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402" r:id="rId3"/>
    <p:sldId id="460" r:id="rId4"/>
    <p:sldId id="401" r:id="rId5"/>
    <p:sldId id="284" r:id="rId6"/>
    <p:sldId id="463" r:id="rId7"/>
    <p:sldId id="387" r:id="rId8"/>
    <p:sldId id="390" r:id="rId9"/>
    <p:sldId id="391" r:id="rId10"/>
    <p:sldId id="392" r:id="rId11"/>
    <p:sldId id="466" r:id="rId12"/>
    <p:sldId id="394" r:id="rId13"/>
    <p:sldId id="396" r:id="rId14"/>
    <p:sldId id="403" r:id="rId15"/>
    <p:sldId id="465" r:id="rId16"/>
    <p:sldId id="26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43025C-6767-489D-B05E-0163FD035815}" v="24" dt="2025-11-04T11:26:22.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69"/>
    <p:restoredTop sz="85203" autoAdjust="0"/>
  </p:normalViewPr>
  <p:slideViewPr>
    <p:cSldViewPr snapToGrid="0" snapToObjects="1">
      <p:cViewPr varScale="1">
        <p:scale>
          <a:sx n="179" d="100"/>
          <a:sy n="179" d="100"/>
        </p:scale>
        <p:origin x="1698" y="150"/>
      </p:cViewPr>
      <p:guideLst/>
    </p:cSldViewPr>
  </p:slideViewPr>
  <p:notesTextViewPr>
    <p:cViewPr>
      <p:scale>
        <a:sx n="1" d="1"/>
        <a:sy n="1" d="1"/>
      </p:scale>
      <p:origin x="0" y="0"/>
    </p:cViewPr>
  </p:notesTextViewPr>
  <p:notesViewPr>
    <p:cSldViewPr snapToGrid="0" snapToObjects="1">
      <p:cViewPr varScale="1">
        <p:scale>
          <a:sx n="114" d="100"/>
          <a:sy n="114" d="100"/>
        </p:scale>
        <p:origin x="42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i Hemming" userId="b1aebde7-0fc2-4541-9cd1-ca9af926869f" providerId="ADAL" clId="{725049FA-7131-4255-AACB-7474303E267A}"/>
    <pc:docChg chg="custSel delSld modSld sldOrd">
      <pc:chgData name="Sini Hemming" userId="b1aebde7-0fc2-4541-9cd1-ca9af926869f" providerId="ADAL" clId="{725049FA-7131-4255-AACB-7474303E267A}" dt="2024-08-12T12:33:51.682" v="261"/>
      <pc:docMkLst>
        <pc:docMk/>
      </pc:docMkLst>
      <pc:sldChg chg="modSp mod">
        <pc:chgData name="Sini Hemming" userId="b1aebde7-0fc2-4541-9cd1-ca9af926869f" providerId="ADAL" clId="{725049FA-7131-4255-AACB-7474303E267A}" dt="2024-08-12T12:20:55.367" v="29" actId="20577"/>
        <pc:sldMkLst>
          <pc:docMk/>
          <pc:sldMk cId="2903314887" sldId="256"/>
        </pc:sldMkLst>
      </pc:sldChg>
      <pc:sldChg chg="addSp delSp modSp mod ord modNotesTx">
        <pc:chgData name="Sini Hemming" userId="b1aebde7-0fc2-4541-9cd1-ca9af926869f" providerId="ADAL" clId="{725049FA-7131-4255-AACB-7474303E267A}" dt="2024-08-12T12:33:51.682" v="261"/>
        <pc:sldMkLst>
          <pc:docMk/>
          <pc:sldMk cId="2985361237" sldId="284"/>
        </pc:sldMkLst>
      </pc:sldChg>
      <pc:sldChg chg="modNotesTx">
        <pc:chgData name="Sini Hemming" userId="b1aebde7-0fc2-4541-9cd1-ca9af926869f" providerId="ADAL" clId="{725049FA-7131-4255-AACB-7474303E267A}" dt="2024-08-12T12:27:02.072" v="130" actId="113"/>
        <pc:sldMkLst>
          <pc:docMk/>
          <pc:sldMk cId="2293422955" sldId="387"/>
        </pc:sldMkLst>
      </pc:sldChg>
      <pc:sldChg chg="modSp del mod">
        <pc:chgData name="Sini Hemming" userId="b1aebde7-0fc2-4541-9cd1-ca9af926869f" providerId="ADAL" clId="{725049FA-7131-4255-AACB-7474303E267A}" dt="2024-08-12T12:24:31.336" v="43" actId="47"/>
        <pc:sldMkLst>
          <pc:docMk/>
          <pc:sldMk cId="1542983724" sldId="388"/>
        </pc:sldMkLst>
      </pc:sldChg>
      <pc:sldChg chg="del">
        <pc:chgData name="Sini Hemming" userId="b1aebde7-0fc2-4541-9cd1-ca9af926869f" providerId="ADAL" clId="{725049FA-7131-4255-AACB-7474303E267A}" dt="2024-08-12T12:27:39.286" v="131" actId="47"/>
        <pc:sldMkLst>
          <pc:docMk/>
          <pc:sldMk cId="3054741884" sldId="390"/>
        </pc:sldMkLst>
      </pc:sldChg>
      <pc:sldChg chg="del">
        <pc:chgData name="Sini Hemming" userId="b1aebde7-0fc2-4541-9cd1-ca9af926869f" providerId="ADAL" clId="{725049FA-7131-4255-AACB-7474303E267A}" dt="2024-08-12T12:27:54.890" v="132" actId="47"/>
        <pc:sldMkLst>
          <pc:docMk/>
          <pc:sldMk cId="293393177" sldId="391"/>
        </pc:sldMkLst>
      </pc:sldChg>
      <pc:sldChg chg="del">
        <pc:chgData name="Sini Hemming" userId="b1aebde7-0fc2-4541-9cd1-ca9af926869f" providerId="ADAL" clId="{725049FA-7131-4255-AACB-7474303E267A}" dt="2024-08-12T12:28:11.987" v="133" actId="47"/>
        <pc:sldMkLst>
          <pc:docMk/>
          <pc:sldMk cId="2439918642" sldId="392"/>
        </pc:sldMkLst>
      </pc:sldChg>
      <pc:sldChg chg="del">
        <pc:chgData name="Sini Hemming" userId="b1aebde7-0fc2-4541-9cd1-ca9af926869f" providerId="ADAL" clId="{725049FA-7131-4255-AACB-7474303E267A}" dt="2024-08-12T12:26:24.555" v="51" actId="47"/>
        <pc:sldMkLst>
          <pc:docMk/>
          <pc:sldMk cId="2327948016" sldId="393"/>
        </pc:sldMkLst>
      </pc:sldChg>
      <pc:sldChg chg="del">
        <pc:chgData name="Sini Hemming" userId="b1aebde7-0fc2-4541-9cd1-ca9af926869f" providerId="ADAL" clId="{725049FA-7131-4255-AACB-7474303E267A}" dt="2024-08-12T12:28:39.665" v="135" actId="47"/>
        <pc:sldMkLst>
          <pc:docMk/>
          <pc:sldMk cId="3728548622" sldId="394"/>
        </pc:sldMkLst>
      </pc:sldChg>
      <pc:sldChg chg="del">
        <pc:chgData name="Sini Hemming" userId="b1aebde7-0fc2-4541-9cd1-ca9af926869f" providerId="ADAL" clId="{725049FA-7131-4255-AACB-7474303E267A}" dt="2024-08-12T12:28:25.272" v="134" actId="47"/>
        <pc:sldMkLst>
          <pc:docMk/>
          <pc:sldMk cId="3605610609" sldId="395"/>
        </pc:sldMkLst>
      </pc:sldChg>
      <pc:sldChg chg="del">
        <pc:chgData name="Sini Hemming" userId="b1aebde7-0fc2-4541-9cd1-ca9af926869f" providerId="ADAL" clId="{725049FA-7131-4255-AACB-7474303E267A}" dt="2024-08-12T12:28:58.256" v="136" actId="47"/>
        <pc:sldMkLst>
          <pc:docMk/>
          <pc:sldMk cId="3776053983" sldId="396"/>
        </pc:sldMkLst>
      </pc:sldChg>
      <pc:sldChg chg="del">
        <pc:chgData name="Sini Hemming" userId="b1aebde7-0fc2-4541-9cd1-ca9af926869f" providerId="ADAL" clId="{725049FA-7131-4255-AACB-7474303E267A}" dt="2024-08-12T12:29:14.474" v="137" actId="47"/>
        <pc:sldMkLst>
          <pc:docMk/>
          <pc:sldMk cId="1044820672" sldId="398"/>
        </pc:sldMkLst>
      </pc:sldChg>
      <pc:sldChg chg="modNotesTx">
        <pc:chgData name="Sini Hemming" userId="b1aebde7-0fc2-4541-9cd1-ca9af926869f" providerId="ADAL" clId="{725049FA-7131-4255-AACB-7474303E267A}" dt="2024-08-12T12:25:57.619" v="50" actId="20577"/>
        <pc:sldMkLst>
          <pc:docMk/>
          <pc:sldMk cId="3023662939" sldId="401"/>
        </pc:sldMkLst>
      </pc:sldChg>
      <pc:sldChg chg="addSp modSp mod modNotesTx">
        <pc:chgData name="Sini Hemming" userId="b1aebde7-0fc2-4541-9cd1-ca9af926869f" providerId="ADAL" clId="{725049FA-7131-4255-AACB-7474303E267A}" dt="2024-08-12T12:24:27.584" v="42"/>
        <pc:sldMkLst>
          <pc:docMk/>
          <pc:sldMk cId="960406556" sldId="402"/>
        </pc:sldMkLst>
      </pc:sldChg>
      <pc:sldChg chg="modSp mod modNotesTx">
        <pc:chgData name="Sini Hemming" userId="b1aebde7-0fc2-4541-9cd1-ca9af926869f" providerId="ADAL" clId="{725049FA-7131-4255-AACB-7474303E267A}" dt="2024-08-12T12:30:23.373" v="259" actId="20577"/>
        <pc:sldMkLst>
          <pc:docMk/>
          <pc:sldMk cId="1530295518" sldId="465"/>
        </pc:sldMkLst>
      </pc:sldChg>
    </pc:docChg>
  </pc:docChgLst>
  <pc:docChgLst>
    <pc:chgData name="Sini Hemming" userId="b1aebde7-0fc2-4541-9cd1-ca9af926869f" providerId="ADAL" clId="{922D51C8-0A99-4BE0-9ABE-94E80F05F546}"/>
    <pc:docChg chg="addSld modSld">
      <pc:chgData name="Sini Hemming" userId="b1aebde7-0fc2-4541-9cd1-ca9af926869f" providerId="ADAL" clId="{922D51C8-0A99-4BE0-9ABE-94E80F05F546}" dt="2024-09-11T10:24:00.937" v="83" actId="20577"/>
      <pc:docMkLst>
        <pc:docMk/>
      </pc:docMkLst>
      <pc:sldChg chg="modSp new mod">
        <pc:chgData name="Sini Hemming" userId="b1aebde7-0fc2-4541-9cd1-ca9af926869f" providerId="ADAL" clId="{922D51C8-0A99-4BE0-9ABE-94E80F05F546}" dt="2024-09-11T10:24:00.937" v="83" actId="20577"/>
        <pc:sldMkLst>
          <pc:docMk/>
          <pc:sldMk cId="968780147" sldId="466"/>
        </pc:sldMkLst>
      </pc:sldChg>
    </pc:docChg>
  </pc:docChgLst>
  <pc:docChgLst>
    <pc:chgData name="Sini Hemming" userId="b1aebde7-0fc2-4541-9cd1-ca9af926869f" providerId="ADAL" clId="{34ABCFB3-E088-40E3-B04F-C76D365D6EF2}"/>
    <pc:docChg chg="undo custSel addSld delSld modSld">
      <pc:chgData name="Sini Hemming" userId="b1aebde7-0fc2-4541-9cd1-ca9af926869f" providerId="ADAL" clId="{34ABCFB3-E088-40E3-B04F-C76D365D6EF2}" dt="2025-11-04T11:26:07.618" v="709" actId="207"/>
      <pc:docMkLst>
        <pc:docMk/>
      </pc:docMkLst>
      <pc:sldChg chg="addSp delSp modSp mod modNotesTx">
        <pc:chgData name="Sini Hemming" userId="b1aebde7-0fc2-4541-9cd1-ca9af926869f" providerId="ADAL" clId="{34ABCFB3-E088-40E3-B04F-C76D365D6EF2}" dt="2025-11-04T11:14:49.245" v="222"/>
        <pc:sldMkLst>
          <pc:docMk/>
          <pc:sldMk cId="2985361237" sldId="284"/>
        </pc:sldMkLst>
        <pc:spChg chg="add del mod">
          <ac:chgData name="Sini Hemming" userId="b1aebde7-0fc2-4541-9cd1-ca9af926869f" providerId="ADAL" clId="{34ABCFB3-E088-40E3-B04F-C76D365D6EF2}" dt="2025-11-04T11:12:52.345" v="22" actId="931"/>
          <ac:spMkLst>
            <pc:docMk/>
            <pc:sldMk cId="2985361237" sldId="284"/>
            <ac:spMk id="4" creationId="{3485506D-346F-13B7-5AAA-D4285DCD41E9}"/>
          </ac:spMkLst>
        </pc:spChg>
        <pc:picChg chg="add mod">
          <ac:chgData name="Sini Hemming" userId="b1aebde7-0fc2-4541-9cd1-ca9af926869f" providerId="ADAL" clId="{34ABCFB3-E088-40E3-B04F-C76D365D6EF2}" dt="2025-11-04T11:12:52.345" v="22" actId="931"/>
          <ac:picMkLst>
            <pc:docMk/>
            <pc:sldMk cId="2985361237" sldId="284"/>
            <ac:picMk id="6" creationId="{7FB89802-29E2-8F1A-8CD7-BDC1AD39754B}"/>
          </ac:picMkLst>
        </pc:picChg>
        <pc:picChg chg="del">
          <ac:chgData name="Sini Hemming" userId="b1aebde7-0fc2-4541-9cd1-ca9af926869f" providerId="ADAL" clId="{34ABCFB3-E088-40E3-B04F-C76D365D6EF2}" dt="2025-11-04T11:12:42.450" v="21" actId="478"/>
          <ac:picMkLst>
            <pc:docMk/>
            <pc:sldMk cId="2985361237" sldId="284"/>
            <ac:picMk id="7" creationId="{E9B47EF9-3B7B-6DE3-FCCD-D0708C676F9E}"/>
          </ac:picMkLst>
        </pc:picChg>
        <pc:picChg chg="add">
          <ac:chgData name="Sini Hemming" userId="b1aebde7-0fc2-4541-9cd1-ca9af926869f" providerId="ADAL" clId="{34ABCFB3-E088-40E3-B04F-C76D365D6EF2}" dt="2025-11-04T11:14:49.245" v="222"/>
          <ac:picMkLst>
            <pc:docMk/>
            <pc:sldMk cId="2985361237" sldId="284"/>
            <ac:picMk id="8" creationId="{A80FE35C-1972-6F5D-61B3-55DDA106358F}"/>
          </ac:picMkLst>
        </pc:picChg>
      </pc:sldChg>
      <pc:sldChg chg="addSp delSp modSp mod">
        <pc:chgData name="Sini Hemming" userId="b1aebde7-0fc2-4541-9cd1-ca9af926869f" providerId="ADAL" clId="{34ABCFB3-E088-40E3-B04F-C76D365D6EF2}" dt="2025-11-04T11:26:07.618" v="709" actId="207"/>
        <pc:sldMkLst>
          <pc:docMk/>
          <pc:sldMk cId="2293422955" sldId="387"/>
        </pc:sldMkLst>
        <pc:spChg chg="add del mod">
          <ac:chgData name="Sini Hemming" userId="b1aebde7-0fc2-4541-9cd1-ca9af926869f" providerId="ADAL" clId="{34ABCFB3-E088-40E3-B04F-C76D365D6EF2}" dt="2025-11-04T11:15:28.243" v="226" actId="931"/>
          <ac:spMkLst>
            <pc:docMk/>
            <pc:sldMk cId="2293422955" sldId="387"/>
            <ac:spMk id="4" creationId="{BA259BFD-6718-FEB9-EC63-8DEC7FA3ECAA}"/>
          </ac:spMkLst>
        </pc:spChg>
        <pc:spChg chg="add mod">
          <ac:chgData name="Sini Hemming" userId="b1aebde7-0fc2-4541-9cd1-ca9af926869f" providerId="ADAL" clId="{34ABCFB3-E088-40E3-B04F-C76D365D6EF2}" dt="2025-11-04T11:26:07.618" v="709" actId="207"/>
          <ac:spMkLst>
            <pc:docMk/>
            <pc:sldMk cId="2293422955" sldId="387"/>
            <ac:spMk id="8" creationId="{0E3DC0F7-BFEA-CB0F-B999-B25A0A1C5C3D}"/>
          </ac:spMkLst>
        </pc:spChg>
        <pc:picChg chg="del">
          <ac:chgData name="Sini Hemming" userId="b1aebde7-0fc2-4541-9cd1-ca9af926869f" providerId="ADAL" clId="{34ABCFB3-E088-40E3-B04F-C76D365D6EF2}" dt="2025-11-04T11:15:19.636" v="225" actId="478"/>
          <ac:picMkLst>
            <pc:docMk/>
            <pc:sldMk cId="2293422955" sldId="387"/>
            <ac:picMk id="5" creationId="{5A430869-D06B-4685-BDEB-BD82AED8F5CF}"/>
          </ac:picMkLst>
        </pc:picChg>
        <pc:picChg chg="add mod ord">
          <ac:chgData name="Sini Hemming" userId="b1aebde7-0fc2-4541-9cd1-ca9af926869f" providerId="ADAL" clId="{34ABCFB3-E088-40E3-B04F-C76D365D6EF2}" dt="2025-11-04T11:25:09.770" v="641" actId="167"/>
          <ac:picMkLst>
            <pc:docMk/>
            <pc:sldMk cId="2293422955" sldId="387"/>
            <ac:picMk id="7" creationId="{717740BA-6DCD-8D54-8788-31C80D68E465}"/>
          </ac:picMkLst>
        </pc:picChg>
      </pc:sldChg>
      <pc:sldChg chg="modSp add mod">
        <pc:chgData name="Sini Hemming" userId="b1aebde7-0fc2-4541-9cd1-ca9af926869f" providerId="ADAL" clId="{34ABCFB3-E088-40E3-B04F-C76D365D6EF2}" dt="2025-11-04T11:22:17.708" v="509" actId="20577"/>
        <pc:sldMkLst>
          <pc:docMk/>
          <pc:sldMk cId="4283649391" sldId="390"/>
        </pc:sldMkLst>
        <pc:spChg chg="mod">
          <ac:chgData name="Sini Hemming" userId="b1aebde7-0fc2-4541-9cd1-ca9af926869f" providerId="ADAL" clId="{34ABCFB3-E088-40E3-B04F-C76D365D6EF2}" dt="2025-11-04T11:22:17.708" v="509" actId="20577"/>
          <ac:spMkLst>
            <pc:docMk/>
            <pc:sldMk cId="4283649391" sldId="390"/>
            <ac:spMk id="5" creationId="{5705B189-9DBE-4CE9-A64A-70FE69042728}"/>
          </ac:spMkLst>
        </pc:spChg>
      </pc:sldChg>
      <pc:sldChg chg="modSp add mod modNotesTx">
        <pc:chgData name="Sini Hemming" userId="b1aebde7-0fc2-4541-9cd1-ca9af926869f" providerId="ADAL" clId="{34ABCFB3-E088-40E3-B04F-C76D365D6EF2}" dt="2025-11-04T11:22:21.666" v="510" actId="20577"/>
        <pc:sldMkLst>
          <pc:docMk/>
          <pc:sldMk cId="4077173105" sldId="391"/>
        </pc:sldMkLst>
        <pc:spChg chg="mod">
          <ac:chgData name="Sini Hemming" userId="b1aebde7-0fc2-4541-9cd1-ca9af926869f" providerId="ADAL" clId="{34ABCFB3-E088-40E3-B04F-C76D365D6EF2}" dt="2025-11-04T11:22:21.666" v="510" actId="20577"/>
          <ac:spMkLst>
            <pc:docMk/>
            <pc:sldMk cId="4077173105" sldId="391"/>
            <ac:spMk id="5" creationId="{5705B189-9DBE-4CE9-A64A-70FE69042728}"/>
          </ac:spMkLst>
        </pc:spChg>
      </pc:sldChg>
      <pc:sldChg chg="modSp add mod modNotesTx">
        <pc:chgData name="Sini Hemming" userId="b1aebde7-0fc2-4541-9cd1-ca9af926869f" providerId="ADAL" clId="{34ABCFB3-E088-40E3-B04F-C76D365D6EF2}" dt="2025-11-04T11:22:33.157" v="541" actId="6549"/>
        <pc:sldMkLst>
          <pc:docMk/>
          <pc:sldMk cId="1317719394" sldId="392"/>
        </pc:sldMkLst>
        <pc:spChg chg="mod">
          <ac:chgData name="Sini Hemming" userId="b1aebde7-0fc2-4541-9cd1-ca9af926869f" providerId="ADAL" clId="{34ABCFB3-E088-40E3-B04F-C76D365D6EF2}" dt="2025-11-04T11:22:33.157" v="541" actId="6549"/>
          <ac:spMkLst>
            <pc:docMk/>
            <pc:sldMk cId="1317719394" sldId="392"/>
            <ac:spMk id="5" creationId="{5705B189-9DBE-4CE9-A64A-70FE69042728}"/>
          </ac:spMkLst>
        </pc:spChg>
      </pc:sldChg>
      <pc:sldChg chg="addSp delSp modSp add mod modNotesTx">
        <pc:chgData name="Sini Hemming" userId="b1aebde7-0fc2-4541-9cd1-ca9af926869f" providerId="ADAL" clId="{34ABCFB3-E088-40E3-B04F-C76D365D6EF2}" dt="2025-11-04T11:22:00.197" v="490" actId="20577"/>
        <pc:sldMkLst>
          <pc:docMk/>
          <pc:sldMk cId="2778517004" sldId="394"/>
        </pc:sldMkLst>
        <pc:spChg chg="add mod">
          <ac:chgData name="Sini Hemming" userId="b1aebde7-0fc2-4541-9cd1-ca9af926869f" providerId="ADAL" clId="{34ABCFB3-E088-40E3-B04F-C76D365D6EF2}" dt="2025-11-04T11:21:41.837" v="432" actId="1076"/>
          <ac:spMkLst>
            <pc:docMk/>
            <pc:sldMk cId="2778517004" sldId="394"/>
            <ac:spMk id="2" creationId="{1F98FAA7-DA98-4389-A6DE-CEF28F86A253}"/>
          </ac:spMkLst>
        </pc:spChg>
        <pc:spChg chg="del">
          <ac:chgData name="Sini Hemming" userId="b1aebde7-0fc2-4541-9cd1-ca9af926869f" providerId="ADAL" clId="{34ABCFB3-E088-40E3-B04F-C76D365D6EF2}" dt="2025-11-04T11:21:34.404" v="430" actId="478"/>
          <ac:spMkLst>
            <pc:docMk/>
            <pc:sldMk cId="2778517004" sldId="394"/>
            <ac:spMk id="3" creationId="{93341F49-F239-287E-1CB9-F36DEA06886F}"/>
          </ac:spMkLst>
        </pc:spChg>
        <pc:spChg chg="mod">
          <ac:chgData name="Sini Hemming" userId="b1aebde7-0fc2-4541-9cd1-ca9af926869f" providerId="ADAL" clId="{34ABCFB3-E088-40E3-B04F-C76D365D6EF2}" dt="2025-11-04T11:22:00.197" v="490" actId="20577"/>
          <ac:spMkLst>
            <pc:docMk/>
            <pc:sldMk cId="2778517004" sldId="394"/>
            <ac:spMk id="5" creationId="{5705B189-9DBE-4CE9-A64A-70FE69042728}"/>
          </ac:spMkLst>
        </pc:spChg>
      </pc:sldChg>
      <pc:sldChg chg="modSp add mod">
        <pc:chgData name="Sini Hemming" userId="b1aebde7-0fc2-4541-9cd1-ca9af926869f" providerId="ADAL" clId="{34ABCFB3-E088-40E3-B04F-C76D365D6EF2}" dt="2025-11-04T11:23:12.135" v="615" actId="6549"/>
        <pc:sldMkLst>
          <pc:docMk/>
          <pc:sldMk cId="3535735479" sldId="396"/>
        </pc:sldMkLst>
        <pc:spChg chg="mod">
          <ac:chgData name="Sini Hemming" userId="b1aebde7-0fc2-4541-9cd1-ca9af926869f" providerId="ADAL" clId="{34ABCFB3-E088-40E3-B04F-C76D365D6EF2}" dt="2025-11-04T11:23:12.135" v="615" actId="6549"/>
          <ac:spMkLst>
            <pc:docMk/>
            <pc:sldMk cId="3535735479" sldId="396"/>
            <ac:spMk id="5" creationId="{CFD30B9A-D018-442E-A711-517385356455}"/>
          </ac:spMkLst>
        </pc:spChg>
      </pc:sldChg>
      <pc:sldChg chg="modNotesTx">
        <pc:chgData name="Sini Hemming" userId="b1aebde7-0fc2-4541-9cd1-ca9af926869f" providerId="ADAL" clId="{34ABCFB3-E088-40E3-B04F-C76D365D6EF2}" dt="2025-11-04T11:12:32.780" v="19" actId="20577"/>
        <pc:sldMkLst>
          <pc:docMk/>
          <pc:sldMk cId="3023662939" sldId="401"/>
        </pc:sldMkLst>
      </pc:sldChg>
      <pc:sldChg chg="del">
        <pc:chgData name="Sini Hemming" userId="b1aebde7-0fc2-4541-9cd1-ca9af926869f" providerId="ADAL" clId="{34ABCFB3-E088-40E3-B04F-C76D365D6EF2}" dt="2025-11-04T11:15:17.037" v="224" actId="47"/>
        <pc:sldMkLst>
          <pc:docMk/>
          <pc:sldMk cId="485740061" sldId="403"/>
        </pc:sldMkLst>
      </pc:sldChg>
      <pc:sldChg chg="modSp add mod">
        <pc:chgData name="Sini Hemming" userId="b1aebde7-0fc2-4541-9cd1-ca9af926869f" providerId="ADAL" clId="{34ABCFB3-E088-40E3-B04F-C76D365D6EF2}" dt="2025-11-04T11:24:19.774" v="639" actId="20577"/>
        <pc:sldMkLst>
          <pc:docMk/>
          <pc:sldMk cId="1775466056" sldId="403"/>
        </pc:sldMkLst>
        <pc:spChg chg="mod">
          <ac:chgData name="Sini Hemming" userId="b1aebde7-0fc2-4541-9cd1-ca9af926869f" providerId="ADAL" clId="{34ABCFB3-E088-40E3-B04F-C76D365D6EF2}" dt="2025-11-04T11:24:15.865" v="630" actId="20577"/>
          <ac:spMkLst>
            <pc:docMk/>
            <pc:sldMk cId="1775466056" sldId="403"/>
            <ac:spMk id="2" creationId="{2C079D6A-8826-055B-8C30-288ACFF493E7}"/>
          </ac:spMkLst>
        </pc:spChg>
        <pc:spChg chg="mod">
          <ac:chgData name="Sini Hemming" userId="b1aebde7-0fc2-4541-9cd1-ca9af926869f" providerId="ADAL" clId="{34ABCFB3-E088-40E3-B04F-C76D365D6EF2}" dt="2025-11-04T11:24:19.774" v="639" actId="20577"/>
          <ac:spMkLst>
            <pc:docMk/>
            <pc:sldMk cId="1775466056" sldId="403"/>
            <ac:spMk id="5" creationId="{FCEA1867-82A2-421B-8AE5-CF71793050FB}"/>
          </ac:spMkLst>
        </pc:spChg>
      </pc:sldChg>
      <pc:sldChg chg="del">
        <pc:chgData name="Sini Hemming" userId="b1aebde7-0fc2-4541-9cd1-ca9af926869f" providerId="ADAL" clId="{34ABCFB3-E088-40E3-B04F-C76D365D6EF2}" dt="2025-11-04T11:15:59.315" v="230" actId="47"/>
        <pc:sldMkLst>
          <pc:docMk/>
          <pc:sldMk cId="3068220894" sldId="404"/>
        </pc:sldMkLst>
      </pc:sldChg>
      <pc:sldChg chg="del">
        <pc:chgData name="Sini Hemming" userId="b1aebde7-0fc2-4541-9cd1-ca9af926869f" providerId="ADAL" clId="{34ABCFB3-E088-40E3-B04F-C76D365D6EF2}" dt="2025-11-04T11:16:38.673" v="245" actId="47"/>
        <pc:sldMkLst>
          <pc:docMk/>
          <pc:sldMk cId="215290905" sldId="405"/>
        </pc:sldMkLst>
      </pc:sldChg>
      <pc:sldChg chg="del">
        <pc:chgData name="Sini Hemming" userId="b1aebde7-0fc2-4541-9cd1-ca9af926869f" providerId="ADAL" clId="{34ABCFB3-E088-40E3-B04F-C76D365D6EF2}" dt="2025-11-04T11:17:28.050" v="266" actId="47"/>
        <pc:sldMkLst>
          <pc:docMk/>
          <pc:sldMk cId="2892015664" sldId="406"/>
        </pc:sldMkLst>
      </pc:sldChg>
      <pc:sldChg chg="del">
        <pc:chgData name="Sini Hemming" userId="b1aebde7-0fc2-4541-9cd1-ca9af926869f" providerId="ADAL" clId="{34ABCFB3-E088-40E3-B04F-C76D365D6EF2}" dt="2025-11-04T11:19:46.988" v="381" actId="47"/>
        <pc:sldMkLst>
          <pc:docMk/>
          <pc:sldMk cId="191235622" sldId="407"/>
        </pc:sldMkLst>
      </pc:sldChg>
      <pc:sldChg chg="add del">
        <pc:chgData name="Sini Hemming" userId="b1aebde7-0fc2-4541-9cd1-ca9af926869f" providerId="ADAL" clId="{34ABCFB3-E088-40E3-B04F-C76D365D6EF2}" dt="2025-11-04T11:22:06.602" v="491" actId="47"/>
        <pc:sldMkLst>
          <pc:docMk/>
          <pc:sldMk cId="3979846281" sldId="408"/>
        </pc:sldMkLst>
      </pc:sldChg>
      <pc:sldChg chg="del">
        <pc:chgData name="Sini Hemming" userId="b1aebde7-0fc2-4541-9cd1-ca9af926869f" providerId="ADAL" clId="{34ABCFB3-E088-40E3-B04F-C76D365D6EF2}" dt="2025-11-04T11:23:45.244" v="616" actId="47"/>
        <pc:sldMkLst>
          <pc:docMk/>
          <pc:sldMk cId="3192491200" sldId="409"/>
        </pc:sldMkLst>
      </pc:sldChg>
      <pc:sldChg chg="del">
        <pc:chgData name="Sini Hemming" userId="b1aebde7-0fc2-4541-9cd1-ca9af926869f" providerId="ADAL" clId="{34ABCFB3-E088-40E3-B04F-C76D365D6EF2}" dt="2025-11-04T11:25:00.910" v="640" actId="2696"/>
        <pc:sldMkLst>
          <pc:docMk/>
          <pc:sldMk cId="2765946122" sldId="410"/>
        </pc:sldMkLst>
      </pc:sldChg>
      <pc:sldChg chg="addSp delSp modSp mod delAnim modNotesTx">
        <pc:chgData name="Sini Hemming" userId="b1aebde7-0fc2-4541-9cd1-ca9af926869f" providerId="ADAL" clId="{34ABCFB3-E088-40E3-B04F-C76D365D6EF2}" dt="2025-11-04T11:12:35.026" v="20" actId="1076"/>
        <pc:sldMkLst>
          <pc:docMk/>
          <pc:sldMk cId="1647427301" sldId="460"/>
        </pc:sldMkLst>
        <pc:spChg chg="add del mod">
          <ac:chgData name="Sini Hemming" userId="b1aebde7-0fc2-4541-9cd1-ca9af926869f" providerId="ADAL" clId="{34ABCFB3-E088-40E3-B04F-C76D365D6EF2}" dt="2025-11-04T11:11:34.870" v="2"/>
          <ac:spMkLst>
            <pc:docMk/>
            <pc:sldMk cId="1647427301" sldId="460"/>
            <ac:spMk id="5" creationId="{4BAEE36B-EFC1-53D8-C18D-16A697CD9D3B}"/>
          </ac:spMkLst>
        </pc:spChg>
        <pc:picChg chg="del">
          <ac:chgData name="Sini Hemming" userId="b1aebde7-0fc2-4541-9cd1-ca9af926869f" providerId="ADAL" clId="{34ABCFB3-E088-40E3-B04F-C76D365D6EF2}" dt="2025-11-04T11:11:32.797" v="1" actId="478"/>
          <ac:picMkLst>
            <pc:docMk/>
            <pc:sldMk cId="1647427301" sldId="460"/>
            <ac:picMk id="6" creationId="{D3793D7E-A52A-C7AB-0AA7-069CBABEE192}"/>
          </ac:picMkLst>
        </pc:picChg>
        <pc:picChg chg="add mod">
          <ac:chgData name="Sini Hemming" userId="b1aebde7-0fc2-4541-9cd1-ca9af926869f" providerId="ADAL" clId="{34ABCFB3-E088-40E3-B04F-C76D365D6EF2}" dt="2025-11-04T11:12:35.026" v="20" actId="1076"/>
          <ac:picMkLst>
            <pc:docMk/>
            <pc:sldMk cId="1647427301" sldId="460"/>
            <ac:picMk id="7" creationId="{2AB5EA8C-F2C2-FA46-1D6F-47B7C3B03674}"/>
          </ac:picMkLst>
        </pc:picChg>
      </pc:sldChg>
      <pc:sldChg chg="modSp add mod">
        <pc:chgData name="Sini Hemming" userId="b1aebde7-0fc2-4541-9cd1-ca9af926869f" providerId="ADAL" clId="{34ABCFB3-E088-40E3-B04F-C76D365D6EF2}" dt="2025-11-04T11:22:12.831" v="503" actId="20577"/>
        <pc:sldMkLst>
          <pc:docMk/>
          <pc:sldMk cId="610615694" sldId="463"/>
        </pc:sldMkLst>
        <pc:spChg chg="mod">
          <ac:chgData name="Sini Hemming" userId="b1aebde7-0fc2-4541-9cd1-ca9af926869f" providerId="ADAL" clId="{34ABCFB3-E088-40E3-B04F-C76D365D6EF2}" dt="2025-11-04T11:22:12.831" v="503" actId="20577"/>
          <ac:spMkLst>
            <pc:docMk/>
            <pc:sldMk cId="610615694" sldId="463"/>
            <ac:spMk id="5" creationId="{04BC5635-4AED-44FE-BC4D-8F473562979F}"/>
          </ac:spMkLst>
        </pc:spChg>
      </pc:sldChg>
      <pc:sldChg chg="del">
        <pc:chgData name="Sini Hemming" userId="b1aebde7-0fc2-4541-9cd1-ca9af926869f" providerId="ADAL" clId="{34ABCFB3-E088-40E3-B04F-C76D365D6EF2}" dt="2025-11-04T11:11:23.742" v="0" actId="2696"/>
        <pc:sldMkLst>
          <pc:docMk/>
          <pc:sldMk cId="968780147" sldId="466"/>
        </pc:sldMkLst>
      </pc:sldChg>
      <pc:sldChg chg="modSp add mod modNotesTx">
        <pc:chgData name="Sini Hemming" userId="b1aebde7-0fc2-4541-9cd1-ca9af926869f" providerId="ADAL" clId="{34ABCFB3-E088-40E3-B04F-C76D365D6EF2}" dt="2025-11-04T11:22:40.302" v="559" actId="20577"/>
        <pc:sldMkLst>
          <pc:docMk/>
          <pc:sldMk cId="1466251598" sldId="466"/>
        </pc:sldMkLst>
        <pc:spChg chg="mod">
          <ac:chgData name="Sini Hemming" userId="b1aebde7-0fc2-4541-9cd1-ca9af926869f" providerId="ADAL" clId="{34ABCFB3-E088-40E3-B04F-C76D365D6EF2}" dt="2025-11-04T11:22:40.302" v="559" actId="20577"/>
          <ac:spMkLst>
            <pc:docMk/>
            <pc:sldMk cId="1466251598" sldId="466"/>
            <ac:spMk id="5" creationId="{5705B189-9DBE-4CE9-A64A-70FE690427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22BAF7-2A03-F541-AD13-7DC31B2EBF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FE39FE9-A916-064E-8AE8-25F81C6AB7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7FA2E-E54B-A542-9E35-8D8F4F6290F7}" type="datetimeFigureOut">
              <a:rPr lang="fi-FI" smtClean="0"/>
              <a:t>4.11.2025</a:t>
            </a:fld>
            <a:endParaRPr lang="fi-FI"/>
          </a:p>
        </p:txBody>
      </p:sp>
      <p:sp>
        <p:nvSpPr>
          <p:cNvPr id="4" name="Footer Placeholder 3">
            <a:extLst>
              <a:ext uri="{FF2B5EF4-FFF2-40B4-BE49-F238E27FC236}">
                <a16:creationId xmlns:a16="http://schemas.microsoft.com/office/drawing/2014/main" id="{E376FA90-ABC8-8F48-A65E-E39E9A02D0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BB7D4712-6CD5-EA45-BA1E-A59ABB916E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398ECD-AD95-6E4D-9861-9A2C5A60CE6F}" type="slidenum">
              <a:rPr lang="fi-FI" smtClean="0"/>
              <a:t>‹#›</a:t>
            </a:fld>
            <a:endParaRPr lang="fi-FI"/>
          </a:p>
        </p:txBody>
      </p:sp>
    </p:spTree>
    <p:extLst>
      <p:ext uri="{BB962C8B-B14F-4D97-AF65-F5344CB8AC3E}">
        <p14:creationId xmlns:p14="http://schemas.microsoft.com/office/powerpoint/2010/main" val="229042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E878-FCB9-1147-A003-B0E3DDF520B0}" type="datetimeFigureOut">
              <a:rPr lang="fi-FI" smtClean="0"/>
              <a:t>4.11.2025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595E0-6BCA-764C-8B8A-0C7D03E99EF2}" type="slidenum">
              <a:rPr lang="fi-FI" smtClean="0"/>
              <a:t>‹#›</a:t>
            </a:fld>
            <a:endParaRPr lang="fi-FI"/>
          </a:p>
        </p:txBody>
      </p:sp>
    </p:spTree>
    <p:extLst>
      <p:ext uri="{BB962C8B-B14F-4D97-AF65-F5344CB8AC3E}">
        <p14:creationId xmlns:p14="http://schemas.microsoft.com/office/powerpoint/2010/main" val="257771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a:t>
            </a:fld>
            <a:endParaRPr lang="fi-FI"/>
          </a:p>
        </p:txBody>
      </p:sp>
    </p:spTree>
    <p:extLst>
      <p:ext uri="{BB962C8B-B14F-4D97-AF65-F5344CB8AC3E}">
        <p14:creationId xmlns:p14="http://schemas.microsoft.com/office/powerpoint/2010/main" val="289827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b="0" dirty="0"/>
              <a:t>Tomma g</a:t>
            </a:r>
            <a:r>
              <a:rPr lang="sv-SE" dirty="0"/>
              <a:t>lasburkar och glasflaskor (utan pant)</a:t>
            </a:r>
          </a:p>
          <a:p>
            <a:r>
              <a:rPr lang="sv-SE" b="1" dirty="0"/>
              <a:t>Vart ska det föras? </a:t>
            </a:r>
            <a:r>
              <a:rPr lang="sv-SE" b="0" dirty="0"/>
              <a:t>Ek</a:t>
            </a:r>
            <a:r>
              <a:rPr lang="sv-SE" dirty="0"/>
              <a:t>opunkterna eller glasinsamlingen hemma</a:t>
            </a:r>
          </a:p>
          <a:p>
            <a:r>
              <a:rPr lang="sv-SE" b="1" dirty="0"/>
              <a:t>Återvinning: </a:t>
            </a:r>
            <a:r>
              <a:rPr lang="sv-SE" dirty="0"/>
              <a:t>Av returglas görs nya glasflaskor och –burkar.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glasinsamlingen:</a:t>
            </a:r>
            <a:r>
              <a:rPr lang="sv-SE" dirty="0"/>
              <a:t> Glasföremål, så som dricksglas, spegelglas, fönsterglas, porslin osv.</a:t>
            </a:r>
          </a:p>
        </p:txBody>
      </p:sp>
      <p:sp>
        <p:nvSpPr>
          <p:cNvPr id="4" name="Platshållare för bildnummer 3"/>
          <p:cNvSpPr>
            <a:spLocks noGrp="1"/>
          </p:cNvSpPr>
          <p:nvPr>
            <p:ph type="sldNum" sz="quarter" idx="5"/>
          </p:nvPr>
        </p:nvSpPr>
        <p:spPr/>
        <p:txBody>
          <a:bodyPr/>
          <a:lstStyle/>
          <a:p>
            <a:fld id="{E02595E0-6BCA-764C-8B8A-0C7D03E99EF2}" type="slidenum">
              <a:rPr lang="fi-FI" smtClean="0"/>
              <a:t>10</a:t>
            </a:fld>
            <a:endParaRPr lang="fi-FI"/>
          </a:p>
        </p:txBody>
      </p:sp>
    </p:spTree>
    <p:extLst>
      <p:ext uri="{BB962C8B-B14F-4D97-AF65-F5344CB8AC3E}">
        <p14:creationId xmlns:p14="http://schemas.microsoft.com/office/powerpoint/2010/main" val="40804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Tomma plastförpackningar. En förpackning har innehållit något när man köpt 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b="0" dirty="0"/>
              <a:t>De flesta </a:t>
            </a:r>
            <a:r>
              <a:rPr lang="sv-SE" b="0" dirty="0" err="1"/>
              <a:t>Rinki</a:t>
            </a:r>
            <a:r>
              <a:rPr lang="sv-SE" b="0" dirty="0"/>
              <a:t>-ekopunkter, hemmets eget plastinsamlingskärl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Återvinning: </a:t>
            </a:r>
            <a:r>
              <a:rPr lang="sv-SE" b="0" dirty="0"/>
              <a:t>Av plast görs bl.a. städredskap, byggmaterial och plastpåsar.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Lägg inte i plastinsamlingen: </a:t>
            </a:r>
            <a:r>
              <a:rPr lang="sv-SE" b="0" dirty="0"/>
              <a:t>P</a:t>
            </a:r>
            <a:r>
              <a:rPr lang="sv-SE" dirty="0"/>
              <a:t>lastsaker som inte förpackningar, så som tandborstar, plastleksaker, frysaskar osv. är blandavfall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11</a:t>
            </a:fld>
            <a:endParaRPr lang="fi-FI"/>
          </a:p>
        </p:txBody>
      </p:sp>
    </p:spTree>
    <p:extLst>
      <p:ext uri="{BB962C8B-B14F-4D97-AF65-F5344CB8AC3E}">
        <p14:creationId xmlns:p14="http://schemas.microsoft.com/office/powerpoint/2010/main" val="386796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Tomma och tillplattade förpackningar av kartong</a:t>
            </a:r>
          </a:p>
          <a:p>
            <a:r>
              <a:rPr lang="sv-SE" b="1" dirty="0"/>
              <a:t>Vart ska det föras? </a:t>
            </a:r>
            <a:r>
              <a:rPr lang="sv-SE" b="0" dirty="0" err="1"/>
              <a:t>Rinkis</a:t>
            </a:r>
            <a:r>
              <a:rPr lang="sv-SE" b="0" dirty="0"/>
              <a:t> ekopunkter eller kartonginsamlingskärlet </a:t>
            </a:r>
            <a:r>
              <a:rPr lang="sv-SE" dirty="0"/>
              <a:t>hemma</a:t>
            </a:r>
          </a:p>
          <a:p>
            <a:r>
              <a:rPr lang="sv-SE" b="1" dirty="0"/>
              <a:t>Återvinning: </a:t>
            </a:r>
            <a:r>
              <a:rPr lang="sv-SE" b="0" dirty="0"/>
              <a:t>Av kartong görs nya kartongprodukter</a:t>
            </a:r>
          </a:p>
          <a:p>
            <a:r>
              <a:rPr lang="sv-SE" b="1" dirty="0"/>
              <a:t>Lägg inte i kartonginsamlingen: </a:t>
            </a:r>
            <a:r>
              <a:rPr lang="sv-SE" b="0" dirty="0"/>
              <a:t>Förpackningar som innehåller mat</a:t>
            </a:r>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12</a:t>
            </a:fld>
            <a:endParaRPr lang="fi-FI"/>
          </a:p>
        </p:txBody>
      </p:sp>
    </p:spTree>
    <p:extLst>
      <p:ext uri="{BB962C8B-B14F-4D97-AF65-F5344CB8AC3E}">
        <p14:creationId xmlns:p14="http://schemas.microsoft.com/office/powerpoint/2010/main" val="2506277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Sådant </a:t>
            </a:r>
            <a:r>
              <a:rPr lang="sv-SE" dirty="0"/>
              <a:t>som inte går att återvinna.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b="0" dirty="0"/>
              <a:t>T</a:t>
            </a:r>
            <a:r>
              <a:rPr lang="sv-SE" dirty="0"/>
              <a:t>unnan för blandavfall på egen gård.</a:t>
            </a:r>
          </a:p>
          <a:p>
            <a:r>
              <a:rPr lang="sv-SE" b="1" dirty="0"/>
              <a:t>Återvinning: </a:t>
            </a:r>
            <a:r>
              <a:rPr lang="sv-SE" b="0" dirty="0"/>
              <a:t>Återvinns som energi. Bränns vid </a:t>
            </a:r>
            <a:r>
              <a:rPr lang="sv-SE" b="0" dirty="0" err="1"/>
              <a:t>Westenergys</a:t>
            </a:r>
            <a:r>
              <a:rPr lang="sv-SE" b="0" dirty="0"/>
              <a:t> anläggning och blir till el och värme.</a:t>
            </a:r>
          </a:p>
          <a:p>
            <a:r>
              <a:rPr lang="sv-SE" b="1" dirty="0"/>
              <a:t>Lägg inte i blandavfallet: </a:t>
            </a:r>
            <a:r>
              <a:rPr lang="sv-SE" b="0" dirty="0"/>
              <a:t>Farligt avfall eller el- och elektronikprylar (förs till återvinningsstationen)</a:t>
            </a:r>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13</a:t>
            </a:fld>
            <a:endParaRPr lang="fi-FI"/>
          </a:p>
        </p:txBody>
      </p:sp>
    </p:spTree>
    <p:extLst>
      <p:ext uri="{BB962C8B-B14F-4D97-AF65-F5344CB8AC3E}">
        <p14:creationId xmlns:p14="http://schemas.microsoft.com/office/powerpoint/2010/main" val="282694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b="0" dirty="0"/>
              <a:t>Små batterier och ackumulatorer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Vart ska det föras? </a:t>
            </a:r>
            <a:r>
              <a:rPr lang="sv-SE" dirty="0"/>
              <a:t>Ekopunkterna eller egen batteriholk på gården. Samlas även in vid alla affärer som säljer batterier.</a:t>
            </a:r>
          </a:p>
          <a:p>
            <a:r>
              <a:rPr lang="sv-SE" b="1" dirty="0"/>
              <a:t>Återvinning: </a:t>
            </a:r>
            <a:r>
              <a:rPr lang="sv-SE" b="0" dirty="0"/>
              <a:t>Metallerna återvinns och vissa ämnen används som gödsel vid jordbruk.</a:t>
            </a:r>
          </a:p>
          <a:p>
            <a:r>
              <a:rPr lang="sv-SE" b="1" dirty="0"/>
              <a:t>Lägg inte i batteri-insamlingen: </a:t>
            </a:r>
            <a:r>
              <a:rPr lang="sv-SE" b="0" dirty="0"/>
              <a:t>El och elektronikprylar (förs till återvinningsstationen)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VIKTIGT! </a:t>
            </a:r>
            <a:r>
              <a:rPr lang="sv-SE" dirty="0"/>
              <a:t>Polerna tejpas för att undvika kortslutning och brand. Batterier är farligt avfall och ska sorteras separat.</a:t>
            </a:r>
          </a:p>
          <a:p>
            <a:endParaRPr lang="sv-FI" b="0"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14</a:t>
            </a:fld>
            <a:endParaRPr lang="fi-FI"/>
          </a:p>
        </p:txBody>
      </p:sp>
    </p:spTree>
    <p:extLst>
      <p:ext uri="{BB962C8B-B14F-4D97-AF65-F5344CB8AC3E}">
        <p14:creationId xmlns:p14="http://schemas.microsoft.com/office/powerpoint/2010/main" val="1174688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1 = </a:t>
            </a:r>
            <a:r>
              <a:rPr lang="fi-FI" dirty="0" err="1"/>
              <a:t>bioavfall</a:t>
            </a:r>
            <a:endParaRPr lang="fi-FI" dirty="0"/>
          </a:p>
          <a:p>
            <a:r>
              <a:rPr lang="fi-FI" dirty="0"/>
              <a:t>2 = </a:t>
            </a:r>
            <a:r>
              <a:rPr lang="fi-FI" dirty="0" err="1"/>
              <a:t>glasförpackningar</a:t>
            </a:r>
            <a:endParaRPr lang="fi-FI" dirty="0"/>
          </a:p>
          <a:p>
            <a:r>
              <a:rPr lang="fi-FI" dirty="0"/>
              <a:t>3 = </a:t>
            </a:r>
            <a:r>
              <a:rPr lang="fi-FI" dirty="0" err="1"/>
              <a:t>batterier</a:t>
            </a:r>
            <a:endParaRPr lang="fi-FI" dirty="0"/>
          </a:p>
          <a:p>
            <a:r>
              <a:rPr lang="fi-FI" dirty="0"/>
              <a:t>4 = </a:t>
            </a:r>
            <a:r>
              <a:rPr lang="fi-FI" dirty="0" err="1"/>
              <a:t>plastförpackningar</a:t>
            </a:r>
            <a:endParaRPr lang="fi-FI" dirty="0"/>
          </a:p>
          <a:p>
            <a:r>
              <a:rPr lang="fi-FI" dirty="0"/>
              <a:t>5 = </a:t>
            </a:r>
            <a:r>
              <a:rPr lang="fi-FI" dirty="0" err="1"/>
              <a:t>blandavfall</a:t>
            </a:r>
            <a:endParaRPr lang="fi-FI" dirty="0"/>
          </a:p>
        </p:txBody>
      </p:sp>
      <p:sp>
        <p:nvSpPr>
          <p:cNvPr id="4" name="Dian numeron paikkamerkki 3"/>
          <p:cNvSpPr>
            <a:spLocks noGrp="1"/>
          </p:cNvSpPr>
          <p:nvPr>
            <p:ph type="sldNum" sz="quarter" idx="5"/>
          </p:nvPr>
        </p:nvSpPr>
        <p:spPr/>
        <p:txBody>
          <a:bodyPr/>
          <a:lstStyle/>
          <a:p>
            <a:fld id="{E02595E0-6BCA-764C-8B8A-0C7D03E99EF2}" type="slidenum">
              <a:rPr lang="fi-FI" smtClean="0"/>
              <a:t>15</a:t>
            </a:fld>
            <a:endParaRPr lang="fi-FI"/>
          </a:p>
        </p:txBody>
      </p:sp>
    </p:spTree>
    <p:extLst>
      <p:ext uri="{BB962C8B-B14F-4D97-AF65-F5344CB8AC3E}">
        <p14:creationId xmlns:p14="http://schemas.microsoft.com/office/powerpoint/2010/main" val="220838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Möjliga inledande frågor:</a:t>
            </a:r>
          </a:p>
          <a:p>
            <a:endParaRPr lang="sv-FI" dirty="0"/>
          </a:p>
          <a:p>
            <a:r>
              <a:rPr lang="sv-FI" dirty="0"/>
              <a:t>Vad gör Stormossen?</a:t>
            </a:r>
          </a:p>
          <a:p>
            <a:r>
              <a:rPr lang="sv-FI" dirty="0"/>
              <a:t>Vart ska man slänga skräp?</a:t>
            </a:r>
          </a:p>
          <a:p>
            <a:r>
              <a:rPr lang="sv-FI" dirty="0"/>
              <a:t>Vilka skräp har du slängt idag/under veckan?</a:t>
            </a:r>
          </a:p>
          <a:p>
            <a:r>
              <a:rPr lang="sv-FI" dirty="0"/>
              <a:t>Vad händer med skräpet?</a:t>
            </a:r>
          </a:p>
          <a:p>
            <a:r>
              <a:rPr lang="sv-FI" dirty="0"/>
              <a:t>Vart ska man inte slänga skräp?</a:t>
            </a:r>
          </a:p>
        </p:txBody>
      </p:sp>
      <p:sp>
        <p:nvSpPr>
          <p:cNvPr id="4" name="Platshållare för bildnummer 3"/>
          <p:cNvSpPr>
            <a:spLocks noGrp="1"/>
          </p:cNvSpPr>
          <p:nvPr>
            <p:ph type="sldNum" sz="quarter" idx="5"/>
          </p:nvPr>
        </p:nvSpPr>
        <p:spPr/>
        <p:txBody>
          <a:bodyPr/>
          <a:lstStyle/>
          <a:p>
            <a:fld id="{E02595E0-6BCA-764C-8B8A-0C7D03E99EF2}" type="slidenum">
              <a:rPr lang="fi-FI" smtClean="0"/>
              <a:t>2</a:t>
            </a:fld>
            <a:endParaRPr lang="fi-FI"/>
          </a:p>
        </p:txBody>
      </p:sp>
    </p:spTree>
    <p:extLst>
      <p:ext uri="{BB962C8B-B14F-4D97-AF65-F5344CB8AC3E}">
        <p14:creationId xmlns:p14="http://schemas.microsoft.com/office/powerpoint/2010/main" val="3567666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Enligt</a:t>
            </a:r>
            <a:r>
              <a:rPr lang="fi-FI" dirty="0"/>
              <a:t> </a:t>
            </a:r>
            <a:r>
              <a:rPr lang="fi-FI" dirty="0" err="1"/>
              <a:t>statistik</a:t>
            </a:r>
            <a:r>
              <a:rPr lang="fi-FI" dirty="0"/>
              <a:t> </a:t>
            </a:r>
            <a:r>
              <a:rPr lang="fi-FI" dirty="0" err="1"/>
              <a:t>från</a:t>
            </a:r>
            <a:r>
              <a:rPr lang="fi-FI" dirty="0"/>
              <a:t> </a:t>
            </a:r>
            <a:r>
              <a:rPr lang="fi-FI" dirty="0" err="1"/>
              <a:t>år</a:t>
            </a:r>
            <a:r>
              <a:rPr lang="fi-FI" dirty="0"/>
              <a:t> 2023 </a:t>
            </a:r>
            <a:r>
              <a:rPr lang="fi-FI" dirty="0" err="1"/>
              <a:t>ger</a:t>
            </a:r>
            <a:r>
              <a:rPr lang="fi-FI" dirty="0"/>
              <a:t> </a:t>
            </a:r>
            <a:r>
              <a:rPr lang="fi-FI" dirty="0" err="1"/>
              <a:t>varje</a:t>
            </a:r>
            <a:r>
              <a:rPr lang="fi-FI" dirty="0"/>
              <a:t> </a:t>
            </a:r>
            <a:r>
              <a:rPr lang="fi-FI" dirty="0" err="1"/>
              <a:t>finländare</a:t>
            </a:r>
            <a:r>
              <a:rPr lang="fi-FI" dirty="0"/>
              <a:t> </a:t>
            </a:r>
            <a:r>
              <a:rPr lang="fi-FI" dirty="0" err="1"/>
              <a:t>upphov</a:t>
            </a:r>
            <a:r>
              <a:rPr lang="fi-FI" dirty="0"/>
              <a:t> </a:t>
            </a:r>
            <a:r>
              <a:rPr lang="fi-FI" dirty="0" err="1"/>
              <a:t>till</a:t>
            </a:r>
            <a:r>
              <a:rPr lang="fi-FI" dirty="0"/>
              <a:t> 466 kg </a:t>
            </a:r>
            <a:r>
              <a:rPr lang="fi-FI" dirty="0" err="1"/>
              <a:t>avfall</a:t>
            </a:r>
            <a:r>
              <a:rPr lang="fi-FI" dirty="0"/>
              <a:t> per </a:t>
            </a:r>
            <a:r>
              <a:rPr lang="fi-FI" dirty="0" err="1"/>
              <a:t>år</a:t>
            </a:r>
            <a:r>
              <a:rPr lang="fi-FI" dirty="0"/>
              <a:t>.</a:t>
            </a:r>
          </a:p>
        </p:txBody>
      </p:sp>
      <p:sp>
        <p:nvSpPr>
          <p:cNvPr id="4" name="Dian numeron paikkamerkki 3"/>
          <p:cNvSpPr>
            <a:spLocks noGrp="1"/>
          </p:cNvSpPr>
          <p:nvPr>
            <p:ph type="sldNum" sz="quarter" idx="5"/>
          </p:nvPr>
        </p:nvSpPr>
        <p:spPr/>
        <p:txBody>
          <a:bodyPr/>
          <a:lstStyle/>
          <a:p>
            <a:fld id="{E02595E0-6BCA-764C-8B8A-0C7D03E99EF2}" type="slidenum">
              <a:rPr lang="fi-FI" smtClean="0"/>
              <a:t>3</a:t>
            </a:fld>
            <a:endParaRPr lang="fi-FI"/>
          </a:p>
        </p:txBody>
      </p:sp>
    </p:spTree>
    <p:extLst>
      <p:ext uri="{BB962C8B-B14F-4D97-AF65-F5344CB8AC3E}">
        <p14:creationId xmlns:p14="http://schemas.microsoft.com/office/powerpoint/2010/main" val="106732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 hierarkin prioriteras det som finns högre upp på trappan framom det som finns lägre ner, eftersom det ur miljösynvinkel är det vettigaste.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Låt gärna eleverna fundera på frågorna och ge exempel när ni går igenom modellen. Hur kan man minska på sitt avfall? Tips på vad man ska göra med saker man själv inte längre behöver eller nya användningsområden för sådant som gått sönder. Varför är materialåtervinning viktigare än energiåtervinning?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r>
              <a:rPr lang="sv-SE" b="1" dirty="0"/>
              <a:t>Minska på avfallet</a:t>
            </a:r>
            <a:r>
              <a:rPr lang="sv-SE" dirty="0"/>
              <a:t>: Köp nya saker endast när du verkligen behöver och om du måste köpa något, satsa på bra kvalitet som håller länge. Undvik engångsprylar, t.ex. ha hellre med en tygkasse när du handlar än att köpa en plastpåse varje gång.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Använd på nytt:</a:t>
            </a:r>
            <a:r>
              <a:rPr lang="sv-SE" dirty="0"/>
              <a:t> Kolla gärna om du kan köpa det du behöver på loppis. Se också till att dina egna användbara saker går vidare i användning istället för att kasta dem. Man kan reparera sådant som gått sönder eller använda det till ett annat ändamål än det ursprungliga.</a:t>
            </a:r>
          </a:p>
          <a:p>
            <a:r>
              <a:rPr lang="sv-SE" b="1" dirty="0"/>
              <a:t>Återvinning:</a:t>
            </a:r>
            <a:r>
              <a:rPr lang="sv-SE" dirty="0"/>
              <a:t> När man kastar skräp ska man sträva till att återvinna materialet när det är möjligt. När man sorterar noggrant, kan nya produkter tillverkas av det återvunna materialet, t.ex. papper, glas, metall, batterier, plast, kartong, elektronik. Det går mindre energi och uppstår mindre utsläpp när man använder återvunnet material istället för nytt material. Dessutom sparar man på naturresurserna, t.ex. färre träd behöver fällas för framställning av papper om man istället använder returpapper.</a:t>
            </a:r>
          </a:p>
          <a:p>
            <a:r>
              <a:rPr lang="sv-SE" b="1" dirty="0"/>
              <a:t>Energiåtervinning: </a:t>
            </a:r>
            <a:r>
              <a:rPr lang="sv-SE" dirty="0"/>
              <a:t>Sådant som inte går att återvinna kan man utvinna som energi. På </a:t>
            </a:r>
            <a:r>
              <a:rPr lang="sv-SE" dirty="0" err="1"/>
              <a:t>Westenergys</a:t>
            </a:r>
            <a:r>
              <a:rPr lang="sv-SE" dirty="0"/>
              <a:t> energianläggning bränns skräp och som produkt fås el och fjärrvärme till närområdet.</a:t>
            </a:r>
          </a:p>
          <a:p>
            <a:r>
              <a:rPr lang="sv-SE" b="1" dirty="0"/>
              <a:t>Deponi: </a:t>
            </a:r>
            <a:r>
              <a:rPr lang="sv-SE" dirty="0"/>
              <a:t>= soptipp, som för inte så länge sedan var det vanligaste sättet att hantera skräp, alltså att sätta det i en hög och låta det ligga. Idag deponeras endast få avfall som inte går att återvinnas eller brännas.</a:t>
            </a:r>
            <a:endParaRPr lang="sv-FI" dirty="0"/>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4</a:t>
            </a:fld>
            <a:endParaRPr lang="fi-FI"/>
          </a:p>
        </p:txBody>
      </p:sp>
    </p:spTree>
    <p:extLst>
      <p:ext uri="{BB962C8B-B14F-4D97-AF65-F5344CB8AC3E}">
        <p14:creationId xmlns:p14="http://schemas.microsoft.com/office/powerpoint/2010/main" val="15466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Enligt avfallsbestämmelserna (2026):</a:t>
            </a:r>
          </a:p>
          <a:p>
            <a:r>
              <a:rPr lang="sv-SE" dirty="0"/>
              <a:t>Vid egnahemshus ska man ha en soptunna för blandavfall samt någon av följande lösningar för bioavfall; eget kärl, gemensamt kärl med grannen, </a:t>
            </a:r>
            <a:r>
              <a:rPr lang="sv-SE" dirty="0" err="1"/>
              <a:t>kompostor</a:t>
            </a:r>
            <a:r>
              <a:rPr lang="sv-SE" dirty="0"/>
              <a:t> eller flerfackskärl. Övrigt</a:t>
            </a:r>
            <a:r>
              <a:rPr lang="sv-FI" dirty="0"/>
              <a:t> hushållsavfall förs till ekopunkter som finns runtom i kommunerna.</a:t>
            </a:r>
          </a:p>
          <a:p>
            <a:r>
              <a:rPr lang="sv-FI" dirty="0"/>
              <a:t>Radhus och höghus med fler än fem bostäder har följande insamlingskärl på gården: bioavfall, blandavfall, papper, metall, glas-, plast- och kartongförpackningar samt batterier.</a:t>
            </a:r>
          </a:p>
          <a:p>
            <a:r>
              <a:rPr lang="sv-FI" dirty="0"/>
              <a:t>Större avfall som inte ryms i kärlen förs till återvinningsstationen.</a:t>
            </a:r>
          </a:p>
          <a:p>
            <a:r>
              <a:rPr lang="sv-FI" dirty="0"/>
              <a:t>Bland- och bioavfall från fritidsbostäder förs till en sommarpunkt. Bioavfall kan också komposteras på stugan. Övriga avfall förs till en ekopunkt eller återvinningsstation.</a:t>
            </a:r>
          </a:p>
        </p:txBody>
      </p:sp>
      <p:sp>
        <p:nvSpPr>
          <p:cNvPr id="4" name="Platshållare för bildnummer 3"/>
          <p:cNvSpPr>
            <a:spLocks noGrp="1"/>
          </p:cNvSpPr>
          <p:nvPr>
            <p:ph type="sldNum" sz="quarter" idx="5"/>
          </p:nvPr>
        </p:nvSpPr>
        <p:spPr/>
        <p:txBody>
          <a:bodyPr/>
          <a:lstStyle/>
          <a:p>
            <a:fld id="{E02595E0-6BCA-764C-8B8A-0C7D03E99EF2}" type="slidenum">
              <a:rPr lang="fi-FI" smtClean="0"/>
              <a:t>5</a:t>
            </a:fld>
            <a:endParaRPr lang="fi-FI"/>
          </a:p>
        </p:txBody>
      </p:sp>
    </p:spTree>
    <p:extLst>
      <p:ext uri="{BB962C8B-B14F-4D97-AF65-F5344CB8AC3E}">
        <p14:creationId xmlns:p14="http://schemas.microsoft.com/office/powerpoint/2010/main" val="148126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Vad får sättas hit? </a:t>
            </a:r>
            <a:r>
              <a:rPr lang="sv-FI" sz="1200" dirty="0">
                <a:solidFill>
                  <a:schemeClr val="tx1"/>
                </a:solidFill>
                <a:latin typeface="+mn-lt"/>
              </a:rPr>
              <a:t>Matrester, skal från frukter och grönsaker, kaffe- och </a:t>
            </a:r>
            <a:r>
              <a:rPr lang="sv-FI" sz="1200" dirty="0" err="1">
                <a:solidFill>
                  <a:schemeClr val="tx1"/>
                </a:solidFill>
                <a:latin typeface="+mn-lt"/>
              </a:rPr>
              <a:t>tesump</a:t>
            </a:r>
            <a:r>
              <a:rPr lang="sv-FI" sz="1200" dirty="0">
                <a:solidFill>
                  <a:schemeClr val="tx1"/>
                </a:solidFill>
                <a:latin typeface="+mn-lt"/>
              </a:rPr>
              <a:t>, blommor, hushållspapper m.m. Sådant som förmultnar och kunde läggas i en kompost.</a:t>
            </a:r>
          </a:p>
          <a:p>
            <a:r>
              <a:rPr lang="sv-SE" b="1" dirty="0"/>
              <a:t>Vart ska det föras? </a:t>
            </a:r>
            <a:r>
              <a:rPr lang="sv-SE" b="0" dirty="0"/>
              <a:t>Bioavfallskärlet hemma eller i komposten</a:t>
            </a:r>
            <a:endParaRPr lang="sv-SE" dirty="0"/>
          </a:p>
          <a:p>
            <a:r>
              <a:rPr lang="sv-SE" b="1" dirty="0"/>
              <a:t>Återvinning: </a:t>
            </a:r>
            <a:r>
              <a:rPr lang="sv-SE" b="0" dirty="0"/>
              <a:t>Stormossen producerar </a:t>
            </a:r>
            <a:r>
              <a:rPr lang="sv-SE" b="0" dirty="0" err="1"/>
              <a:t>fordonsgas</a:t>
            </a:r>
            <a:r>
              <a:rPr lang="sv-SE" b="0" dirty="0"/>
              <a:t> och trädgårdsjord av bioavfallet.</a:t>
            </a:r>
          </a:p>
          <a:p>
            <a:r>
              <a:rPr lang="sv-SE" b="1" dirty="0"/>
              <a:t>Lägg inte i bioavfallet: </a:t>
            </a:r>
            <a:r>
              <a:rPr lang="sv-SE" b="0" dirty="0"/>
              <a:t>Plastpåsar</a:t>
            </a:r>
          </a:p>
          <a:p>
            <a:endParaRPr lang="sv-FI" b="0"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6</a:t>
            </a:fld>
            <a:endParaRPr lang="fi-FI"/>
          </a:p>
        </p:txBody>
      </p:sp>
    </p:spTree>
    <p:extLst>
      <p:ext uri="{BB962C8B-B14F-4D97-AF65-F5344CB8AC3E}">
        <p14:creationId xmlns:p14="http://schemas.microsoft.com/office/powerpoint/2010/main" val="246873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fi-FI" dirty="0"/>
              <a:t>I </a:t>
            </a:r>
            <a:r>
              <a:rPr lang="fi-FI" dirty="0" err="1"/>
              <a:t>förbehandlingen</a:t>
            </a:r>
            <a:r>
              <a:rPr lang="fi-FI" dirty="0"/>
              <a:t> </a:t>
            </a:r>
            <a:r>
              <a:rPr lang="fi-FI" dirty="0" err="1"/>
              <a:t>krossas</a:t>
            </a:r>
            <a:r>
              <a:rPr lang="fi-FI" dirty="0"/>
              <a:t> </a:t>
            </a:r>
            <a:r>
              <a:rPr lang="fi-FI" dirty="0" err="1"/>
              <a:t>bioavfallet</a:t>
            </a:r>
            <a:r>
              <a:rPr lang="fi-FI" dirty="0"/>
              <a:t> </a:t>
            </a:r>
            <a:r>
              <a:rPr lang="fi-FI" dirty="0" err="1"/>
              <a:t>och</a:t>
            </a:r>
            <a:r>
              <a:rPr lang="fi-FI" dirty="0"/>
              <a:t> </a:t>
            </a:r>
            <a:r>
              <a:rPr lang="fi-FI" dirty="0" err="1"/>
              <a:t>det</a:t>
            </a:r>
            <a:r>
              <a:rPr lang="fi-FI" dirty="0"/>
              <a:t> </a:t>
            </a:r>
            <a:r>
              <a:rPr lang="fi-FI" dirty="0" err="1"/>
              <a:t>tillsätts</a:t>
            </a:r>
            <a:r>
              <a:rPr lang="fi-FI" dirty="0"/>
              <a:t> </a:t>
            </a:r>
            <a:r>
              <a:rPr lang="fi-FI" dirty="0" err="1"/>
              <a:t>vatten</a:t>
            </a:r>
            <a:r>
              <a:rPr lang="fi-FI" dirty="0"/>
              <a:t>. </a:t>
            </a:r>
            <a:r>
              <a:rPr lang="fi-FI" dirty="0" err="1"/>
              <a:t>Den</a:t>
            </a:r>
            <a:r>
              <a:rPr lang="fi-FI" dirty="0"/>
              <a:t> </a:t>
            </a:r>
            <a:r>
              <a:rPr lang="fi-FI" dirty="0" err="1"/>
              <a:t>grötiga</a:t>
            </a:r>
            <a:r>
              <a:rPr lang="fi-FI" dirty="0"/>
              <a:t> </a:t>
            </a:r>
            <a:r>
              <a:rPr lang="fi-FI" dirty="0" err="1"/>
              <a:t>bioavfallsmassan</a:t>
            </a:r>
            <a:r>
              <a:rPr lang="fi-FI" dirty="0"/>
              <a:t> </a:t>
            </a:r>
            <a:r>
              <a:rPr lang="fi-FI" dirty="0" err="1"/>
              <a:t>går</a:t>
            </a:r>
            <a:r>
              <a:rPr lang="fi-FI" dirty="0"/>
              <a:t> </a:t>
            </a:r>
            <a:r>
              <a:rPr lang="fi-FI" dirty="0" err="1"/>
              <a:t>igenom</a:t>
            </a:r>
            <a:r>
              <a:rPr lang="fi-FI" dirty="0"/>
              <a:t> </a:t>
            </a:r>
            <a:r>
              <a:rPr lang="fi-FI" dirty="0" err="1"/>
              <a:t>två</a:t>
            </a:r>
            <a:r>
              <a:rPr lang="fi-FI" dirty="0"/>
              <a:t> </a:t>
            </a:r>
            <a:r>
              <a:rPr lang="fi-FI" dirty="0" err="1"/>
              <a:t>skruvpressar</a:t>
            </a:r>
            <a:r>
              <a:rPr lang="fi-FI" dirty="0"/>
              <a:t> </a:t>
            </a:r>
            <a:r>
              <a:rPr lang="fi-FI" dirty="0" err="1"/>
              <a:t>som</a:t>
            </a:r>
            <a:r>
              <a:rPr lang="fi-FI" dirty="0"/>
              <a:t> </a:t>
            </a:r>
            <a:r>
              <a:rPr lang="fi-FI" dirty="0" err="1"/>
              <a:t>trycker</a:t>
            </a:r>
            <a:r>
              <a:rPr lang="fi-FI" dirty="0"/>
              <a:t> </a:t>
            </a:r>
            <a:r>
              <a:rPr lang="fi-FI" dirty="0" err="1"/>
              <a:t>ut</a:t>
            </a:r>
            <a:r>
              <a:rPr lang="fi-FI" dirty="0"/>
              <a:t> </a:t>
            </a:r>
            <a:r>
              <a:rPr lang="fi-FI" dirty="0" err="1"/>
              <a:t>biomaterialet</a:t>
            </a:r>
            <a:r>
              <a:rPr lang="fi-FI" dirty="0"/>
              <a:t> </a:t>
            </a:r>
            <a:r>
              <a:rPr lang="fi-FI" dirty="0" err="1"/>
              <a:t>genom</a:t>
            </a:r>
            <a:r>
              <a:rPr lang="fi-FI" dirty="0"/>
              <a:t> en </a:t>
            </a:r>
            <a:r>
              <a:rPr lang="fi-FI" dirty="0" err="1"/>
              <a:t>sil</a:t>
            </a:r>
            <a:r>
              <a:rPr lang="fi-FI" dirty="0"/>
              <a:t> </a:t>
            </a:r>
            <a:r>
              <a:rPr lang="fi-FI" dirty="0" err="1"/>
              <a:t>som</a:t>
            </a:r>
            <a:r>
              <a:rPr lang="fi-FI" dirty="0"/>
              <a:t> </a:t>
            </a:r>
            <a:r>
              <a:rPr lang="fi-FI" dirty="0" err="1"/>
              <a:t>finns</a:t>
            </a:r>
            <a:r>
              <a:rPr lang="fi-FI" dirty="0"/>
              <a:t> </a:t>
            </a:r>
            <a:r>
              <a:rPr lang="fi-FI" dirty="0" err="1"/>
              <a:t>runt</a:t>
            </a:r>
            <a:r>
              <a:rPr lang="fi-FI" dirty="0"/>
              <a:t> </a:t>
            </a:r>
            <a:r>
              <a:rPr lang="fi-FI" dirty="0" err="1"/>
              <a:t>skruven</a:t>
            </a:r>
            <a:r>
              <a:rPr lang="fi-FI" dirty="0"/>
              <a:t>. </a:t>
            </a:r>
            <a:r>
              <a:rPr lang="fi-FI" dirty="0" err="1"/>
              <a:t>Plast</a:t>
            </a:r>
            <a:r>
              <a:rPr lang="fi-FI" dirty="0"/>
              <a:t> </a:t>
            </a:r>
            <a:r>
              <a:rPr lang="fi-FI" dirty="0" err="1"/>
              <a:t>och</a:t>
            </a:r>
            <a:r>
              <a:rPr lang="fi-FI" dirty="0"/>
              <a:t> </a:t>
            </a:r>
            <a:r>
              <a:rPr lang="fi-FI" dirty="0" err="1"/>
              <a:t>större</a:t>
            </a:r>
            <a:r>
              <a:rPr lang="fi-FI" dirty="0"/>
              <a:t> </a:t>
            </a:r>
            <a:r>
              <a:rPr lang="fi-FI" dirty="0" err="1"/>
              <a:t>avfall</a:t>
            </a:r>
            <a:r>
              <a:rPr lang="fi-FI" dirty="0"/>
              <a:t> </a:t>
            </a:r>
            <a:r>
              <a:rPr lang="fi-FI" dirty="0" err="1"/>
              <a:t>som</a:t>
            </a:r>
            <a:r>
              <a:rPr lang="fi-FI" dirty="0"/>
              <a:t> </a:t>
            </a:r>
            <a:r>
              <a:rPr lang="fi-FI" dirty="0" err="1"/>
              <a:t>inte</a:t>
            </a:r>
            <a:r>
              <a:rPr lang="fi-FI" dirty="0"/>
              <a:t> </a:t>
            </a:r>
            <a:r>
              <a:rPr lang="fi-FI" dirty="0" err="1"/>
              <a:t>hör</a:t>
            </a:r>
            <a:r>
              <a:rPr lang="fi-FI" dirty="0"/>
              <a:t> </a:t>
            </a:r>
            <a:r>
              <a:rPr lang="fi-FI" dirty="0" err="1"/>
              <a:t>hemma</a:t>
            </a:r>
            <a:r>
              <a:rPr lang="fi-FI" dirty="0"/>
              <a:t> i </a:t>
            </a:r>
            <a:r>
              <a:rPr lang="fi-FI" dirty="0" err="1"/>
              <a:t>bioavfallet</a:t>
            </a:r>
            <a:r>
              <a:rPr lang="fi-FI" dirty="0"/>
              <a:t> </a:t>
            </a:r>
            <a:r>
              <a:rPr lang="fi-FI" dirty="0" err="1"/>
              <a:t>samlas</a:t>
            </a:r>
            <a:r>
              <a:rPr lang="fi-FI" dirty="0"/>
              <a:t> </a:t>
            </a:r>
            <a:r>
              <a:rPr lang="fi-FI" dirty="0" err="1"/>
              <a:t>ihop</a:t>
            </a:r>
            <a:r>
              <a:rPr lang="fi-FI" dirty="0"/>
              <a:t> </a:t>
            </a:r>
            <a:r>
              <a:rPr lang="fi-FI" dirty="0" err="1"/>
              <a:t>och</a:t>
            </a:r>
            <a:r>
              <a:rPr lang="fi-FI" dirty="0"/>
              <a:t> </a:t>
            </a:r>
            <a:r>
              <a:rPr lang="fi-FI" dirty="0" err="1"/>
              <a:t>körs</a:t>
            </a:r>
            <a:r>
              <a:rPr lang="fi-FI" dirty="0"/>
              <a:t> </a:t>
            </a:r>
            <a:r>
              <a:rPr lang="fi-FI" dirty="0" err="1"/>
              <a:t>till</a:t>
            </a:r>
            <a:r>
              <a:rPr lang="fi-FI" dirty="0"/>
              <a:t> </a:t>
            </a:r>
            <a:r>
              <a:rPr lang="fi-FI" dirty="0" err="1"/>
              <a:t>Westenergy</a:t>
            </a:r>
            <a:r>
              <a:rPr lang="fi-FI" dirty="0"/>
              <a:t> </a:t>
            </a:r>
            <a:r>
              <a:rPr lang="fi-FI" dirty="0" err="1"/>
              <a:t>och</a:t>
            </a:r>
            <a:r>
              <a:rPr lang="fi-FI" dirty="0"/>
              <a:t> </a:t>
            </a:r>
            <a:r>
              <a:rPr lang="fi-FI" dirty="0" err="1"/>
              <a:t>eventuella</a:t>
            </a:r>
            <a:r>
              <a:rPr lang="fi-FI" dirty="0"/>
              <a:t> </a:t>
            </a:r>
            <a:r>
              <a:rPr lang="fi-FI" dirty="0" err="1"/>
              <a:t>metaller</a:t>
            </a:r>
            <a:r>
              <a:rPr lang="fi-FI" dirty="0"/>
              <a:t> </a:t>
            </a:r>
            <a:r>
              <a:rPr lang="fi-FI" dirty="0" err="1"/>
              <a:t>plockas</a:t>
            </a:r>
            <a:r>
              <a:rPr lang="fi-FI" dirty="0"/>
              <a:t> </a:t>
            </a:r>
            <a:r>
              <a:rPr lang="fi-FI" dirty="0" err="1"/>
              <a:t>ut</a:t>
            </a:r>
            <a:r>
              <a:rPr lang="fi-FI" dirty="0"/>
              <a:t> </a:t>
            </a:r>
            <a:r>
              <a:rPr lang="fi-FI" dirty="0" err="1"/>
              <a:t>med</a:t>
            </a:r>
            <a:r>
              <a:rPr lang="fi-FI" dirty="0"/>
              <a:t> en </a:t>
            </a:r>
            <a:r>
              <a:rPr lang="fi-FI" dirty="0" err="1"/>
              <a:t>magnet</a:t>
            </a:r>
            <a:r>
              <a:rPr lang="fi-FI" dirty="0"/>
              <a:t>.</a:t>
            </a:r>
          </a:p>
          <a:p>
            <a:r>
              <a:rPr lang="fi-FI" dirty="0" err="1"/>
              <a:t>Därefter</a:t>
            </a:r>
            <a:r>
              <a:rPr lang="fi-FI" dirty="0"/>
              <a:t> </a:t>
            </a:r>
            <a:r>
              <a:rPr lang="fi-FI" dirty="0" err="1"/>
              <a:t>går</a:t>
            </a:r>
            <a:r>
              <a:rPr lang="fi-FI" dirty="0"/>
              <a:t> </a:t>
            </a:r>
            <a:r>
              <a:rPr lang="fi-FI" dirty="0" err="1"/>
              <a:t>materialet</a:t>
            </a:r>
            <a:r>
              <a:rPr lang="fi-FI" dirty="0"/>
              <a:t> </a:t>
            </a:r>
            <a:r>
              <a:rPr lang="fi-FI" dirty="0" err="1"/>
              <a:t>som</a:t>
            </a:r>
            <a:r>
              <a:rPr lang="fi-FI" dirty="0"/>
              <a:t> </a:t>
            </a:r>
            <a:r>
              <a:rPr lang="fi-FI" dirty="0" err="1"/>
              <a:t>ser</a:t>
            </a:r>
            <a:r>
              <a:rPr lang="fi-FI" dirty="0"/>
              <a:t> </a:t>
            </a:r>
            <a:r>
              <a:rPr lang="fi-FI" dirty="0" err="1"/>
              <a:t>ut</a:t>
            </a:r>
            <a:r>
              <a:rPr lang="fi-FI" dirty="0"/>
              <a:t> </a:t>
            </a:r>
            <a:r>
              <a:rPr lang="fi-FI" dirty="0" err="1"/>
              <a:t>som</a:t>
            </a:r>
            <a:r>
              <a:rPr lang="fi-FI" dirty="0"/>
              <a:t> en smoothie </a:t>
            </a:r>
            <a:r>
              <a:rPr lang="fi-FI" dirty="0" err="1"/>
              <a:t>till</a:t>
            </a:r>
            <a:r>
              <a:rPr lang="fi-FI" dirty="0"/>
              <a:t> </a:t>
            </a:r>
            <a:r>
              <a:rPr lang="fi-FI" dirty="0" err="1"/>
              <a:t>bioreaktorn</a:t>
            </a:r>
            <a:r>
              <a:rPr lang="fi-FI" dirty="0"/>
              <a:t> </a:t>
            </a:r>
            <a:r>
              <a:rPr lang="fi-FI" dirty="0" err="1"/>
              <a:t>som</a:t>
            </a:r>
            <a:r>
              <a:rPr lang="fi-FI" dirty="0"/>
              <a:t> </a:t>
            </a:r>
            <a:r>
              <a:rPr lang="fi-FI" dirty="0" err="1"/>
              <a:t>rymmer</a:t>
            </a:r>
            <a:r>
              <a:rPr lang="fi-FI" dirty="0"/>
              <a:t> 1,7 </a:t>
            </a:r>
            <a:r>
              <a:rPr lang="fi-FI" dirty="0" err="1"/>
              <a:t>miljoner</a:t>
            </a:r>
            <a:r>
              <a:rPr lang="fi-FI" dirty="0"/>
              <a:t> </a:t>
            </a:r>
            <a:r>
              <a:rPr lang="fi-FI" dirty="0" err="1"/>
              <a:t>liter</a:t>
            </a:r>
            <a:r>
              <a:rPr lang="fi-FI" dirty="0"/>
              <a:t>. I </a:t>
            </a:r>
            <a:r>
              <a:rPr lang="fi-FI" dirty="0" err="1"/>
              <a:t>reaktorn</a:t>
            </a:r>
            <a:r>
              <a:rPr lang="fi-FI" dirty="0"/>
              <a:t> </a:t>
            </a:r>
            <a:r>
              <a:rPr lang="fi-FI" dirty="0" err="1"/>
              <a:t>bryter</a:t>
            </a:r>
            <a:r>
              <a:rPr lang="fi-FI" dirty="0"/>
              <a:t> </a:t>
            </a:r>
            <a:r>
              <a:rPr lang="fi-FI" dirty="0" err="1"/>
              <a:t>bakterier</a:t>
            </a:r>
            <a:r>
              <a:rPr lang="fi-FI" dirty="0"/>
              <a:t> </a:t>
            </a:r>
            <a:r>
              <a:rPr lang="fi-FI" dirty="0" err="1"/>
              <a:t>och</a:t>
            </a:r>
            <a:r>
              <a:rPr lang="fi-FI" dirty="0"/>
              <a:t> mikro-</a:t>
            </a:r>
            <a:r>
              <a:rPr lang="fi-FI" dirty="0" err="1"/>
              <a:t>organismer</a:t>
            </a:r>
            <a:r>
              <a:rPr lang="fi-FI" dirty="0"/>
              <a:t> </a:t>
            </a:r>
            <a:r>
              <a:rPr lang="fi-FI" dirty="0" err="1"/>
              <a:t>ner</a:t>
            </a:r>
            <a:r>
              <a:rPr lang="fi-FI" dirty="0"/>
              <a:t> </a:t>
            </a:r>
            <a:r>
              <a:rPr lang="fi-FI" dirty="0" err="1"/>
              <a:t>bioavfallet</a:t>
            </a:r>
            <a:r>
              <a:rPr lang="fi-FI" dirty="0"/>
              <a:t> i </a:t>
            </a:r>
            <a:r>
              <a:rPr lang="fi-FI" dirty="0" err="1"/>
              <a:t>syrefria</a:t>
            </a:r>
            <a:r>
              <a:rPr lang="fi-FI" dirty="0"/>
              <a:t> </a:t>
            </a:r>
            <a:r>
              <a:rPr lang="fi-FI" dirty="0" err="1"/>
              <a:t>förhållanden</a:t>
            </a:r>
            <a:r>
              <a:rPr lang="fi-FI" dirty="0"/>
              <a:t>. </a:t>
            </a:r>
            <a:r>
              <a:rPr lang="fi-FI" dirty="0" err="1"/>
              <a:t>Denna</a:t>
            </a:r>
            <a:r>
              <a:rPr lang="fi-FI" dirty="0"/>
              <a:t> </a:t>
            </a:r>
            <a:r>
              <a:rPr lang="fi-FI" dirty="0" err="1"/>
              <a:t>process</a:t>
            </a:r>
            <a:r>
              <a:rPr lang="fi-FI" dirty="0"/>
              <a:t> </a:t>
            </a:r>
            <a:r>
              <a:rPr lang="fi-FI" dirty="0" err="1"/>
              <a:t>kallas</a:t>
            </a:r>
            <a:r>
              <a:rPr lang="fi-FI" dirty="0"/>
              <a:t> </a:t>
            </a:r>
            <a:r>
              <a:rPr lang="fi-FI" dirty="0" err="1"/>
              <a:t>rötning</a:t>
            </a:r>
            <a:r>
              <a:rPr lang="fi-FI" dirty="0"/>
              <a:t>. </a:t>
            </a:r>
            <a:r>
              <a:rPr lang="fi-FI" dirty="0" err="1"/>
              <a:t>Bioavfallssmoothien</a:t>
            </a:r>
            <a:r>
              <a:rPr lang="fi-FI" dirty="0"/>
              <a:t> </a:t>
            </a:r>
            <a:r>
              <a:rPr lang="fi-FI" dirty="0" err="1"/>
              <a:t>är</a:t>
            </a:r>
            <a:r>
              <a:rPr lang="fi-FI" dirty="0"/>
              <a:t> i </a:t>
            </a:r>
            <a:r>
              <a:rPr lang="fi-FI" dirty="0" err="1"/>
              <a:t>reaktorn</a:t>
            </a:r>
            <a:r>
              <a:rPr lang="fi-FI" dirty="0"/>
              <a:t> </a:t>
            </a:r>
            <a:r>
              <a:rPr lang="fi-FI" dirty="0" err="1"/>
              <a:t>ca</a:t>
            </a:r>
            <a:r>
              <a:rPr lang="fi-FI" dirty="0"/>
              <a:t> 3 </a:t>
            </a:r>
            <a:r>
              <a:rPr lang="fi-FI" dirty="0" err="1"/>
              <a:t>veckor</a:t>
            </a:r>
            <a:r>
              <a:rPr lang="fi-FI" dirty="0"/>
              <a:t> </a:t>
            </a:r>
            <a:r>
              <a:rPr lang="fi-FI" dirty="0" err="1"/>
              <a:t>och</a:t>
            </a:r>
            <a:r>
              <a:rPr lang="fi-FI" dirty="0"/>
              <a:t> </a:t>
            </a:r>
            <a:r>
              <a:rPr lang="fi-FI" dirty="0" err="1"/>
              <a:t>biogas</a:t>
            </a:r>
            <a:r>
              <a:rPr lang="fi-FI" dirty="0"/>
              <a:t> </a:t>
            </a:r>
            <a:r>
              <a:rPr lang="fi-FI" dirty="0" err="1"/>
              <a:t>uppstår</a:t>
            </a:r>
            <a:r>
              <a:rPr lang="fi-FI" dirty="0"/>
              <a:t> </a:t>
            </a:r>
            <a:r>
              <a:rPr lang="fi-FI" dirty="0" err="1"/>
              <a:t>till</a:t>
            </a:r>
            <a:r>
              <a:rPr lang="fi-FI" dirty="0"/>
              <a:t> </a:t>
            </a:r>
            <a:r>
              <a:rPr lang="fi-FI" dirty="0" err="1"/>
              <a:t>följd</a:t>
            </a:r>
            <a:r>
              <a:rPr lang="fi-FI" dirty="0"/>
              <a:t> av </a:t>
            </a:r>
            <a:r>
              <a:rPr lang="fi-FI" dirty="0" err="1"/>
              <a:t>rötningen</a:t>
            </a:r>
            <a:r>
              <a:rPr lang="fi-FI" dirty="0"/>
              <a:t>. </a:t>
            </a:r>
            <a:r>
              <a:rPr lang="fi-FI" dirty="0" err="1"/>
              <a:t>Rå</a:t>
            </a:r>
            <a:r>
              <a:rPr lang="fi-FI" dirty="0"/>
              <a:t> </a:t>
            </a:r>
            <a:r>
              <a:rPr lang="fi-FI" dirty="0" err="1"/>
              <a:t>biogas</a:t>
            </a:r>
            <a:r>
              <a:rPr lang="fi-FI" dirty="0"/>
              <a:t> </a:t>
            </a:r>
            <a:r>
              <a:rPr lang="fi-FI" dirty="0" err="1"/>
              <a:t>kan</a:t>
            </a:r>
            <a:r>
              <a:rPr lang="fi-FI" dirty="0"/>
              <a:t> </a:t>
            </a:r>
            <a:r>
              <a:rPr lang="fi-FI" dirty="0" err="1"/>
              <a:t>användas</a:t>
            </a:r>
            <a:r>
              <a:rPr lang="fi-FI" dirty="0"/>
              <a:t> i </a:t>
            </a:r>
            <a:r>
              <a:rPr lang="fi-FI" dirty="0" err="1"/>
              <a:t>el</a:t>
            </a:r>
            <a:r>
              <a:rPr lang="fi-FI" dirty="0"/>
              <a:t>- </a:t>
            </a:r>
            <a:r>
              <a:rPr lang="fi-FI" dirty="0" err="1"/>
              <a:t>och</a:t>
            </a:r>
            <a:r>
              <a:rPr lang="fi-FI" dirty="0"/>
              <a:t> </a:t>
            </a:r>
            <a:r>
              <a:rPr lang="fi-FI" dirty="0" err="1"/>
              <a:t>värmeproduktion</a:t>
            </a:r>
            <a:r>
              <a:rPr lang="fi-FI" dirty="0"/>
              <a:t>.</a:t>
            </a:r>
          </a:p>
          <a:p>
            <a:r>
              <a:rPr lang="fi-FI" dirty="0"/>
              <a:t>För </a:t>
            </a:r>
            <a:r>
              <a:rPr lang="fi-FI" dirty="0" err="1"/>
              <a:t>att</a:t>
            </a:r>
            <a:r>
              <a:rPr lang="fi-FI" dirty="0"/>
              <a:t> </a:t>
            </a:r>
            <a:r>
              <a:rPr lang="fi-FI" dirty="0" err="1"/>
              <a:t>fungera</a:t>
            </a:r>
            <a:r>
              <a:rPr lang="fi-FI" dirty="0"/>
              <a:t> </a:t>
            </a:r>
            <a:r>
              <a:rPr lang="fi-FI" dirty="0" err="1"/>
              <a:t>som</a:t>
            </a:r>
            <a:r>
              <a:rPr lang="fi-FI" dirty="0"/>
              <a:t> </a:t>
            </a:r>
            <a:r>
              <a:rPr lang="fi-FI" dirty="0" err="1"/>
              <a:t>fordonsbränsle</a:t>
            </a:r>
            <a:r>
              <a:rPr lang="fi-FI" dirty="0"/>
              <a:t> </a:t>
            </a:r>
            <a:r>
              <a:rPr lang="fi-FI" dirty="0" err="1"/>
              <a:t>behöver</a:t>
            </a:r>
            <a:r>
              <a:rPr lang="fi-FI" dirty="0"/>
              <a:t> </a:t>
            </a:r>
            <a:r>
              <a:rPr lang="fi-FI" dirty="0" err="1"/>
              <a:t>biogasen</a:t>
            </a:r>
            <a:r>
              <a:rPr lang="fi-FI" dirty="0"/>
              <a:t> </a:t>
            </a:r>
            <a:r>
              <a:rPr lang="fi-FI" dirty="0" err="1"/>
              <a:t>renas</a:t>
            </a:r>
            <a:r>
              <a:rPr lang="fi-FI" dirty="0"/>
              <a:t>. Man </a:t>
            </a:r>
            <a:r>
              <a:rPr lang="fi-FI" dirty="0" err="1"/>
              <a:t>kallar</a:t>
            </a:r>
            <a:r>
              <a:rPr lang="fi-FI" dirty="0"/>
              <a:t> </a:t>
            </a:r>
            <a:r>
              <a:rPr lang="fi-FI" dirty="0" err="1"/>
              <a:t>det</a:t>
            </a:r>
            <a:r>
              <a:rPr lang="fi-FI" dirty="0"/>
              <a:t> för </a:t>
            </a:r>
            <a:r>
              <a:rPr lang="fi-FI" dirty="0" err="1"/>
              <a:t>uppgradering</a:t>
            </a:r>
            <a:r>
              <a:rPr lang="fi-FI" dirty="0"/>
              <a:t> </a:t>
            </a:r>
            <a:r>
              <a:rPr lang="fi-FI" dirty="0" err="1"/>
              <a:t>när</a:t>
            </a:r>
            <a:r>
              <a:rPr lang="fi-FI" dirty="0"/>
              <a:t> </a:t>
            </a:r>
            <a:r>
              <a:rPr lang="fi-FI" dirty="0" err="1"/>
              <a:t>man</a:t>
            </a:r>
            <a:r>
              <a:rPr lang="fi-FI" dirty="0"/>
              <a:t> </a:t>
            </a:r>
            <a:r>
              <a:rPr lang="fi-FI" dirty="0" err="1"/>
              <a:t>tar</a:t>
            </a:r>
            <a:r>
              <a:rPr lang="fi-FI" dirty="0"/>
              <a:t> </a:t>
            </a:r>
            <a:r>
              <a:rPr lang="fi-FI" dirty="0" err="1"/>
              <a:t>bort</a:t>
            </a:r>
            <a:r>
              <a:rPr lang="fi-FI" dirty="0"/>
              <a:t> </a:t>
            </a:r>
            <a:r>
              <a:rPr lang="fi-FI" dirty="0" err="1"/>
              <a:t>koldioxid</a:t>
            </a:r>
            <a:r>
              <a:rPr lang="fi-FI" dirty="0"/>
              <a:t> </a:t>
            </a:r>
            <a:r>
              <a:rPr lang="fi-FI" dirty="0" err="1"/>
              <a:t>och</a:t>
            </a:r>
            <a:r>
              <a:rPr lang="fi-FI" dirty="0"/>
              <a:t> </a:t>
            </a:r>
            <a:r>
              <a:rPr lang="fi-FI" dirty="0" err="1"/>
              <a:t>höjer</a:t>
            </a:r>
            <a:r>
              <a:rPr lang="fi-FI" dirty="0"/>
              <a:t> </a:t>
            </a:r>
            <a:r>
              <a:rPr lang="fi-FI" dirty="0" err="1"/>
              <a:t>metanhalten</a:t>
            </a:r>
            <a:r>
              <a:rPr lang="fi-FI" dirty="0"/>
              <a:t> </a:t>
            </a:r>
            <a:r>
              <a:rPr lang="fi-FI" dirty="0" err="1"/>
              <a:t>till</a:t>
            </a:r>
            <a:r>
              <a:rPr lang="fi-FI" dirty="0"/>
              <a:t> 98 %. </a:t>
            </a:r>
            <a:r>
              <a:rPr lang="fi-FI" dirty="0" err="1"/>
              <a:t>Därefter</a:t>
            </a:r>
            <a:r>
              <a:rPr lang="fi-FI" dirty="0"/>
              <a:t> </a:t>
            </a:r>
            <a:r>
              <a:rPr lang="fi-FI" dirty="0" err="1"/>
              <a:t>går</a:t>
            </a:r>
            <a:r>
              <a:rPr lang="fi-FI" dirty="0"/>
              <a:t> </a:t>
            </a:r>
            <a:r>
              <a:rPr lang="fi-FI" dirty="0" err="1"/>
              <a:t>gasen</a:t>
            </a:r>
            <a:r>
              <a:rPr lang="fi-FI" dirty="0"/>
              <a:t> </a:t>
            </a:r>
            <a:r>
              <a:rPr lang="fi-FI" dirty="0" err="1"/>
              <a:t>till</a:t>
            </a:r>
            <a:r>
              <a:rPr lang="fi-FI" dirty="0"/>
              <a:t> en </a:t>
            </a:r>
            <a:r>
              <a:rPr lang="fi-FI" dirty="0" err="1"/>
              <a:t>kompressor</a:t>
            </a:r>
            <a:r>
              <a:rPr lang="fi-FI" dirty="0"/>
              <a:t> </a:t>
            </a:r>
            <a:r>
              <a:rPr lang="fi-FI" dirty="0" err="1"/>
              <a:t>vid</a:t>
            </a:r>
            <a:r>
              <a:rPr lang="fi-FI" dirty="0"/>
              <a:t> </a:t>
            </a:r>
            <a:r>
              <a:rPr lang="fi-FI" dirty="0" err="1"/>
              <a:t>tankningsstationen</a:t>
            </a:r>
            <a:r>
              <a:rPr lang="fi-FI" dirty="0"/>
              <a:t> </a:t>
            </a:r>
            <a:r>
              <a:rPr lang="fi-FI" dirty="0" err="1"/>
              <a:t>och</a:t>
            </a:r>
            <a:r>
              <a:rPr lang="fi-FI" dirty="0"/>
              <a:t> </a:t>
            </a:r>
            <a:r>
              <a:rPr lang="fi-FI" dirty="0" err="1"/>
              <a:t>är</a:t>
            </a:r>
            <a:r>
              <a:rPr lang="fi-FI" dirty="0"/>
              <a:t> </a:t>
            </a:r>
            <a:r>
              <a:rPr lang="fi-FI" dirty="0" err="1"/>
              <a:t>färdig</a:t>
            </a:r>
            <a:r>
              <a:rPr lang="fi-FI" dirty="0"/>
              <a:t> </a:t>
            </a:r>
            <a:r>
              <a:rPr lang="fi-FI" dirty="0" err="1"/>
              <a:t>att</a:t>
            </a:r>
            <a:r>
              <a:rPr lang="fi-FI" dirty="0"/>
              <a:t> </a:t>
            </a:r>
            <a:r>
              <a:rPr lang="fi-FI" dirty="0" err="1"/>
              <a:t>användas</a:t>
            </a:r>
            <a:r>
              <a:rPr lang="fi-FI" dirty="0"/>
              <a:t> </a:t>
            </a:r>
            <a:r>
              <a:rPr lang="fi-FI" dirty="0" err="1"/>
              <a:t>som</a:t>
            </a:r>
            <a:r>
              <a:rPr lang="fi-FI" dirty="0"/>
              <a:t> </a:t>
            </a:r>
            <a:r>
              <a:rPr lang="fi-FI" dirty="0" err="1"/>
              <a:t>fordonsbränsle</a:t>
            </a:r>
            <a:r>
              <a:rPr lang="fi-FI" dirty="0"/>
              <a:t> i </a:t>
            </a:r>
            <a:r>
              <a:rPr lang="fi-FI" dirty="0" err="1"/>
              <a:t>personbilar</a:t>
            </a:r>
            <a:r>
              <a:rPr lang="fi-FI" dirty="0"/>
              <a:t>, </a:t>
            </a:r>
            <a:r>
              <a:rPr lang="fi-FI" dirty="0" err="1"/>
              <a:t>lastbilar</a:t>
            </a:r>
            <a:r>
              <a:rPr lang="fi-FI" dirty="0"/>
              <a:t>, </a:t>
            </a:r>
            <a:r>
              <a:rPr lang="fi-FI" dirty="0" err="1"/>
              <a:t>sopbilar</a:t>
            </a:r>
            <a:r>
              <a:rPr lang="fi-FI" dirty="0"/>
              <a:t> </a:t>
            </a:r>
            <a:r>
              <a:rPr lang="fi-FI" dirty="0" err="1"/>
              <a:t>och</a:t>
            </a:r>
            <a:r>
              <a:rPr lang="fi-FI" dirty="0"/>
              <a:t> Vasa </a:t>
            </a:r>
            <a:r>
              <a:rPr lang="fi-FI" dirty="0" err="1"/>
              <a:t>stads</a:t>
            </a:r>
            <a:r>
              <a:rPr lang="fi-FI" dirty="0"/>
              <a:t> 21 </a:t>
            </a:r>
            <a:r>
              <a:rPr lang="fi-FI" dirty="0" err="1"/>
              <a:t>biogasbussar</a:t>
            </a:r>
            <a:r>
              <a:rPr lang="fi-FI" dirty="0"/>
              <a:t>. </a:t>
            </a:r>
            <a:r>
              <a:rPr lang="fi-FI" b="1" dirty="0" err="1"/>
              <a:t>Har</a:t>
            </a:r>
            <a:r>
              <a:rPr lang="fi-FI" b="1" dirty="0"/>
              <a:t> </a:t>
            </a:r>
            <a:r>
              <a:rPr lang="fi-FI" b="1" dirty="0" err="1"/>
              <a:t>någon</a:t>
            </a:r>
            <a:r>
              <a:rPr lang="fi-FI" b="1" dirty="0"/>
              <a:t> </a:t>
            </a:r>
            <a:r>
              <a:rPr lang="fi-FI" b="1" dirty="0" err="1"/>
              <a:t>åkt</a:t>
            </a:r>
            <a:r>
              <a:rPr lang="fi-FI" b="1" dirty="0"/>
              <a:t> i en </a:t>
            </a:r>
            <a:r>
              <a:rPr lang="fi-FI" b="1" dirty="0" err="1"/>
              <a:t>biogasbuss</a:t>
            </a:r>
            <a:r>
              <a:rPr lang="fi-FI" b="1" dirty="0"/>
              <a:t>?</a:t>
            </a:r>
          </a:p>
          <a:p>
            <a:r>
              <a:rPr lang="fi-FI" dirty="0" err="1"/>
              <a:t>Rötresten</a:t>
            </a:r>
            <a:r>
              <a:rPr lang="fi-FI" dirty="0"/>
              <a:t> </a:t>
            </a:r>
            <a:r>
              <a:rPr lang="fi-FI" dirty="0" err="1"/>
              <a:t>som</a:t>
            </a:r>
            <a:r>
              <a:rPr lang="fi-FI" dirty="0"/>
              <a:t> </a:t>
            </a:r>
            <a:r>
              <a:rPr lang="fi-FI" dirty="0" err="1"/>
              <a:t>lämnar</a:t>
            </a:r>
            <a:r>
              <a:rPr lang="fi-FI" dirty="0"/>
              <a:t> </a:t>
            </a:r>
            <a:r>
              <a:rPr lang="fi-FI" dirty="0" err="1"/>
              <a:t>kvar</a:t>
            </a:r>
            <a:r>
              <a:rPr lang="fi-FI" dirty="0"/>
              <a:t> </a:t>
            </a:r>
            <a:r>
              <a:rPr lang="fi-FI" dirty="0" err="1"/>
              <a:t>tas</a:t>
            </a:r>
            <a:r>
              <a:rPr lang="fi-FI" dirty="0"/>
              <a:t> </a:t>
            </a:r>
            <a:r>
              <a:rPr lang="fi-FI" dirty="0" err="1"/>
              <a:t>ut</a:t>
            </a:r>
            <a:r>
              <a:rPr lang="fi-FI" dirty="0"/>
              <a:t> i </a:t>
            </a:r>
            <a:r>
              <a:rPr lang="fi-FI" dirty="0" err="1"/>
              <a:t>botten</a:t>
            </a:r>
            <a:r>
              <a:rPr lang="fi-FI" dirty="0"/>
              <a:t> </a:t>
            </a:r>
            <a:r>
              <a:rPr lang="fi-FI" dirty="0" err="1"/>
              <a:t>på</a:t>
            </a:r>
            <a:r>
              <a:rPr lang="fi-FI" dirty="0"/>
              <a:t> </a:t>
            </a:r>
            <a:r>
              <a:rPr lang="fi-FI" dirty="0" err="1"/>
              <a:t>reaktorn</a:t>
            </a:r>
            <a:r>
              <a:rPr lang="fi-FI" dirty="0"/>
              <a:t> </a:t>
            </a:r>
            <a:r>
              <a:rPr lang="fi-FI" dirty="0" err="1"/>
              <a:t>och</a:t>
            </a:r>
            <a:r>
              <a:rPr lang="fi-FI" dirty="0"/>
              <a:t> </a:t>
            </a:r>
            <a:r>
              <a:rPr lang="fi-FI" dirty="0" err="1"/>
              <a:t>läggs</a:t>
            </a:r>
            <a:r>
              <a:rPr lang="fi-FI" dirty="0"/>
              <a:t> </a:t>
            </a:r>
            <a:r>
              <a:rPr lang="fi-FI" dirty="0" err="1"/>
              <a:t>ut</a:t>
            </a:r>
            <a:r>
              <a:rPr lang="fi-FI" dirty="0"/>
              <a:t> </a:t>
            </a:r>
            <a:r>
              <a:rPr lang="fi-FI" dirty="0" err="1"/>
              <a:t>på</a:t>
            </a:r>
            <a:r>
              <a:rPr lang="fi-FI" dirty="0"/>
              <a:t> </a:t>
            </a:r>
            <a:r>
              <a:rPr lang="fi-FI" dirty="0" err="1"/>
              <a:t>gården</a:t>
            </a:r>
            <a:r>
              <a:rPr lang="fi-FI" dirty="0"/>
              <a:t> i </a:t>
            </a:r>
            <a:r>
              <a:rPr lang="fi-FI" dirty="0" err="1"/>
              <a:t>långa</a:t>
            </a:r>
            <a:r>
              <a:rPr lang="fi-FI" dirty="0"/>
              <a:t> </a:t>
            </a:r>
            <a:r>
              <a:rPr lang="fi-FI" dirty="0" err="1"/>
              <a:t>strängar</a:t>
            </a:r>
            <a:r>
              <a:rPr lang="fi-FI" dirty="0"/>
              <a:t>. </a:t>
            </a:r>
            <a:r>
              <a:rPr lang="fi-FI" dirty="0" err="1"/>
              <a:t>Där</a:t>
            </a:r>
            <a:r>
              <a:rPr lang="fi-FI" dirty="0"/>
              <a:t> </a:t>
            </a:r>
            <a:r>
              <a:rPr lang="fi-FI" dirty="0" err="1"/>
              <a:t>ligger</a:t>
            </a:r>
            <a:r>
              <a:rPr lang="fi-FI" dirty="0"/>
              <a:t> de i 10 </a:t>
            </a:r>
            <a:r>
              <a:rPr lang="fi-FI" dirty="0" err="1"/>
              <a:t>månader</a:t>
            </a:r>
            <a:r>
              <a:rPr lang="fi-FI" dirty="0"/>
              <a:t> </a:t>
            </a:r>
            <a:r>
              <a:rPr lang="fi-FI" dirty="0" err="1"/>
              <a:t>och</a:t>
            </a:r>
            <a:r>
              <a:rPr lang="fi-FI" dirty="0"/>
              <a:t> </a:t>
            </a:r>
            <a:r>
              <a:rPr lang="fi-FI" dirty="0" err="1"/>
              <a:t>komposteras</a:t>
            </a:r>
            <a:r>
              <a:rPr lang="fi-FI" dirty="0"/>
              <a:t> </a:t>
            </a:r>
            <a:r>
              <a:rPr lang="fi-FI" dirty="0" err="1"/>
              <a:t>till</a:t>
            </a:r>
            <a:r>
              <a:rPr lang="fi-FI" dirty="0"/>
              <a:t> </a:t>
            </a:r>
            <a:r>
              <a:rPr lang="fi-FI" dirty="0" err="1"/>
              <a:t>trädgårdsjord</a:t>
            </a:r>
            <a:r>
              <a:rPr lang="fi-FI" dirty="0"/>
              <a:t>. </a:t>
            </a:r>
            <a:r>
              <a:rPr lang="fi-FI" dirty="0" err="1"/>
              <a:t>Genom</a:t>
            </a:r>
            <a:r>
              <a:rPr lang="fi-FI" dirty="0"/>
              <a:t> </a:t>
            </a:r>
            <a:r>
              <a:rPr lang="fi-FI" dirty="0" err="1"/>
              <a:t>att</a:t>
            </a:r>
            <a:r>
              <a:rPr lang="fi-FI" dirty="0"/>
              <a:t> </a:t>
            </a:r>
            <a:r>
              <a:rPr lang="fi-FI" dirty="0" err="1"/>
              <a:t>kompostera</a:t>
            </a:r>
            <a:r>
              <a:rPr lang="fi-FI" dirty="0"/>
              <a:t> </a:t>
            </a:r>
            <a:r>
              <a:rPr lang="fi-FI" dirty="0" err="1"/>
              <a:t>bioavfall</a:t>
            </a:r>
            <a:r>
              <a:rPr lang="fi-FI" dirty="0"/>
              <a:t> </a:t>
            </a:r>
            <a:r>
              <a:rPr lang="fi-FI" dirty="0" err="1"/>
              <a:t>hålls</a:t>
            </a:r>
            <a:r>
              <a:rPr lang="fi-FI" dirty="0"/>
              <a:t> </a:t>
            </a:r>
            <a:r>
              <a:rPr lang="fi-FI" dirty="0" err="1"/>
              <a:t>viktiga</a:t>
            </a:r>
            <a:r>
              <a:rPr lang="fi-FI" dirty="0"/>
              <a:t> </a:t>
            </a:r>
            <a:r>
              <a:rPr lang="fi-FI" dirty="0" err="1"/>
              <a:t>näringsämnen</a:t>
            </a:r>
            <a:r>
              <a:rPr lang="fi-FI" dirty="0"/>
              <a:t> </a:t>
            </a:r>
            <a:r>
              <a:rPr lang="fi-FI" dirty="0" err="1"/>
              <a:t>från</a:t>
            </a:r>
            <a:r>
              <a:rPr lang="fi-FI" dirty="0"/>
              <a:t> </a:t>
            </a:r>
            <a:r>
              <a:rPr lang="fi-FI" dirty="0" err="1"/>
              <a:t>maten</a:t>
            </a:r>
            <a:r>
              <a:rPr lang="fi-FI" dirty="0"/>
              <a:t> i </a:t>
            </a:r>
            <a:r>
              <a:rPr lang="fi-FI" dirty="0" err="1"/>
              <a:t>kretslopp</a:t>
            </a:r>
            <a:r>
              <a:rPr lang="fi-FI" dirty="0"/>
              <a:t>.</a:t>
            </a:r>
          </a:p>
          <a:p>
            <a:endParaRPr lang="sv-SE"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7</a:t>
            </a:fld>
            <a:endParaRPr lang="fi-FI"/>
          </a:p>
        </p:txBody>
      </p:sp>
    </p:spTree>
    <p:extLst>
      <p:ext uri="{BB962C8B-B14F-4D97-AF65-F5344CB8AC3E}">
        <p14:creationId xmlns:p14="http://schemas.microsoft.com/office/powerpoint/2010/main" val="343039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Vad får sättas hit? </a:t>
            </a:r>
            <a:r>
              <a:rPr lang="sv-SE" dirty="0"/>
              <a:t>Sådant som kommer i postlådan; tidningar, reklamblad, kuvert, magasin</a:t>
            </a:r>
          </a:p>
          <a:p>
            <a:r>
              <a:rPr lang="sv-SE" b="1" dirty="0"/>
              <a:t>Vart ska det föras? </a:t>
            </a:r>
            <a:r>
              <a:rPr lang="sv-SE" b="0" dirty="0"/>
              <a:t>Ek</a:t>
            </a:r>
            <a:r>
              <a:rPr lang="sv-SE" dirty="0"/>
              <a:t>opunkterna eller pappersinsamlingen hemma på gården</a:t>
            </a:r>
          </a:p>
          <a:p>
            <a:r>
              <a:rPr lang="sv-SE" b="1" dirty="0"/>
              <a:t>Återvinning: </a:t>
            </a:r>
            <a:r>
              <a:rPr lang="sv-SE" dirty="0"/>
              <a:t>Av papper gör man nya pappersprodukter så som tidningar och wc-papper</a:t>
            </a:r>
          </a:p>
          <a:p>
            <a:r>
              <a:rPr lang="sv-SE" b="1" dirty="0"/>
              <a:t>Lägg inte i pappersinsamlingen: </a:t>
            </a:r>
            <a:r>
              <a:rPr lang="sv-SE" dirty="0"/>
              <a:t>Papp, kartong, presentpapper</a:t>
            </a:r>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8</a:t>
            </a:fld>
            <a:endParaRPr lang="fi-FI"/>
          </a:p>
        </p:txBody>
      </p:sp>
    </p:spTree>
    <p:extLst>
      <p:ext uri="{BB962C8B-B14F-4D97-AF65-F5344CB8AC3E}">
        <p14:creationId xmlns:p14="http://schemas.microsoft.com/office/powerpoint/2010/main" val="2374350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Vad får sättas hit? </a:t>
            </a:r>
            <a:r>
              <a:rPr lang="sv-SE" dirty="0"/>
              <a:t>Alla metallförpackningar och föremål som till största delen består av metall.</a:t>
            </a:r>
          </a:p>
          <a:p>
            <a:r>
              <a:rPr lang="sv-SE" b="1" dirty="0"/>
              <a:t>Vart ska det föras? </a:t>
            </a:r>
            <a:r>
              <a:rPr lang="sv-SE" b="0" dirty="0"/>
              <a:t>Ek</a:t>
            </a:r>
            <a:r>
              <a:rPr lang="sv-SE" dirty="0"/>
              <a:t>opunkterna eller metallinsamlingen hemma på gården</a:t>
            </a:r>
          </a:p>
          <a:p>
            <a:r>
              <a:rPr lang="sv-SE" b="1" dirty="0"/>
              <a:t>Återvinning: </a:t>
            </a:r>
            <a:r>
              <a:rPr lang="sv-SE" dirty="0"/>
              <a:t>Av metall gör man nya metallprodukter, t.ex. cykelramar. Metall går att återvinnas hur många gånger som helst.</a:t>
            </a:r>
          </a:p>
          <a:p>
            <a:r>
              <a:rPr lang="sv-SE" b="1" dirty="0"/>
              <a:t>Lägg inte i metallinsamlingen: </a:t>
            </a:r>
            <a:r>
              <a:rPr lang="sv-SE" dirty="0"/>
              <a:t>Metallförpackningar med innehåll, t.ex. farligt avfall, elektronik</a:t>
            </a:r>
          </a:p>
          <a:p>
            <a:endParaRPr lang="sv-FI" dirty="0"/>
          </a:p>
        </p:txBody>
      </p:sp>
      <p:sp>
        <p:nvSpPr>
          <p:cNvPr id="4" name="Platshållare för bildnummer 3"/>
          <p:cNvSpPr>
            <a:spLocks noGrp="1"/>
          </p:cNvSpPr>
          <p:nvPr>
            <p:ph type="sldNum" sz="quarter" idx="5"/>
          </p:nvPr>
        </p:nvSpPr>
        <p:spPr/>
        <p:txBody>
          <a:bodyPr/>
          <a:lstStyle/>
          <a:p>
            <a:fld id="{E02595E0-6BCA-764C-8B8A-0C7D03E99EF2}" type="slidenum">
              <a:rPr lang="fi-FI" smtClean="0"/>
              <a:t>9</a:t>
            </a:fld>
            <a:endParaRPr lang="fi-FI"/>
          </a:p>
        </p:txBody>
      </p:sp>
    </p:spTree>
    <p:extLst>
      <p:ext uri="{BB962C8B-B14F-4D97-AF65-F5344CB8AC3E}">
        <p14:creationId xmlns:p14="http://schemas.microsoft.com/office/powerpoint/2010/main" val="349996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wmf"/></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236EBE-406B-3345-BB4D-6D8033D030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18" name="Footer Placeholder 4">
            <a:extLst>
              <a:ext uri="{FF2B5EF4-FFF2-40B4-BE49-F238E27FC236}">
                <a16:creationId xmlns:a16="http://schemas.microsoft.com/office/drawing/2014/main" id="{10E4E40A-B4E3-3440-A516-439569E35735}"/>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21" name="Picture 20">
            <a:extLst>
              <a:ext uri="{FF2B5EF4-FFF2-40B4-BE49-F238E27FC236}">
                <a16:creationId xmlns:a16="http://schemas.microsoft.com/office/drawing/2014/main" id="{7CDB04DC-559C-7143-983D-03B2BA46C7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57476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02DE7E-9A83-4C43-874B-8E7B0484EC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63746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B04639-47E3-2344-AEE1-EF6192BFE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6347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E8F9D75-ED93-7147-BC08-67416C222B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pic>
        <p:nvPicPr>
          <p:cNvPr id="10" name="Picture 9">
            <a:extLst>
              <a:ext uri="{FF2B5EF4-FFF2-40B4-BE49-F238E27FC236}">
                <a16:creationId xmlns:a16="http://schemas.microsoft.com/office/drawing/2014/main" id="{5131F88A-7B42-5B43-BDC9-AB1B24DC53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87350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28650" y="1369219"/>
            <a:ext cx="7886700" cy="302257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accent2"/>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accent2"/>
                </a:solidFill>
              </a:defRPr>
            </a:lvl1p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7597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24A8ED0-2BFC-AD4B-9175-E73EB382E0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79934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9882AA-AC78-C04C-BA0B-ADBABAC52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5365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1790AE-A933-064F-A426-5FACA79FA3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pic>
        <p:nvPicPr>
          <p:cNvPr id="22" name="Picture 21">
            <a:extLst>
              <a:ext uri="{FF2B5EF4-FFF2-40B4-BE49-F238E27FC236}">
                <a16:creationId xmlns:a16="http://schemas.microsoft.com/office/drawing/2014/main" id="{91172BB1-84DD-FA4C-9E70-6FBCB5362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87887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369219"/>
            <a:ext cx="3886200" cy="326350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7" name="Footer Placeholder 4">
            <a:extLst>
              <a:ext uri="{FF2B5EF4-FFF2-40B4-BE49-F238E27FC236}">
                <a16:creationId xmlns:a16="http://schemas.microsoft.com/office/drawing/2014/main" id="{9AE2F45A-2952-CF46-8807-205FC6CD2DB7}"/>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8" name="Title 1">
            <a:extLst>
              <a:ext uri="{FF2B5EF4-FFF2-40B4-BE49-F238E27FC236}">
                <a16:creationId xmlns:a16="http://schemas.microsoft.com/office/drawing/2014/main" id="{88BF7ED3-5688-0B49-88C1-403D7FA5F09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9" name="Date Placeholder 14">
            <a:extLst>
              <a:ext uri="{FF2B5EF4-FFF2-40B4-BE49-F238E27FC236}">
                <a16:creationId xmlns:a16="http://schemas.microsoft.com/office/drawing/2014/main" id="{FCAEBFE6-4F63-0641-A968-D5AAF5445868}"/>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20" name="Slide Number Placeholder 16">
            <a:extLst>
              <a:ext uri="{FF2B5EF4-FFF2-40B4-BE49-F238E27FC236}">
                <a16:creationId xmlns:a16="http://schemas.microsoft.com/office/drawing/2014/main" id="{A0A0D46A-7542-3A4B-8BDD-EA1E7EF43775}"/>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29079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457200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2114252" y="4768775"/>
            <a:ext cx="747539" cy="273844"/>
          </a:xfrm>
        </p:spPr>
        <p:txBody>
          <a:bodyPr/>
          <a:lstStyle/>
          <a:p>
            <a:fld id="{4783BB3E-9BAA-2845-A899-A970575682D7}" type="datetime1">
              <a:rPr lang="fi-FI" smtClean="0"/>
              <a:t>4.11.2025</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628650" y="4767263"/>
            <a:ext cx="982396" cy="273844"/>
          </a:xfrm>
        </p:spPr>
        <p:txBody>
          <a:bodyPr/>
          <a:lstStyle>
            <a:lvl1pPr algn="l">
              <a:defRPr/>
            </a:lvl1pPr>
          </a:lstStyle>
          <a:p>
            <a:r>
              <a:rPr lang="fi-FI"/>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2925200" y="4767263"/>
            <a:ext cx="532166" cy="273844"/>
          </a:xfrm>
        </p:spPr>
        <p:txBody>
          <a:body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Tree>
    <p:extLst>
      <p:ext uri="{BB962C8B-B14F-4D97-AF65-F5344CB8AC3E}">
        <p14:creationId xmlns:p14="http://schemas.microsoft.com/office/powerpoint/2010/main" val="3222155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628650"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628650"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7" name="Picture Placeholder 6">
            <a:extLst>
              <a:ext uri="{FF2B5EF4-FFF2-40B4-BE49-F238E27FC236}">
                <a16:creationId xmlns:a16="http://schemas.microsoft.com/office/drawing/2014/main" id="{89018EEE-1967-E94C-8772-0D5EB3E71A06}"/>
              </a:ext>
            </a:extLst>
          </p:cNvPr>
          <p:cNvSpPr>
            <a:spLocks noGrp="1" noChangeAspect="1"/>
          </p:cNvSpPr>
          <p:nvPr>
            <p:ph type="pic" sz="quarter" idx="15"/>
          </p:nvPr>
        </p:nvSpPr>
        <p:spPr>
          <a:xfrm>
            <a:off x="3885990" y="360846"/>
            <a:ext cx="3086099" cy="2057399"/>
          </a:xfrm>
        </p:spPr>
        <p:txBody>
          <a:bodyPr/>
          <a:lstStyle/>
          <a:p>
            <a:r>
              <a:rPr lang="sv-SE"/>
              <a:t>Klicka på ikonen för att lägga till en bild</a:t>
            </a:r>
            <a:endParaRPr lang="fi-FI"/>
          </a:p>
        </p:txBody>
      </p:sp>
      <p:sp>
        <p:nvSpPr>
          <p:cNvPr id="11" name="Date Placeholder 14">
            <a:extLst>
              <a:ext uri="{FF2B5EF4-FFF2-40B4-BE49-F238E27FC236}">
                <a16:creationId xmlns:a16="http://schemas.microsoft.com/office/drawing/2014/main" id="{3F9258C2-FCCC-4A48-8D5A-D27A23E5FF87}"/>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12" name="Slide Number Placeholder 16">
            <a:extLst>
              <a:ext uri="{FF2B5EF4-FFF2-40B4-BE49-F238E27FC236}">
                <a16:creationId xmlns:a16="http://schemas.microsoft.com/office/drawing/2014/main" id="{0F6F2A77-08A8-BC44-8B9E-E28D0CC7363A}"/>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13" name="Footer Placeholder 4">
            <a:extLst>
              <a:ext uri="{FF2B5EF4-FFF2-40B4-BE49-F238E27FC236}">
                <a16:creationId xmlns:a16="http://schemas.microsoft.com/office/drawing/2014/main" id="{E6650F04-E326-6A49-BF9F-FB59857B442B}"/>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4" name="Picture Placeholder 6">
            <a:extLst>
              <a:ext uri="{FF2B5EF4-FFF2-40B4-BE49-F238E27FC236}">
                <a16:creationId xmlns:a16="http://schemas.microsoft.com/office/drawing/2014/main" id="{B28F9D55-6575-A341-9B58-B74F4A825548}"/>
              </a:ext>
            </a:extLst>
          </p:cNvPr>
          <p:cNvSpPr>
            <a:spLocks noGrp="1" noChangeAspect="1"/>
          </p:cNvSpPr>
          <p:nvPr>
            <p:ph type="pic" sz="quarter" idx="16"/>
          </p:nvPr>
        </p:nvSpPr>
        <p:spPr>
          <a:xfrm>
            <a:off x="5429039" y="2125641"/>
            <a:ext cx="3086099" cy="2057399"/>
          </a:xfrm>
        </p:spPr>
        <p:txBody>
          <a:bodyPr/>
          <a:lstStyle/>
          <a:p>
            <a:r>
              <a:rPr lang="sv-SE"/>
              <a:t>Klicka på ikonen för att lägga till en bild</a:t>
            </a:r>
            <a:endParaRPr lang="fi-FI"/>
          </a:p>
        </p:txBody>
      </p:sp>
    </p:spTree>
    <p:extLst>
      <p:ext uri="{BB962C8B-B14F-4D97-AF65-F5344CB8AC3E}">
        <p14:creationId xmlns:p14="http://schemas.microsoft.com/office/powerpoint/2010/main" val="36350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3CC557-3A32-A844-8F2A-D6D6DA7F49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570029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60F74D0-42D1-D640-8FE9-31ED52E6BED7}"/>
              </a:ext>
            </a:extLst>
          </p:cNvPr>
          <p:cNvSpPr>
            <a:spLocks noGrp="1"/>
          </p:cNvSpPr>
          <p:nvPr>
            <p:ph type="pic" sz="quarter" idx="13"/>
          </p:nvPr>
        </p:nvSpPr>
        <p:spPr>
          <a:xfrm>
            <a:off x="0" y="0"/>
            <a:ext cx="4572000" cy="5143500"/>
          </a:xfrm>
        </p:spPr>
        <p:txBody>
          <a:bodyPr/>
          <a:lstStyle/>
          <a:p>
            <a:r>
              <a:rPr lang="sv-SE"/>
              <a:t>Klicka på ikonen för att lägga till en bild</a:t>
            </a:r>
            <a:endParaRPr lang="fi-FI" dirty="0"/>
          </a:p>
        </p:txBody>
      </p:sp>
      <p:sp>
        <p:nvSpPr>
          <p:cNvPr id="3" name="Date Placeholder 2">
            <a:extLst>
              <a:ext uri="{FF2B5EF4-FFF2-40B4-BE49-F238E27FC236}">
                <a16:creationId xmlns:a16="http://schemas.microsoft.com/office/drawing/2014/main" id="{6DA98C75-3416-8B44-8EA1-C49A84BBA7A7}"/>
              </a:ext>
            </a:extLst>
          </p:cNvPr>
          <p:cNvSpPr>
            <a:spLocks noGrp="1"/>
          </p:cNvSpPr>
          <p:nvPr>
            <p:ph type="dt" sz="half" idx="10"/>
          </p:nvPr>
        </p:nvSpPr>
        <p:spPr>
          <a:xfrm>
            <a:off x="6681215" y="4768775"/>
            <a:ext cx="747539" cy="273844"/>
          </a:xfrm>
        </p:spPr>
        <p:txBody>
          <a:bodyPr/>
          <a:lstStyle>
            <a:lvl1pPr algn="l">
              <a:defRPr/>
            </a:lvl1pPr>
          </a:lstStyle>
          <a:p>
            <a:fld id="{4783BB3E-9BAA-2845-A899-A970575682D7}" type="datetime1">
              <a:rPr lang="fi-FI" smtClean="0"/>
              <a:pPr/>
              <a:t>4.11.2025</a:t>
            </a:fld>
            <a:endParaRPr lang="fi-FI" dirty="0"/>
          </a:p>
        </p:txBody>
      </p:sp>
      <p:sp>
        <p:nvSpPr>
          <p:cNvPr id="4" name="Footer Placeholder 3">
            <a:extLst>
              <a:ext uri="{FF2B5EF4-FFF2-40B4-BE49-F238E27FC236}">
                <a16:creationId xmlns:a16="http://schemas.microsoft.com/office/drawing/2014/main" id="{A90A5B58-85A3-0F4C-A0BB-C9C47BD12C17}"/>
              </a:ext>
            </a:extLst>
          </p:cNvPr>
          <p:cNvSpPr>
            <a:spLocks noGrp="1"/>
          </p:cNvSpPr>
          <p:nvPr>
            <p:ph type="ftr" sz="quarter" idx="11"/>
          </p:nvPr>
        </p:nvSpPr>
        <p:spPr>
          <a:xfrm>
            <a:off x="5160603" y="4767263"/>
            <a:ext cx="982396" cy="273844"/>
          </a:xfrm>
        </p:spPr>
        <p:txBody>
          <a:bodyPr/>
          <a:lstStyle>
            <a:lvl1pPr algn="l">
              <a:defRPr/>
            </a:lvl1pPr>
          </a:lstStyle>
          <a:p>
            <a:r>
              <a:rPr lang="fi-FI" dirty="0" err="1"/>
              <a:t>stormossen.fi</a:t>
            </a:r>
            <a:endParaRPr lang="fi-FI" dirty="0"/>
          </a:p>
        </p:txBody>
      </p:sp>
      <p:sp>
        <p:nvSpPr>
          <p:cNvPr id="5" name="Slide Number Placeholder 4">
            <a:extLst>
              <a:ext uri="{FF2B5EF4-FFF2-40B4-BE49-F238E27FC236}">
                <a16:creationId xmlns:a16="http://schemas.microsoft.com/office/drawing/2014/main" id="{0AF5C53C-C87F-4C4C-B6D5-A92EA17032A0}"/>
              </a:ext>
            </a:extLst>
          </p:cNvPr>
          <p:cNvSpPr>
            <a:spLocks noGrp="1"/>
          </p:cNvSpPr>
          <p:nvPr>
            <p:ph type="sldNum" sz="quarter" idx="12"/>
          </p:nvPr>
        </p:nvSpPr>
        <p:spPr>
          <a:xfrm>
            <a:off x="7466332" y="4767263"/>
            <a:ext cx="532166" cy="273844"/>
          </a:xfrm>
        </p:spPr>
        <p:txBody>
          <a:bodyPr/>
          <a:lstStyle>
            <a:lvl1pPr algn="l">
              <a:defRPr/>
            </a:lvl1pPr>
          </a:lstStyle>
          <a:p>
            <a:fld id="{98292C0A-FEB2-3D4C-834B-E9E82EB6286D}" type="slidenum">
              <a:rPr lang="fi-FI" smtClean="0"/>
              <a:pPr/>
              <a:t>‹#›</a:t>
            </a:fld>
            <a:endParaRPr lang="fi-FI" dirty="0"/>
          </a:p>
        </p:txBody>
      </p:sp>
      <p:sp>
        <p:nvSpPr>
          <p:cNvPr id="6" name="Title 1">
            <a:extLst>
              <a:ext uri="{FF2B5EF4-FFF2-40B4-BE49-F238E27FC236}">
                <a16:creationId xmlns:a16="http://schemas.microsoft.com/office/drawing/2014/main" id="{D073ACAB-FF85-BC47-995B-A6EFE97A5A31}"/>
              </a:ext>
            </a:extLst>
          </p:cNvPr>
          <p:cNvSpPr>
            <a:spLocks noGrp="1"/>
          </p:cNvSpPr>
          <p:nvPr>
            <p:ph type="title"/>
          </p:nvPr>
        </p:nvSpPr>
        <p:spPr>
          <a:xfrm>
            <a:off x="5160603" y="1257455"/>
            <a:ext cx="2828716" cy="871695"/>
          </a:xfrm>
          <a:prstGeom prst="rect">
            <a:avLst/>
          </a:prstGeom>
        </p:spPr>
        <p:txBody>
          <a:bodyPr>
            <a:normAutofit/>
          </a:bodyPr>
          <a:lstStyle>
            <a:lvl1pPr>
              <a:defRPr sz="2400">
                <a:solidFill>
                  <a:schemeClr val="tx2"/>
                </a:solidFill>
              </a:defRPr>
            </a:lvl1pPr>
          </a:lstStyle>
          <a:p>
            <a:r>
              <a:rPr lang="sv-SE"/>
              <a:t>Klicka här för att ändra mall för rubrikformat</a:t>
            </a:r>
            <a:endParaRPr lang="en-US" dirty="0"/>
          </a:p>
        </p:txBody>
      </p:sp>
      <p:sp>
        <p:nvSpPr>
          <p:cNvPr id="19" name="Text Placeholder 18">
            <a:extLst>
              <a:ext uri="{FF2B5EF4-FFF2-40B4-BE49-F238E27FC236}">
                <a16:creationId xmlns:a16="http://schemas.microsoft.com/office/drawing/2014/main" id="{94FF2531-80C0-4F4F-9A90-F376062680C9}"/>
              </a:ext>
            </a:extLst>
          </p:cNvPr>
          <p:cNvSpPr>
            <a:spLocks noGrp="1"/>
          </p:cNvSpPr>
          <p:nvPr>
            <p:ph type="body" sz="quarter" idx="14" hasCustomPrompt="1"/>
          </p:nvPr>
        </p:nvSpPr>
        <p:spPr>
          <a:xfrm>
            <a:off x="5160603" y="2128838"/>
            <a:ext cx="2828925"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47CCF276-C7FC-284F-82C5-F81CD4CBB6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7963" y="224778"/>
            <a:ext cx="1800225" cy="382466"/>
          </a:xfrm>
          <a:prstGeom prst="rect">
            <a:avLst/>
          </a:prstGeom>
        </p:spPr>
      </p:pic>
    </p:spTree>
    <p:extLst>
      <p:ext uri="{BB962C8B-B14F-4D97-AF65-F5344CB8AC3E}">
        <p14:creationId xmlns:p14="http://schemas.microsoft.com/office/powerpoint/2010/main" val="919193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629842" y="1878806"/>
            <a:ext cx="3868340"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1878806"/>
            <a:ext cx="3887391" cy="276344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6" name="Footer Placeholder 4">
            <a:extLst>
              <a:ext uri="{FF2B5EF4-FFF2-40B4-BE49-F238E27FC236}">
                <a16:creationId xmlns:a16="http://schemas.microsoft.com/office/drawing/2014/main" id="{B04DD3DC-A4D7-E041-B72E-2F78421490AF}"/>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7" name="Title 1">
            <a:extLst>
              <a:ext uri="{FF2B5EF4-FFF2-40B4-BE49-F238E27FC236}">
                <a16:creationId xmlns:a16="http://schemas.microsoft.com/office/drawing/2014/main" id="{CD68BB49-20F9-C147-87AE-9979431FF547}"/>
              </a:ext>
            </a:extLst>
          </p:cNvPr>
          <p:cNvSpPr>
            <a:spLocks noGrp="1"/>
          </p:cNvSpPr>
          <p:nvPr>
            <p:ph type="title"/>
          </p:nvPr>
        </p:nvSpPr>
        <p:spPr>
          <a:xfrm>
            <a:off x="628650" y="650080"/>
            <a:ext cx="7886700" cy="617935"/>
          </a:xfrm>
          <a:prstGeom prst="rect">
            <a:avLst/>
          </a:prstGeom>
        </p:spPr>
        <p:txBody>
          <a:bodyPr/>
          <a:lstStyle>
            <a:lvl1pPr>
              <a:defRPr>
                <a:solidFill>
                  <a:schemeClr val="tx2"/>
                </a:solidFill>
              </a:defRPr>
            </a:lvl1pPr>
          </a:lstStyle>
          <a:p>
            <a:r>
              <a:rPr lang="sv-SE"/>
              <a:t>Klicka här för att ändra mall för rubrikformat</a:t>
            </a:r>
            <a:endParaRPr lang="en-US" dirty="0"/>
          </a:p>
        </p:txBody>
      </p:sp>
      <p:sp>
        <p:nvSpPr>
          <p:cNvPr id="18" name="Date Placeholder 14">
            <a:extLst>
              <a:ext uri="{FF2B5EF4-FFF2-40B4-BE49-F238E27FC236}">
                <a16:creationId xmlns:a16="http://schemas.microsoft.com/office/drawing/2014/main" id="{E462AA07-72C7-4E4D-A5EE-70161EE4498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19" name="Slide Number Placeholder 16">
            <a:extLst>
              <a:ext uri="{FF2B5EF4-FFF2-40B4-BE49-F238E27FC236}">
                <a16:creationId xmlns:a16="http://schemas.microsoft.com/office/drawing/2014/main" id="{FDFEDFCF-7C6C-1947-8931-349FBC79B8C7}"/>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1151503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a:prstGeom prst="rect">
            <a:avLst/>
          </a:prstGeom>
        </p:spPr>
        <p:txBody>
          <a:bodyPr anchor="b"/>
          <a:lstStyle>
            <a:lvl1pPr>
              <a:defRPr sz="2400">
                <a:solidFill>
                  <a:schemeClr val="tx2"/>
                </a:solidFill>
                <a:latin typeface="+mn-lt"/>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741758"/>
            <a:ext cx="4629150" cy="3654030"/>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14" name="Footer Placeholder 4">
            <a:extLst>
              <a:ext uri="{FF2B5EF4-FFF2-40B4-BE49-F238E27FC236}">
                <a16:creationId xmlns:a16="http://schemas.microsoft.com/office/drawing/2014/main" id="{24742CE0-840C-664B-9519-4C821860528A}"/>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5" name="Date Placeholder 14">
            <a:extLst>
              <a:ext uri="{FF2B5EF4-FFF2-40B4-BE49-F238E27FC236}">
                <a16:creationId xmlns:a16="http://schemas.microsoft.com/office/drawing/2014/main" id="{A998D667-69CC-3B4B-86FC-86E94A654AB4}"/>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16" name="Slide Number Placeholder 16">
            <a:extLst>
              <a:ext uri="{FF2B5EF4-FFF2-40B4-BE49-F238E27FC236}">
                <a16:creationId xmlns:a16="http://schemas.microsoft.com/office/drawing/2014/main" id="{EB14F279-0743-084B-B811-583C766AF6A8}"/>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Tree>
    <p:extLst>
      <p:ext uri="{BB962C8B-B14F-4D97-AF65-F5344CB8AC3E}">
        <p14:creationId xmlns:p14="http://schemas.microsoft.com/office/powerpoint/2010/main" val="295254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52285B4-70B9-4D48-854A-3EB12B3DD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85700E5D-E931-CE43-88B8-67ACA604259C}"/>
              </a:ext>
            </a:extLst>
          </p:cNvPr>
          <p:cNvPicPr>
            <a:picLocks noChangeAspect="1"/>
          </p:cNvPicPr>
          <p:nvPr userDrawn="1"/>
        </p:nvPicPr>
        <p:blipFill>
          <a:blip r:embed="rId3"/>
          <a:stretch>
            <a:fillRect/>
          </a:stretch>
        </p:blipFill>
        <p:spPr>
          <a:xfrm>
            <a:off x="1517650" y="1206500"/>
            <a:ext cx="6108700" cy="2730500"/>
          </a:xfrm>
          <a:prstGeom prst="rect">
            <a:avLst/>
          </a:prstGeom>
        </p:spPr>
      </p:pic>
      <p:pic>
        <p:nvPicPr>
          <p:cNvPr id="9" name="Picture 8">
            <a:extLst>
              <a:ext uri="{FF2B5EF4-FFF2-40B4-BE49-F238E27FC236}">
                <a16:creationId xmlns:a16="http://schemas.microsoft.com/office/drawing/2014/main" id="{814A0072-678D-384C-9CAF-7415728C31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990" y="4201621"/>
            <a:ext cx="1143659" cy="774979"/>
          </a:xfrm>
          <a:prstGeom prst="rect">
            <a:avLst/>
          </a:prstGeom>
        </p:spPr>
      </p:pic>
    </p:spTree>
    <p:extLst>
      <p:ext uri="{BB962C8B-B14F-4D97-AF65-F5344CB8AC3E}">
        <p14:creationId xmlns:p14="http://schemas.microsoft.com/office/powerpoint/2010/main" val="1863474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978079B8-EB1E-674F-8943-BB8FF7A465FC}"/>
              </a:ext>
            </a:extLst>
          </p:cNvPr>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sp>
        <p:nvSpPr>
          <p:cNvPr id="12" name="Date Placeholder 14">
            <a:extLst>
              <a:ext uri="{FF2B5EF4-FFF2-40B4-BE49-F238E27FC236}">
                <a16:creationId xmlns:a16="http://schemas.microsoft.com/office/drawing/2014/main" id="{81440818-F9FF-1D4D-BE3F-B747F73F2683}"/>
              </a:ext>
            </a:extLst>
          </p:cNvPr>
          <p:cNvSpPr>
            <a:spLocks noGrp="1"/>
          </p:cNvSpPr>
          <p:nvPr>
            <p:ph type="dt" sz="half" idx="10"/>
          </p:nvPr>
        </p:nvSpPr>
        <p:spPr>
          <a:xfrm>
            <a:off x="7495947" y="4493419"/>
            <a:ext cx="1126192" cy="273844"/>
          </a:xfrm>
          <a:prstGeom prst="rect">
            <a:avLst/>
          </a:prstGeom>
        </p:spPr>
        <p:txBody>
          <a:bodyPr/>
          <a:lstStyle/>
          <a:p>
            <a:fld id="{A6DD7A17-B6B6-5948-AB0D-43494A3D508F}" type="datetime1">
              <a:rPr lang="fi-FI" smtClean="0"/>
              <a:t>4.11.2025</a:t>
            </a:fld>
            <a:endParaRPr lang="fi-FI" dirty="0"/>
          </a:p>
        </p:txBody>
      </p:sp>
      <p:sp>
        <p:nvSpPr>
          <p:cNvPr id="13" name="Slide Number Placeholder 16">
            <a:extLst>
              <a:ext uri="{FF2B5EF4-FFF2-40B4-BE49-F238E27FC236}">
                <a16:creationId xmlns:a16="http://schemas.microsoft.com/office/drawing/2014/main" id="{86DCD401-46A2-D64B-AE46-EAE1F613FF60}"/>
              </a:ext>
            </a:extLst>
          </p:cNvPr>
          <p:cNvSpPr>
            <a:spLocks noGrp="1"/>
          </p:cNvSpPr>
          <p:nvPr>
            <p:ph type="sldNum" sz="quarter" idx="12"/>
          </p:nvPr>
        </p:nvSpPr>
        <p:spPr>
          <a:xfrm>
            <a:off x="7495947" y="4807307"/>
            <a:ext cx="1126191" cy="273844"/>
          </a:xfrm>
          <a:prstGeom prst="rect">
            <a:avLst/>
          </a:prstGeom>
        </p:spPr>
        <p:txBody>
          <a:bodyPr/>
          <a:lstStyle/>
          <a:p>
            <a:fld id="{98292C0A-FEB2-3D4C-834B-E9E82EB6286D}" type="slidenum">
              <a:rPr lang="fi-FI" smtClean="0"/>
              <a:pPr/>
              <a:t>‹#›</a:t>
            </a:fld>
            <a:endParaRPr lang="fi-FI" dirty="0"/>
          </a:p>
        </p:txBody>
      </p:sp>
      <p:sp>
        <p:nvSpPr>
          <p:cNvPr id="3" name="Picture Placeholder 2">
            <a:extLst>
              <a:ext uri="{FF2B5EF4-FFF2-40B4-BE49-F238E27FC236}">
                <a16:creationId xmlns:a16="http://schemas.microsoft.com/office/drawing/2014/main" id="{82AFFE8A-CB49-CE45-A765-53E45829624F}"/>
              </a:ext>
            </a:extLst>
          </p:cNvPr>
          <p:cNvSpPr>
            <a:spLocks noGrp="1"/>
          </p:cNvSpPr>
          <p:nvPr>
            <p:ph type="pic" sz="quarter" idx="13"/>
          </p:nvPr>
        </p:nvSpPr>
        <p:spPr>
          <a:xfrm>
            <a:off x="0" y="0"/>
            <a:ext cx="9144000" cy="5143500"/>
          </a:xfrm>
        </p:spPr>
        <p:txBody>
          <a:bodyPr/>
          <a:lstStyle/>
          <a:p>
            <a:r>
              <a:rPr lang="sv-SE"/>
              <a:t>Klicka på ikonen för att lägga till en bild</a:t>
            </a:r>
            <a:endParaRPr lang="fi-FI"/>
          </a:p>
        </p:txBody>
      </p:sp>
      <p:pic>
        <p:nvPicPr>
          <p:cNvPr id="6" name="Picture 5">
            <a:extLst>
              <a:ext uri="{FF2B5EF4-FFF2-40B4-BE49-F238E27FC236}">
                <a16:creationId xmlns:a16="http://schemas.microsoft.com/office/drawing/2014/main" id="{6A165204-3AA2-3D4C-831B-0B016922B0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990" y="4476930"/>
            <a:ext cx="740436" cy="505605"/>
          </a:xfrm>
          <a:prstGeom prst="rect">
            <a:avLst/>
          </a:prstGeom>
        </p:spPr>
      </p:pic>
    </p:spTree>
    <p:extLst>
      <p:ext uri="{BB962C8B-B14F-4D97-AF65-F5344CB8AC3E}">
        <p14:creationId xmlns:p14="http://schemas.microsoft.com/office/powerpoint/2010/main" val="158282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6" name="Picture 5" descr="A picture containing object&#10;&#10;Description automatically generated">
            <a:extLst>
              <a:ext uri="{FF2B5EF4-FFF2-40B4-BE49-F238E27FC236}">
                <a16:creationId xmlns:a16="http://schemas.microsoft.com/office/drawing/2014/main" id="{AAF26E54-2D99-4145-9017-69F18D9A3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solidFill>
                  <a:schemeClr val="tx2"/>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endParaRPr lang="en-US" dirty="0"/>
          </a:p>
        </p:txBody>
      </p:sp>
      <p:sp>
        <p:nvSpPr>
          <p:cNvPr id="5" name="Footer Placeholder 4"/>
          <p:cNvSpPr>
            <a:spLocks noGrp="1"/>
          </p:cNvSpPr>
          <p:nvPr>
            <p:ph type="ftr" sz="quarter" idx="11"/>
          </p:nvPr>
        </p:nvSpPr>
        <p:spPr>
          <a:xfrm>
            <a:off x="3028950" y="4807307"/>
            <a:ext cx="3086100" cy="273844"/>
          </a:xfrm>
          <a:prstGeom prst="rect">
            <a:avLst/>
          </a:prstGeom>
        </p:spPr>
        <p:txBody>
          <a:bodyPr/>
          <a:lstStyle>
            <a:lvl1pPr>
              <a:defRPr>
                <a:solidFill>
                  <a:schemeClr val="tx2"/>
                </a:solidFill>
              </a:defRPr>
            </a:lvl1pPr>
          </a:lstStyle>
          <a:p>
            <a:r>
              <a:rPr lang="fi-FI" dirty="0" err="1"/>
              <a:t>stormossen.fi</a:t>
            </a:r>
            <a:endParaRPr lang="fi-FI" dirty="0"/>
          </a:p>
        </p:txBody>
      </p:sp>
      <p:pic>
        <p:nvPicPr>
          <p:cNvPr id="12" name="Picture 11">
            <a:extLst>
              <a:ext uri="{FF2B5EF4-FFF2-40B4-BE49-F238E27FC236}">
                <a16:creationId xmlns:a16="http://schemas.microsoft.com/office/drawing/2014/main" id="{6F356EA7-F4DE-6F4A-A1C8-9B18F1BD9B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68258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0A2F9-4E14-4941-AEDC-D0C9FE1473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47174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046FE3-F099-F643-A762-EF26036DE5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390960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74711-5198-0A44-9E36-A440CB6A4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933547"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8" name="Text Placeholder 18">
            <a:extLst>
              <a:ext uri="{FF2B5EF4-FFF2-40B4-BE49-F238E27FC236}">
                <a16:creationId xmlns:a16="http://schemas.microsoft.com/office/drawing/2014/main" id="{6942E2B3-71D5-5348-8D85-9A9DE71AFCF6}"/>
              </a:ext>
            </a:extLst>
          </p:cNvPr>
          <p:cNvSpPr>
            <a:spLocks noGrp="1"/>
          </p:cNvSpPr>
          <p:nvPr>
            <p:ph type="body" sz="quarter" idx="14" hasCustomPrompt="1"/>
          </p:nvPr>
        </p:nvSpPr>
        <p:spPr>
          <a:xfrm>
            <a:off x="3933547" y="1710103"/>
            <a:ext cx="3508468"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10" name="Picture 9">
            <a:extLst>
              <a:ext uri="{FF2B5EF4-FFF2-40B4-BE49-F238E27FC236}">
                <a16:creationId xmlns:a16="http://schemas.microsoft.com/office/drawing/2014/main" id="{8F93BCB7-74BC-004E-A327-47DC5DB8E0D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759973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814C3B-1F7B-EB43-BDE3-51E3B2FF6D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23163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F3F7607-5686-8840-9221-559A2A721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03695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FD923B3-FE29-4B4B-95EF-9E41BA209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Footer Placeholder 4">
            <a:extLst>
              <a:ext uri="{FF2B5EF4-FFF2-40B4-BE49-F238E27FC236}">
                <a16:creationId xmlns:a16="http://schemas.microsoft.com/office/drawing/2014/main" id="{0C1634FC-053E-ED4A-A1EE-00CBEE6BAD10}"/>
              </a:ext>
            </a:extLst>
          </p:cNvPr>
          <p:cNvSpPr>
            <a:spLocks noGrp="1"/>
          </p:cNvSpPr>
          <p:nvPr>
            <p:ph type="ftr" sz="quarter" idx="11"/>
          </p:nvPr>
        </p:nvSpPr>
        <p:spPr>
          <a:xfrm>
            <a:off x="3270481" y="4807307"/>
            <a:ext cx="3086100" cy="273844"/>
          </a:xfrm>
          <a:prstGeom prst="rect">
            <a:avLst/>
          </a:prstGeom>
        </p:spPr>
        <p:txBody>
          <a:bodyPr/>
          <a:lstStyle>
            <a:lvl1pPr algn="l">
              <a:defRPr>
                <a:solidFill>
                  <a:schemeClr val="tx2"/>
                </a:solidFill>
              </a:defRPr>
            </a:lvl1pPr>
          </a:lstStyle>
          <a:p>
            <a:r>
              <a:rPr lang="fi-FI"/>
              <a:t>stormossen.fi</a:t>
            </a:r>
            <a:endParaRPr lang="fi-FI" dirty="0"/>
          </a:p>
        </p:txBody>
      </p:sp>
      <p:sp>
        <p:nvSpPr>
          <p:cNvPr id="15" name="Date Placeholder 14">
            <a:extLst>
              <a:ext uri="{FF2B5EF4-FFF2-40B4-BE49-F238E27FC236}">
                <a16:creationId xmlns:a16="http://schemas.microsoft.com/office/drawing/2014/main" id="{A6D1392F-08CE-0549-B7F9-AEC1DE5D253F}"/>
              </a:ext>
            </a:extLst>
          </p:cNvPr>
          <p:cNvSpPr>
            <a:spLocks noGrp="1"/>
          </p:cNvSpPr>
          <p:nvPr>
            <p:ph type="dt" sz="half" idx="10"/>
          </p:nvPr>
        </p:nvSpPr>
        <p:spPr>
          <a:xfrm>
            <a:off x="7495947" y="4493419"/>
            <a:ext cx="1126192" cy="273844"/>
          </a:xfrm>
          <a:prstGeom prst="rect">
            <a:avLst/>
          </a:prstGeom>
        </p:spPr>
        <p:txBody>
          <a:bodyPr/>
          <a:lstStyle>
            <a:lvl1pPr>
              <a:defRPr>
                <a:solidFill>
                  <a:schemeClr val="bg1"/>
                </a:solidFill>
              </a:defRPr>
            </a:lvl1pPr>
          </a:lstStyle>
          <a:p>
            <a:fld id="{A6DD7A17-B6B6-5948-AB0D-43494A3D508F}" type="datetime1">
              <a:rPr lang="fi-FI" smtClean="0"/>
              <a:pPr/>
              <a:t>4.11.2025</a:t>
            </a:fld>
            <a:endParaRPr lang="fi-FI" dirty="0"/>
          </a:p>
        </p:txBody>
      </p:sp>
      <p:sp>
        <p:nvSpPr>
          <p:cNvPr id="16" name="Slide Number Placeholder 16">
            <a:extLst>
              <a:ext uri="{FF2B5EF4-FFF2-40B4-BE49-F238E27FC236}">
                <a16:creationId xmlns:a16="http://schemas.microsoft.com/office/drawing/2014/main" id="{C0E16BF0-DD0A-C942-8B2C-E9E953035B03}"/>
              </a:ext>
            </a:extLst>
          </p:cNvPr>
          <p:cNvSpPr>
            <a:spLocks noGrp="1"/>
          </p:cNvSpPr>
          <p:nvPr>
            <p:ph type="sldNum" sz="quarter" idx="12"/>
          </p:nvPr>
        </p:nvSpPr>
        <p:spPr>
          <a:xfrm>
            <a:off x="7495947" y="4807307"/>
            <a:ext cx="1126191" cy="273844"/>
          </a:xfrm>
          <a:prstGeom prst="rect">
            <a:avLst/>
          </a:prstGeom>
        </p:spPr>
        <p:txBody>
          <a:bodyPr/>
          <a:lstStyle>
            <a:lvl1pPr>
              <a:defRPr>
                <a:solidFill>
                  <a:schemeClr val="bg1"/>
                </a:solidFill>
              </a:defRPr>
            </a:lvl1pPr>
          </a:lstStyle>
          <a:p>
            <a:fld id="{98292C0A-FEB2-3D4C-834B-E9E82EB6286D}" type="slidenum">
              <a:rPr lang="fi-FI" smtClean="0"/>
              <a:pPr/>
              <a:t>‹#›</a:t>
            </a:fld>
            <a:endParaRPr lang="fi-FI" dirty="0"/>
          </a:p>
        </p:txBody>
      </p:sp>
      <p:sp>
        <p:nvSpPr>
          <p:cNvPr id="17" name="Title 1">
            <a:extLst>
              <a:ext uri="{FF2B5EF4-FFF2-40B4-BE49-F238E27FC236}">
                <a16:creationId xmlns:a16="http://schemas.microsoft.com/office/drawing/2014/main" id="{0B08D8EC-5D32-C24C-BC6B-2873F3E0624F}"/>
              </a:ext>
            </a:extLst>
          </p:cNvPr>
          <p:cNvSpPr>
            <a:spLocks noGrp="1"/>
          </p:cNvSpPr>
          <p:nvPr>
            <p:ph type="title" hasCustomPrompt="1"/>
          </p:nvPr>
        </p:nvSpPr>
        <p:spPr>
          <a:xfrm>
            <a:off x="441765" y="1700055"/>
            <a:ext cx="2828716" cy="871695"/>
          </a:xfrm>
          <a:prstGeom prst="rect">
            <a:avLst/>
          </a:prstGeom>
        </p:spPr>
        <p:txBody>
          <a:bodyPr>
            <a:normAutofit/>
          </a:bodyPr>
          <a:lstStyle>
            <a:lvl1pPr>
              <a:defRPr sz="2400">
                <a:solidFill>
                  <a:schemeClr val="tx2"/>
                </a:solidFill>
              </a:defRPr>
            </a:lvl1pPr>
          </a:lstStyle>
          <a:p>
            <a:r>
              <a:rPr lang="en-US" dirty="0"/>
              <a:t>CLICK TO EDIT MASTER TITLE STYLE</a:t>
            </a:r>
          </a:p>
        </p:txBody>
      </p:sp>
      <p:sp>
        <p:nvSpPr>
          <p:cNvPr id="18" name="Text Placeholder 18">
            <a:extLst>
              <a:ext uri="{FF2B5EF4-FFF2-40B4-BE49-F238E27FC236}">
                <a16:creationId xmlns:a16="http://schemas.microsoft.com/office/drawing/2014/main" id="{1CCEC2E3-0389-754E-9D42-8EB863826F62}"/>
              </a:ext>
            </a:extLst>
          </p:cNvPr>
          <p:cNvSpPr>
            <a:spLocks noGrp="1"/>
          </p:cNvSpPr>
          <p:nvPr>
            <p:ph type="body" sz="quarter" idx="14" hasCustomPrompt="1"/>
          </p:nvPr>
        </p:nvSpPr>
        <p:spPr>
          <a:xfrm>
            <a:off x="328612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sp>
        <p:nvSpPr>
          <p:cNvPr id="20" name="Text Placeholder 18">
            <a:extLst>
              <a:ext uri="{FF2B5EF4-FFF2-40B4-BE49-F238E27FC236}">
                <a16:creationId xmlns:a16="http://schemas.microsoft.com/office/drawing/2014/main" id="{33120F49-A578-A143-89C1-F8631F0B98DC}"/>
              </a:ext>
            </a:extLst>
          </p:cNvPr>
          <p:cNvSpPr>
            <a:spLocks noGrp="1"/>
          </p:cNvSpPr>
          <p:nvPr>
            <p:ph type="body" sz="quarter" idx="15" hasCustomPrompt="1"/>
          </p:nvPr>
        </p:nvSpPr>
        <p:spPr>
          <a:xfrm>
            <a:off x="6130695" y="1700055"/>
            <a:ext cx="2647463" cy="1757207"/>
          </a:xfrm>
        </p:spPr>
        <p:txBody>
          <a:bodyPr>
            <a:normAutofit/>
          </a:bodyPr>
          <a:lstStyle>
            <a:lvl1pPr marL="0" indent="0">
              <a:lnSpc>
                <a:spcPct val="100000"/>
              </a:lnSpc>
              <a:buNone/>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Edit Master text styles</a:t>
            </a:r>
          </a:p>
        </p:txBody>
      </p:sp>
      <p:pic>
        <p:nvPicPr>
          <p:cNvPr id="21" name="Picture 20">
            <a:extLst>
              <a:ext uri="{FF2B5EF4-FFF2-40B4-BE49-F238E27FC236}">
                <a16:creationId xmlns:a16="http://schemas.microsoft.com/office/drawing/2014/main" id="{467D3D2C-5ACE-914E-ADFD-A93E8D9A01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13241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w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Date Placeholder 3">
            <a:extLst>
              <a:ext uri="{FF2B5EF4-FFF2-40B4-BE49-F238E27FC236}">
                <a16:creationId xmlns:a16="http://schemas.microsoft.com/office/drawing/2014/main" id="{2B107B71-CF30-514E-A9BA-CB47143EAA92}"/>
              </a:ext>
            </a:extLst>
          </p:cNvPr>
          <p:cNvSpPr>
            <a:spLocks noGrp="1"/>
          </p:cNvSpPr>
          <p:nvPr>
            <p:ph type="dt" sz="half" idx="2"/>
          </p:nvPr>
        </p:nvSpPr>
        <p:spPr>
          <a:xfrm>
            <a:off x="7389157" y="4493419"/>
            <a:ext cx="1126192" cy="273844"/>
          </a:xfrm>
          <a:prstGeom prst="rect">
            <a:avLst/>
          </a:prstGeom>
        </p:spPr>
        <p:txBody>
          <a:bodyPr/>
          <a:lstStyle>
            <a:lvl1pPr algn="r">
              <a:defRPr sz="1000">
                <a:solidFill>
                  <a:schemeClr val="accent2"/>
                </a:solidFill>
              </a:defRPr>
            </a:lvl1pPr>
          </a:lstStyle>
          <a:p>
            <a:fld id="{4783BB3E-9BAA-2845-A899-A970575682D7}" type="datetime1">
              <a:rPr lang="fi-FI" smtClean="0"/>
              <a:t>4.11.2025</a:t>
            </a:fld>
            <a:endParaRPr lang="fi-FI" dirty="0"/>
          </a:p>
        </p:txBody>
      </p:sp>
      <p:sp>
        <p:nvSpPr>
          <p:cNvPr id="12" name="Footer Placeholder 4">
            <a:extLst>
              <a:ext uri="{FF2B5EF4-FFF2-40B4-BE49-F238E27FC236}">
                <a16:creationId xmlns:a16="http://schemas.microsoft.com/office/drawing/2014/main" id="{C4ADE2A4-FDD9-624F-ADCE-26983F549BB0}"/>
              </a:ext>
            </a:extLst>
          </p:cNvPr>
          <p:cNvSpPr>
            <a:spLocks noGrp="1"/>
          </p:cNvSpPr>
          <p:nvPr>
            <p:ph type="ftr" sz="quarter" idx="3"/>
          </p:nvPr>
        </p:nvSpPr>
        <p:spPr>
          <a:xfrm>
            <a:off x="3028950" y="4767263"/>
            <a:ext cx="3086100" cy="273844"/>
          </a:xfrm>
          <a:prstGeom prst="rect">
            <a:avLst/>
          </a:prstGeom>
        </p:spPr>
        <p:txBody>
          <a:bodyPr/>
          <a:lstStyle>
            <a:lvl1pPr algn="ctr">
              <a:defRPr sz="1000">
                <a:solidFill>
                  <a:schemeClr val="tx2"/>
                </a:solidFill>
              </a:defRPr>
            </a:lvl1pPr>
          </a:lstStyle>
          <a:p>
            <a:r>
              <a:rPr lang="fi-FI"/>
              <a:t>stormossen.fi</a:t>
            </a:r>
            <a:endParaRPr lang="fi-FI" dirty="0"/>
          </a:p>
        </p:txBody>
      </p:sp>
      <p:sp>
        <p:nvSpPr>
          <p:cNvPr id="13" name="Slide Number Placeholder 5">
            <a:extLst>
              <a:ext uri="{FF2B5EF4-FFF2-40B4-BE49-F238E27FC236}">
                <a16:creationId xmlns:a16="http://schemas.microsoft.com/office/drawing/2014/main" id="{FD843E35-3CF7-B847-935B-9E86F6D700E8}"/>
              </a:ext>
            </a:extLst>
          </p:cNvPr>
          <p:cNvSpPr>
            <a:spLocks noGrp="1"/>
          </p:cNvSpPr>
          <p:nvPr>
            <p:ph type="sldNum" sz="quarter" idx="4"/>
          </p:nvPr>
        </p:nvSpPr>
        <p:spPr>
          <a:xfrm>
            <a:off x="7389158" y="4767263"/>
            <a:ext cx="1126191" cy="273844"/>
          </a:xfrm>
          <a:prstGeom prst="rect">
            <a:avLst/>
          </a:prstGeom>
        </p:spPr>
        <p:txBody>
          <a:bodyPr/>
          <a:lstStyle>
            <a:lvl1pPr algn="r">
              <a:defRPr sz="1000">
                <a:solidFill>
                  <a:schemeClr val="accent2"/>
                </a:solidFill>
              </a:defRPr>
            </a:lvl1pPr>
          </a:lstStyle>
          <a:p>
            <a:fld id="{98292C0A-FEB2-3D4C-834B-E9E82EB6286D}" type="slidenum">
              <a:rPr lang="fi-FI" smtClean="0"/>
              <a:pPr/>
              <a:t>‹#›</a:t>
            </a:fld>
            <a:endParaRPr lang="fi-FI" dirty="0"/>
          </a:p>
        </p:txBody>
      </p:sp>
      <p:pic>
        <p:nvPicPr>
          <p:cNvPr id="18" name="Picture 17">
            <a:extLst>
              <a:ext uri="{FF2B5EF4-FFF2-40B4-BE49-F238E27FC236}">
                <a16:creationId xmlns:a16="http://schemas.microsoft.com/office/drawing/2014/main" id="{EC543F58-9AC0-0447-9050-91DBCD368680}"/>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52317" y="224778"/>
            <a:ext cx="1800225" cy="382466"/>
          </a:xfrm>
          <a:prstGeom prst="rect">
            <a:avLst/>
          </a:prstGeom>
        </p:spPr>
      </p:pic>
    </p:spTree>
    <p:extLst>
      <p:ext uri="{BB962C8B-B14F-4D97-AF65-F5344CB8AC3E}">
        <p14:creationId xmlns:p14="http://schemas.microsoft.com/office/powerpoint/2010/main" val="2530030615"/>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76" r:id="rId3"/>
    <p:sldLayoutId id="2147483675" r:id="rId4"/>
    <p:sldLayoutId id="2147483679" r:id="rId5"/>
    <p:sldLayoutId id="2147483680" r:id="rId6"/>
    <p:sldLayoutId id="2147483662" r:id="rId7"/>
    <p:sldLayoutId id="2147483681" r:id="rId8"/>
    <p:sldLayoutId id="2147483682" r:id="rId9"/>
    <p:sldLayoutId id="2147483678" r:id="rId10"/>
    <p:sldLayoutId id="2147483683" r:id="rId11"/>
    <p:sldLayoutId id="2147483674" r:id="rId12"/>
    <p:sldLayoutId id="2147483677" r:id="rId13"/>
    <p:sldLayoutId id="2147483664" r:id="rId14"/>
    <p:sldLayoutId id="2147483685" r:id="rId15"/>
    <p:sldLayoutId id="2147483686" r:id="rId16"/>
    <p:sldLayoutId id="2147483684" r:id="rId17"/>
    <p:sldLayoutId id="2147483671" r:id="rId18"/>
    <p:sldLayoutId id="2147483673" r:id="rId19"/>
    <p:sldLayoutId id="2147483672" r:id="rId20"/>
    <p:sldLayoutId id="2147483665" r:id="rId21"/>
    <p:sldLayoutId id="2147483668" r:id="rId22"/>
    <p:sldLayoutId id="2147483667" r:id="rId23"/>
    <p:sldLayoutId id="2147483687" r:id="rId24"/>
  </p:sldLayoutIdLst>
  <p:hf sldNum="0"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1.jp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37.jp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40.jp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43.jp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hyperlink" Target="https://www.youtube.com/watch?v=R28gtvgbYL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8.jp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00F14-25FA-7D43-84B4-DC060EE6ABCC}"/>
              </a:ext>
            </a:extLst>
          </p:cNvPr>
          <p:cNvSpPr>
            <a:spLocks noGrp="1"/>
          </p:cNvSpPr>
          <p:nvPr>
            <p:ph type="ctrTitle"/>
          </p:nvPr>
        </p:nvSpPr>
        <p:spPr>
          <a:xfrm>
            <a:off x="824266" y="1248450"/>
            <a:ext cx="6858000" cy="1790700"/>
          </a:xfrm>
        </p:spPr>
        <p:txBody>
          <a:bodyPr/>
          <a:lstStyle/>
          <a:p>
            <a:r>
              <a:rPr lang="fi-FI" dirty="0" err="1">
                <a:latin typeface="Houschka Pro Light" panose="02000503030000020003" pitchFamily="2" charset="0"/>
              </a:rPr>
              <a:t>Sortering</a:t>
            </a:r>
            <a:r>
              <a:rPr lang="fi-FI" dirty="0">
                <a:latin typeface="Houschka Pro Light" panose="02000503030000020003" pitchFamily="2" charset="0"/>
              </a:rPr>
              <a:t> </a:t>
            </a:r>
            <a:r>
              <a:rPr lang="fi-FI" dirty="0" err="1">
                <a:latin typeface="Houschka Pro Light" panose="02000503030000020003" pitchFamily="2" charset="0"/>
              </a:rPr>
              <a:t>och</a:t>
            </a:r>
            <a:r>
              <a:rPr lang="fi-FI" dirty="0">
                <a:latin typeface="Houschka Pro Light" panose="02000503030000020003" pitchFamily="2" charset="0"/>
              </a:rPr>
              <a:t> </a:t>
            </a:r>
            <a:r>
              <a:rPr lang="fi-FI" dirty="0" err="1">
                <a:latin typeface="Houschka Pro Light" panose="02000503030000020003" pitchFamily="2" charset="0"/>
              </a:rPr>
              <a:t>återvinning</a:t>
            </a:r>
            <a:endParaRPr lang="fi-FI" dirty="0">
              <a:latin typeface="Houschka Pro Light" panose="02000503030000020003" pitchFamily="2" charset="0"/>
            </a:endParaRPr>
          </a:p>
        </p:txBody>
      </p:sp>
      <p:sp>
        <p:nvSpPr>
          <p:cNvPr id="5" name="Subtitle 4">
            <a:extLst>
              <a:ext uri="{FF2B5EF4-FFF2-40B4-BE49-F238E27FC236}">
                <a16:creationId xmlns:a16="http://schemas.microsoft.com/office/drawing/2014/main" id="{88F5D987-70CD-9548-A4F1-1BCBCCDF5A87}"/>
              </a:ext>
            </a:extLst>
          </p:cNvPr>
          <p:cNvSpPr>
            <a:spLocks noGrp="1"/>
          </p:cNvSpPr>
          <p:nvPr>
            <p:ph type="subTitle" idx="1"/>
          </p:nvPr>
        </p:nvSpPr>
        <p:spPr>
          <a:xfrm>
            <a:off x="871293" y="3104671"/>
            <a:ext cx="6858000" cy="1241822"/>
          </a:xfrm>
        </p:spPr>
        <p:txBody>
          <a:bodyPr/>
          <a:lstStyle/>
          <a:p>
            <a:r>
              <a:rPr lang="fi-FI" sz="2000" dirty="0" err="1">
                <a:latin typeface="Houschka Pro Light" panose="02000503030000020003" pitchFamily="2" charset="0"/>
              </a:rPr>
              <a:t>Åk</a:t>
            </a:r>
            <a:r>
              <a:rPr lang="fi-FI" sz="2000" dirty="0">
                <a:latin typeface="Houschka Pro Light" panose="02000503030000020003" pitchFamily="2" charset="0"/>
              </a:rPr>
              <a:t> 1–3</a:t>
            </a:r>
          </a:p>
          <a:p>
            <a:endParaRPr lang="fi-FI" dirty="0"/>
          </a:p>
        </p:txBody>
      </p:sp>
      <p:sp>
        <p:nvSpPr>
          <p:cNvPr id="2" name="Footer Placeholder 1">
            <a:extLst>
              <a:ext uri="{FF2B5EF4-FFF2-40B4-BE49-F238E27FC236}">
                <a16:creationId xmlns:a16="http://schemas.microsoft.com/office/drawing/2014/main" id="{AED5494A-8493-094C-A6AB-544FC44147FF}"/>
              </a:ext>
            </a:extLst>
          </p:cNvPr>
          <p:cNvSpPr>
            <a:spLocks noGrp="1"/>
          </p:cNvSpPr>
          <p:nvPr>
            <p:ph type="ftr" sz="quarter" idx="11"/>
          </p:nvPr>
        </p:nvSpPr>
        <p:spPr/>
        <p:txBody>
          <a:bodyPr/>
          <a:lstStyle/>
          <a:p>
            <a:r>
              <a:rPr lang="fi-FI" dirty="0" err="1">
                <a:latin typeface="Houschka Pro Light" panose="02000503030000020003" pitchFamily="2" charset="0"/>
              </a:rPr>
              <a:t>stormossen.fi</a:t>
            </a:r>
            <a:endParaRPr lang="fi-FI" dirty="0">
              <a:latin typeface="Houschka Pro Light" panose="02000503030000020003" pitchFamily="2" charset="0"/>
            </a:endParaRPr>
          </a:p>
        </p:txBody>
      </p:sp>
    </p:spTree>
    <p:extLst>
      <p:ext uri="{BB962C8B-B14F-4D97-AF65-F5344CB8AC3E}">
        <p14:creationId xmlns:p14="http://schemas.microsoft.com/office/powerpoint/2010/main" val="290331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43815" y="697537"/>
            <a:ext cx="7886700" cy="617935"/>
          </a:xfrm>
        </p:spPr>
        <p:txBody>
          <a:bodyPr>
            <a:normAutofit/>
          </a:bodyPr>
          <a:lstStyle/>
          <a:p>
            <a:r>
              <a:rPr lang="sv-SE" dirty="0">
                <a:latin typeface="Houschka Pro Light" panose="02000503030000020003" pitchFamily="2" charset="0"/>
              </a:rPr>
              <a:t>Glasförpackningar</a:t>
            </a:r>
            <a:endParaRPr lang="sv-FI" dirty="0">
              <a:latin typeface="Houschka Pro Light" panose="02000503030000020003" pitchFamily="2" charset="0"/>
            </a:endParaRPr>
          </a:p>
        </p:txBody>
      </p:sp>
      <p:pic>
        <p:nvPicPr>
          <p:cNvPr id="7" name="Platshållare för innehåll 10">
            <a:extLst>
              <a:ext uri="{FF2B5EF4-FFF2-40B4-BE49-F238E27FC236}">
                <a16:creationId xmlns:a16="http://schemas.microsoft.com/office/drawing/2014/main" id="{12B8E87D-76BC-43F6-B603-C6BB736A6334}"/>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801898" y="1926978"/>
            <a:ext cx="1943583" cy="1287349"/>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C49F4816-C3F2-EF34-AC1A-AB7CFDF882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8417" y="1241007"/>
            <a:ext cx="1943583" cy="3273402"/>
          </a:xfrm>
          <a:prstGeom prst="rect">
            <a:avLst/>
          </a:prstGeom>
        </p:spPr>
      </p:pic>
      <p:pic>
        <p:nvPicPr>
          <p:cNvPr id="10" name="Sisällön paikkamerkki 9" descr="Kuva, joka sisältää kohteen teksti, virvoke, sisä-, juoma&#10;&#10;Tekoälyllä luotu sisältö voi olla virheellistä.">
            <a:extLst>
              <a:ext uri="{FF2B5EF4-FFF2-40B4-BE49-F238E27FC236}">
                <a16:creationId xmlns:a16="http://schemas.microsoft.com/office/drawing/2014/main" id="{8F83DEB2-8DAD-798A-08C0-770A4C10FECD}"/>
              </a:ext>
            </a:extLst>
          </p:cNvPr>
          <p:cNvPicPr>
            <a:picLocks noGrp="1" noChangeAspect="1"/>
          </p:cNvPicPr>
          <p:nvPr>
            <p:ph sz="half" idx="2"/>
          </p:nvPr>
        </p:nvPicPr>
        <p:blipFill>
          <a:blip r:embed="rId5"/>
          <a:stretch>
            <a:fillRect/>
          </a:stretch>
        </p:blipFill>
        <p:spPr>
          <a:xfrm rot="5400000">
            <a:off x="4954860" y="954362"/>
            <a:ext cx="5143500" cy="3234779"/>
          </a:xfrm>
        </p:spPr>
      </p:pic>
    </p:spTree>
    <p:extLst>
      <p:ext uri="{BB962C8B-B14F-4D97-AF65-F5344CB8AC3E}">
        <p14:creationId xmlns:p14="http://schemas.microsoft.com/office/powerpoint/2010/main" val="1317719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94241" y="723057"/>
            <a:ext cx="7886700" cy="617935"/>
          </a:xfrm>
        </p:spPr>
        <p:txBody>
          <a:bodyPr>
            <a:normAutofit/>
          </a:bodyPr>
          <a:lstStyle/>
          <a:p>
            <a:r>
              <a:rPr lang="sv-FI" dirty="0">
                <a:latin typeface="Houschka Pro Light" panose="02000503030000020003" pitchFamily="2" charset="0"/>
              </a:rPr>
              <a:t>Plastförpackningar</a:t>
            </a:r>
          </a:p>
        </p:txBody>
      </p:sp>
      <p:pic>
        <p:nvPicPr>
          <p:cNvPr id="7" name="Platshållare för innehåll 8">
            <a:extLst>
              <a:ext uri="{FF2B5EF4-FFF2-40B4-BE49-F238E27FC236}">
                <a16:creationId xmlns:a16="http://schemas.microsoft.com/office/drawing/2014/main" id="{0BBBFCF1-26D7-4A44-9C74-1FB1C32C62F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94034" y="2259203"/>
            <a:ext cx="1664645" cy="1103732"/>
          </a:xfrm>
        </p:spPr>
      </p:pic>
      <p:pic>
        <p:nvPicPr>
          <p:cNvPr id="3" name="Kuva 2" descr="Kuva, joka sisältää kohteen Jätesäiliö, jäteastia, kontti, Jätteenkäsittely&#10;&#10;Kuvaus luotu automaattisesti">
            <a:extLst>
              <a:ext uri="{FF2B5EF4-FFF2-40B4-BE49-F238E27FC236}">
                <a16:creationId xmlns:a16="http://schemas.microsoft.com/office/drawing/2014/main" id="{E23627DA-24FE-6DF3-3A22-5FD5A32810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742" y="1278202"/>
            <a:ext cx="3085013" cy="3404152"/>
          </a:xfrm>
          <a:prstGeom prst="rect">
            <a:avLst/>
          </a:prstGeom>
        </p:spPr>
      </p:pic>
      <p:pic>
        <p:nvPicPr>
          <p:cNvPr id="10" name="Sisällön paikkamerkki 9">
            <a:extLst>
              <a:ext uri="{FF2B5EF4-FFF2-40B4-BE49-F238E27FC236}">
                <a16:creationId xmlns:a16="http://schemas.microsoft.com/office/drawing/2014/main" id="{E9555DE8-CA6D-C58C-CC2D-B7A88E522A60}"/>
              </a:ext>
            </a:extLst>
          </p:cNvPr>
          <p:cNvPicPr>
            <a:picLocks noGrp="1" noChangeAspect="1"/>
          </p:cNvPicPr>
          <p:nvPr>
            <p:ph sz="half" idx="2"/>
          </p:nvPr>
        </p:nvPicPr>
        <p:blipFill>
          <a:blip r:embed="rId5"/>
          <a:stretch>
            <a:fillRect/>
          </a:stretch>
        </p:blipFill>
        <p:spPr>
          <a:xfrm rot="16200000">
            <a:off x="4940520" y="957628"/>
            <a:ext cx="5161110" cy="3245854"/>
          </a:xfrm>
        </p:spPr>
      </p:pic>
    </p:spTree>
    <p:extLst>
      <p:ext uri="{BB962C8B-B14F-4D97-AF65-F5344CB8AC3E}">
        <p14:creationId xmlns:p14="http://schemas.microsoft.com/office/powerpoint/2010/main" val="146625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2890" y="667918"/>
            <a:ext cx="7886700" cy="617935"/>
          </a:xfrm>
        </p:spPr>
        <p:txBody>
          <a:bodyPr>
            <a:normAutofit/>
          </a:bodyPr>
          <a:lstStyle/>
          <a:p>
            <a:r>
              <a:rPr lang="sv-FI" dirty="0">
                <a:latin typeface="Houschka Pro Light" panose="02000503030000020003" pitchFamily="2" charset="0"/>
              </a:rPr>
              <a:t>Kartongförpackningar</a:t>
            </a:r>
          </a:p>
        </p:txBody>
      </p:sp>
      <p:pic>
        <p:nvPicPr>
          <p:cNvPr id="7" name="Platshållare för innehåll 6">
            <a:extLst>
              <a:ext uri="{FF2B5EF4-FFF2-40B4-BE49-F238E27FC236}">
                <a16:creationId xmlns:a16="http://schemas.microsoft.com/office/drawing/2014/main" id="{88CA7608-1E17-4A3E-9CCB-FBB7F576223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64441" y="2024824"/>
            <a:ext cx="1900732" cy="1258966"/>
          </a:xfrm>
        </p:spPr>
      </p:pic>
      <p:pic>
        <p:nvPicPr>
          <p:cNvPr id="8" name="Kuva 7" descr="Kuva, joka sisältää kohteen jäteastia, Jätesäiliö, kontti, Jätteenkäsittely&#10;&#10;Kuvaus luotu automaattisesti">
            <a:extLst>
              <a:ext uri="{FF2B5EF4-FFF2-40B4-BE49-F238E27FC236}">
                <a16:creationId xmlns:a16="http://schemas.microsoft.com/office/drawing/2014/main" id="{75C8DAB9-36E5-367F-3CEA-89D005D268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4475" y="1426736"/>
            <a:ext cx="2736144" cy="3019193"/>
          </a:xfrm>
          <a:prstGeom prst="rect">
            <a:avLst/>
          </a:prstGeom>
        </p:spPr>
      </p:pic>
      <p:pic>
        <p:nvPicPr>
          <p:cNvPr id="11" name="Sisällön paikkamerkki 10">
            <a:extLst>
              <a:ext uri="{FF2B5EF4-FFF2-40B4-BE49-F238E27FC236}">
                <a16:creationId xmlns:a16="http://schemas.microsoft.com/office/drawing/2014/main" id="{01F8B44F-5A06-EE13-42E6-2970969A20C9}"/>
              </a:ext>
            </a:extLst>
          </p:cNvPr>
          <p:cNvPicPr>
            <a:picLocks noGrp="1" noChangeAspect="1"/>
          </p:cNvPicPr>
          <p:nvPr>
            <p:ph sz="half" idx="2"/>
          </p:nvPr>
        </p:nvPicPr>
        <p:blipFill>
          <a:blip r:embed="rId5"/>
          <a:stretch>
            <a:fillRect/>
          </a:stretch>
        </p:blipFill>
        <p:spPr>
          <a:xfrm rot="16200000">
            <a:off x="4954863" y="954360"/>
            <a:ext cx="5143499" cy="3234778"/>
          </a:xfrm>
        </p:spPr>
      </p:pic>
      <p:sp>
        <p:nvSpPr>
          <p:cNvPr id="2" name="Tekstiruutu 1">
            <a:extLst>
              <a:ext uri="{FF2B5EF4-FFF2-40B4-BE49-F238E27FC236}">
                <a16:creationId xmlns:a16="http://schemas.microsoft.com/office/drawing/2014/main" id="{1F98FAA7-DA98-4389-A6DE-CEF28F86A253}"/>
              </a:ext>
            </a:extLst>
          </p:cNvPr>
          <p:cNvSpPr txBox="1"/>
          <p:nvPr/>
        </p:nvSpPr>
        <p:spPr>
          <a:xfrm>
            <a:off x="161963" y="3939951"/>
            <a:ext cx="2414955" cy="646331"/>
          </a:xfrm>
          <a:prstGeom prst="rect">
            <a:avLst/>
          </a:prstGeom>
          <a:noFill/>
        </p:spPr>
        <p:txBody>
          <a:bodyPr wrap="square" rtlCol="0">
            <a:spAutoFit/>
          </a:bodyPr>
          <a:lstStyle/>
          <a:p>
            <a:r>
              <a:rPr lang="fi-FI" dirty="0" err="1">
                <a:solidFill>
                  <a:schemeClr val="tx2"/>
                </a:solidFill>
                <a:latin typeface="Houschka Pro Light" panose="02000503030000020003"/>
              </a:rPr>
              <a:t>Bli</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inte</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paff</a:t>
            </a:r>
            <a:r>
              <a:rPr lang="fi-FI" dirty="0">
                <a:solidFill>
                  <a:schemeClr val="tx2"/>
                </a:solidFill>
                <a:latin typeface="Houschka Pro Light" panose="02000503030000020003"/>
              </a:rPr>
              <a:t> </a:t>
            </a:r>
          </a:p>
          <a:p>
            <a:r>
              <a:rPr lang="fi-FI" dirty="0">
                <a:solidFill>
                  <a:schemeClr val="tx2"/>
                </a:solidFill>
                <a:latin typeface="Houschka Pro Light" panose="02000503030000020003"/>
              </a:rPr>
              <a:t>– </a:t>
            </a:r>
            <a:r>
              <a:rPr lang="fi-FI" dirty="0" err="1">
                <a:solidFill>
                  <a:schemeClr val="tx2"/>
                </a:solidFill>
                <a:latin typeface="Houschka Pro Light" panose="02000503030000020003"/>
              </a:rPr>
              <a:t>platta</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till</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kartongen</a:t>
            </a:r>
            <a:r>
              <a:rPr lang="fi-FI" dirty="0">
                <a:solidFill>
                  <a:schemeClr val="tx2"/>
                </a:solidFill>
                <a:latin typeface="Houschka Pro Light" panose="02000503030000020003"/>
              </a:rPr>
              <a:t>!</a:t>
            </a:r>
          </a:p>
        </p:txBody>
      </p:sp>
    </p:spTree>
    <p:extLst>
      <p:ext uri="{BB962C8B-B14F-4D97-AF65-F5344CB8AC3E}">
        <p14:creationId xmlns:p14="http://schemas.microsoft.com/office/powerpoint/2010/main" val="2778517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BFAF5D-141F-4B0F-9EB9-1C71E2962BAF}"/>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CFD30B9A-D018-442E-A711-517385356455}"/>
              </a:ext>
            </a:extLst>
          </p:cNvPr>
          <p:cNvSpPr>
            <a:spLocks noGrp="1"/>
          </p:cNvSpPr>
          <p:nvPr>
            <p:ph type="title"/>
          </p:nvPr>
        </p:nvSpPr>
        <p:spPr>
          <a:xfrm>
            <a:off x="241989" y="723232"/>
            <a:ext cx="7886700" cy="617935"/>
          </a:xfrm>
        </p:spPr>
        <p:txBody>
          <a:bodyPr/>
          <a:lstStyle/>
          <a:p>
            <a:r>
              <a:rPr lang="sv-FI" dirty="0">
                <a:latin typeface="Houschka Pro Light" panose="02000503030000020003" pitchFamily="2" charset="0"/>
              </a:rPr>
              <a:t>Blandavfall (=brännbart avfall) </a:t>
            </a:r>
          </a:p>
        </p:txBody>
      </p:sp>
      <p:pic>
        <p:nvPicPr>
          <p:cNvPr id="3" name="Kuva 2" descr="Kuva, joka sisältää kohteen Jätesäiliö, jäteastia, kontti&#10;&#10;Kuvaus luotu automaattisesti">
            <a:extLst>
              <a:ext uri="{FF2B5EF4-FFF2-40B4-BE49-F238E27FC236}">
                <a16:creationId xmlns:a16="http://schemas.microsoft.com/office/drawing/2014/main" id="{368CE7D7-FE1F-A2FA-6CD5-50F12FF2D9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8984" y="1518109"/>
            <a:ext cx="1892710" cy="2957359"/>
          </a:xfrm>
          <a:prstGeom prst="rect">
            <a:avLst/>
          </a:prstGeom>
        </p:spPr>
      </p:pic>
      <p:pic>
        <p:nvPicPr>
          <p:cNvPr id="9" name="Kuva 8" descr="Kuva, joka sisältää kohteen teksti&#10;&#10;Kuvaus luotu automaattisesti">
            <a:extLst>
              <a:ext uri="{FF2B5EF4-FFF2-40B4-BE49-F238E27FC236}">
                <a16:creationId xmlns:a16="http://schemas.microsoft.com/office/drawing/2014/main" id="{5FF30A6C-76EE-A587-B5A0-C689E1BE81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936" y="1522732"/>
            <a:ext cx="2115314" cy="2842821"/>
          </a:xfrm>
          <a:prstGeom prst="rect">
            <a:avLst/>
          </a:prstGeom>
        </p:spPr>
      </p:pic>
      <p:pic>
        <p:nvPicPr>
          <p:cNvPr id="8" name="Sisällön paikkamerkki 7" descr="Kuva, joka sisältää kohteen pussi, asuste, kohteet&#10;&#10;Tekoälyllä luotu sisältö voi olla virheellistä.">
            <a:extLst>
              <a:ext uri="{FF2B5EF4-FFF2-40B4-BE49-F238E27FC236}">
                <a16:creationId xmlns:a16="http://schemas.microsoft.com/office/drawing/2014/main" id="{6E56EA06-9140-CF73-8312-F72E110E2BFA}"/>
              </a:ext>
            </a:extLst>
          </p:cNvPr>
          <p:cNvPicPr>
            <a:picLocks noGrp="1" noChangeAspect="1"/>
          </p:cNvPicPr>
          <p:nvPr>
            <p:ph sz="half" idx="2"/>
          </p:nvPr>
        </p:nvPicPr>
        <p:blipFill>
          <a:blip r:embed="rId5"/>
          <a:stretch>
            <a:fillRect/>
          </a:stretch>
        </p:blipFill>
        <p:spPr>
          <a:xfrm rot="16200000">
            <a:off x="4954863" y="954360"/>
            <a:ext cx="5143499" cy="3234778"/>
          </a:xfrm>
        </p:spPr>
      </p:pic>
    </p:spTree>
    <p:extLst>
      <p:ext uri="{BB962C8B-B14F-4D97-AF65-F5344CB8AC3E}">
        <p14:creationId xmlns:p14="http://schemas.microsoft.com/office/powerpoint/2010/main" val="353573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37992570-2215-41AF-948D-6569F4F60BF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FCEA1867-82A2-421B-8AE5-CF71793050FB}"/>
              </a:ext>
            </a:extLst>
          </p:cNvPr>
          <p:cNvSpPr>
            <a:spLocks noGrp="1"/>
          </p:cNvSpPr>
          <p:nvPr>
            <p:ph type="title"/>
          </p:nvPr>
        </p:nvSpPr>
        <p:spPr>
          <a:xfrm>
            <a:off x="304691" y="713402"/>
            <a:ext cx="7886700" cy="617935"/>
          </a:xfrm>
        </p:spPr>
        <p:txBody>
          <a:bodyPr/>
          <a:lstStyle/>
          <a:p>
            <a:r>
              <a:rPr lang="sv-FI" dirty="0">
                <a:latin typeface="Houschka Pro Light" panose="02000503030000020003" pitchFamily="2" charset="0"/>
              </a:rPr>
              <a:t>Batterier</a:t>
            </a:r>
          </a:p>
        </p:txBody>
      </p:sp>
      <p:pic>
        <p:nvPicPr>
          <p:cNvPr id="6" name="Platshållare för innehåll 6">
            <a:extLst>
              <a:ext uri="{FF2B5EF4-FFF2-40B4-BE49-F238E27FC236}">
                <a16:creationId xmlns:a16="http://schemas.microsoft.com/office/drawing/2014/main" id="{CBBB307D-9B2E-40E1-815D-C5A195B50130}"/>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11887" y="0"/>
            <a:ext cx="3428163" cy="5143500"/>
          </a:xfrm>
        </p:spPr>
      </p:pic>
      <p:pic>
        <p:nvPicPr>
          <p:cNvPr id="10" name="Kuva 9" descr="Kuva, joka sisältää kohteen ensiapupakkaus, teksti, punainen&#10;&#10;Kuvaus luotu automaattisesti">
            <a:extLst>
              <a:ext uri="{FF2B5EF4-FFF2-40B4-BE49-F238E27FC236}">
                <a16:creationId xmlns:a16="http://schemas.microsoft.com/office/drawing/2014/main" id="{3A9EB26D-DDFB-8EF6-8457-A3B207A8A6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6475" y="1650932"/>
            <a:ext cx="1911552" cy="2581789"/>
          </a:xfrm>
          <a:prstGeom prst="rect">
            <a:avLst/>
          </a:prstGeom>
        </p:spPr>
      </p:pic>
      <p:sp>
        <p:nvSpPr>
          <p:cNvPr id="2" name="Tekstiruutu 1">
            <a:extLst>
              <a:ext uri="{FF2B5EF4-FFF2-40B4-BE49-F238E27FC236}">
                <a16:creationId xmlns:a16="http://schemas.microsoft.com/office/drawing/2014/main" id="{2C079D6A-8826-055B-8C30-288ACFF493E7}"/>
              </a:ext>
            </a:extLst>
          </p:cNvPr>
          <p:cNvSpPr txBox="1"/>
          <p:nvPr/>
        </p:nvSpPr>
        <p:spPr>
          <a:xfrm rot="20573066">
            <a:off x="2859171" y="562593"/>
            <a:ext cx="1540098" cy="369332"/>
          </a:xfrm>
          <a:prstGeom prst="rect">
            <a:avLst/>
          </a:prstGeom>
          <a:noFill/>
        </p:spPr>
        <p:txBody>
          <a:bodyPr wrap="square" rtlCol="0">
            <a:spAutoFit/>
          </a:bodyPr>
          <a:lstStyle/>
          <a:p>
            <a:r>
              <a:rPr lang="fi-FI" dirty="0" err="1">
                <a:solidFill>
                  <a:schemeClr val="tx2"/>
                </a:solidFill>
                <a:latin typeface="Houschka Pro Light" panose="02000503030000020003"/>
              </a:rPr>
              <a:t>Tejpa</a:t>
            </a:r>
            <a:r>
              <a:rPr lang="fi-FI" dirty="0">
                <a:solidFill>
                  <a:schemeClr val="tx2"/>
                </a:solidFill>
                <a:latin typeface="Houschka Pro Light" panose="02000503030000020003"/>
              </a:rPr>
              <a:t> </a:t>
            </a:r>
            <a:r>
              <a:rPr lang="fi-FI" dirty="0" err="1">
                <a:solidFill>
                  <a:schemeClr val="tx2"/>
                </a:solidFill>
                <a:latin typeface="Houschka Pro Light" panose="02000503030000020003"/>
              </a:rPr>
              <a:t>polerna</a:t>
            </a:r>
            <a:r>
              <a:rPr lang="fi-FI" dirty="0">
                <a:solidFill>
                  <a:schemeClr val="tx2"/>
                </a:solidFill>
                <a:latin typeface="Houschka Pro Light" panose="02000503030000020003"/>
              </a:rPr>
              <a:t>!</a:t>
            </a:r>
          </a:p>
        </p:txBody>
      </p:sp>
      <p:pic>
        <p:nvPicPr>
          <p:cNvPr id="7" name="Kuva 6">
            <a:extLst>
              <a:ext uri="{FF2B5EF4-FFF2-40B4-BE49-F238E27FC236}">
                <a16:creationId xmlns:a16="http://schemas.microsoft.com/office/drawing/2014/main" id="{197CC8C9-C3EB-9262-55BF-914BDF34A6EC}"/>
              </a:ext>
            </a:extLst>
          </p:cNvPr>
          <p:cNvPicPr>
            <a:picLocks noChangeAspect="1"/>
          </p:cNvPicPr>
          <p:nvPr/>
        </p:nvPicPr>
        <p:blipFill>
          <a:blip r:embed="rId5"/>
          <a:stretch>
            <a:fillRect/>
          </a:stretch>
        </p:blipFill>
        <p:spPr>
          <a:xfrm>
            <a:off x="2105272" y="2265176"/>
            <a:ext cx="1103666" cy="1103666"/>
          </a:xfrm>
          <a:prstGeom prst="rect">
            <a:avLst/>
          </a:prstGeom>
        </p:spPr>
      </p:pic>
    </p:spTree>
    <p:extLst>
      <p:ext uri="{BB962C8B-B14F-4D97-AF65-F5344CB8AC3E}">
        <p14:creationId xmlns:p14="http://schemas.microsoft.com/office/powerpoint/2010/main" val="177546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698192-A662-AA47-1E5E-163DDA2E3D20}"/>
              </a:ext>
            </a:extLst>
          </p:cNvPr>
          <p:cNvSpPr>
            <a:spLocks noGrp="1"/>
          </p:cNvSpPr>
          <p:nvPr>
            <p:ph type="title"/>
          </p:nvPr>
        </p:nvSpPr>
        <p:spPr/>
        <p:txBody>
          <a:bodyPr/>
          <a:lstStyle/>
          <a:p>
            <a:r>
              <a:rPr lang="fi-FI" dirty="0" err="1"/>
              <a:t>Vart</a:t>
            </a:r>
            <a:r>
              <a:rPr lang="fi-FI" dirty="0"/>
              <a:t> </a:t>
            </a:r>
            <a:r>
              <a:rPr lang="fi-FI" dirty="0" err="1"/>
              <a:t>sorteras</a:t>
            </a:r>
            <a:r>
              <a:rPr lang="fi-FI" dirty="0"/>
              <a:t>..?</a:t>
            </a:r>
          </a:p>
        </p:txBody>
      </p:sp>
      <p:pic>
        <p:nvPicPr>
          <p:cNvPr id="6" name="Sisällön paikkamerkki 5" descr="Kuva, joka sisältää kohteen ruoka, leikkuulauta, sisä-, pöytä&#10;&#10;Kuvaus luotu automaattisesti">
            <a:extLst>
              <a:ext uri="{FF2B5EF4-FFF2-40B4-BE49-F238E27FC236}">
                <a16:creationId xmlns:a16="http://schemas.microsoft.com/office/drawing/2014/main" id="{F83E6D8A-AAB6-29BF-595A-6274D9637F2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188870" y="389409"/>
            <a:ext cx="2726391" cy="2090058"/>
          </a:xfrm>
        </p:spPr>
      </p:pic>
      <p:sp>
        <p:nvSpPr>
          <p:cNvPr id="4" name="Alatunnisteen paikkamerkki 3">
            <a:extLst>
              <a:ext uri="{FF2B5EF4-FFF2-40B4-BE49-F238E27FC236}">
                <a16:creationId xmlns:a16="http://schemas.microsoft.com/office/drawing/2014/main" id="{417B73A9-D0E0-4FE0-6508-32BDFC2CC5E2}"/>
              </a:ext>
            </a:extLst>
          </p:cNvPr>
          <p:cNvSpPr>
            <a:spLocks noGrp="1"/>
          </p:cNvSpPr>
          <p:nvPr>
            <p:ph type="ftr" sz="quarter" idx="11"/>
          </p:nvPr>
        </p:nvSpPr>
        <p:spPr/>
        <p:txBody>
          <a:bodyPr/>
          <a:lstStyle/>
          <a:p>
            <a:r>
              <a:rPr lang="fi-FI"/>
              <a:t>stormossen.fi</a:t>
            </a:r>
            <a:endParaRPr lang="fi-FI" dirty="0"/>
          </a:p>
        </p:txBody>
      </p:sp>
      <p:pic>
        <p:nvPicPr>
          <p:cNvPr id="8" name="Kuva 7" descr="Kuva, joka sisältää kohteen teksti, muovi, sisä-, lattia&#10;&#10;Kuvaus luotu automaattisesti">
            <a:extLst>
              <a:ext uri="{FF2B5EF4-FFF2-40B4-BE49-F238E27FC236}">
                <a16:creationId xmlns:a16="http://schemas.microsoft.com/office/drawing/2014/main" id="{CC346C78-11BA-E96D-0473-84A74619C8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0629" y="2368727"/>
            <a:ext cx="3404027" cy="2574151"/>
          </a:xfrm>
          <a:prstGeom prst="rect">
            <a:avLst/>
          </a:prstGeom>
        </p:spPr>
      </p:pic>
      <p:pic>
        <p:nvPicPr>
          <p:cNvPr id="10" name="Kuva 9" descr="Kuva, joka sisältää kohteen toimistotarvikkeet, tussi, sisä-, kirjoitusväline&#10;&#10;Kuvaus luotu automaattisesti">
            <a:extLst>
              <a:ext uri="{FF2B5EF4-FFF2-40B4-BE49-F238E27FC236}">
                <a16:creationId xmlns:a16="http://schemas.microsoft.com/office/drawing/2014/main" id="{90F29290-C5CD-3E6E-56B4-B1C41FC2F8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09774" y="2140900"/>
            <a:ext cx="3803597" cy="2803329"/>
          </a:xfrm>
          <a:prstGeom prst="rect">
            <a:avLst/>
          </a:prstGeom>
        </p:spPr>
      </p:pic>
      <p:pic>
        <p:nvPicPr>
          <p:cNvPr id="12" name="Kuva 11" descr="Kuva, joka sisältää kohteen seinä, taide, maalaus, sisä-&#10;&#10;Kuvaus luotu automaattisesti">
            <a:extLst>
              <a:ext uri="{FF2B5EF4-FFF2-40B4-BE49-F238E27FC236}">
                <a16:creationId xmlns:a16="http://schemas.microsoft.com/office/drawing/2014/main" id="{E766E602-9C4C-9081-4AF8-1E2343DE60B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73795" y="177178"/>
            <a:ext cx="1836485" cy="1862482"/>
          </a:xfrm>
          <a:prstGeom prst="rect">
            <a:avLst/>
          </a:prstGeom>
        </p:spPr>
      </p:pic>
      <p:pic>
        <p:nvPicPr>
          <p:cNvPr id="14" name="Kuva 13" descr="Kuva, joka sisältää kohteen muovi, pullo, sisä-, kuitti&#10;&#10;Kuvaus luotu automaattisesti">
            <a:extLst>
              <a:ext uri="{FF2B5EF4-FFF2-40B4-BE49-F238E27FC236}">
                <a16:creationId xmlns:a16="http://schemas.microsoft.com/office/drawing/2014/main" id="{1D32D60A-157A-32BE-D5FF-E269B5F785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51746" y="2836802"/>
            <a:ext cx="2457600" cy="1638000"/>
          </a:xfrm>
          <a:prstGeom prst="rect">
            <a:avLst/>
          </a:prstGeom>
        </p:spPr>
      </p:pic>
    </p:spTree>
    <p:extLst>
      <p:ext uri="{BB962C8B-B14F-4D97-AF65-F5344CB8AC3E}">
        <p14:creationId xmlns:p14="http://schemas.microsoft.com/office/powerpoint/2010/main" val="153029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72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a:extLst>
              <a:ext uri="{FF2B5EF4-FFF2-40B4-BE49-F238E27FC236}">
                <a16:creationId xmlns:a16="http://schemas.microsoft.com/office/drawing/2014/main" id="{660D1E47-502C-4EC6-824C-3CBCA0DD3BA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92178" y="1331975"/>
            <a:ext cx="4464170" cy="3117072"/>
          </a:xfrm>
        </p:spPr>
      </p:pic>
      <p:sp>
        <p:nvSpPr>
          <p:cNvPr id="4" name="Platshållare för sidfot 3">
            <a:extLst>
              <a:ext uri="{FF2B5EF4-FFF2-40B4-BE49-F238E27FC236}">
                <a16:creationId xmlns:a16="http://schemas.microsoft.com/office/drawing/2014/main" id="{6C4646BB-D05E-48F6-9216-2AED3C90C8A6}"/>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B525F0FE-500A-49AB-A3D4-7F256D531043}"/>
              </a:ext>
            </a:extLst>
          </p:cNvPr>
          <p:cNvSpPr>
            <a:spLocks noGrp="1"/>
          </p:cNvSpPr>
          <p:nvPr>
            <p:ph type="title"/>
          </p:nvPr>
        </p:nvSpPr>
        <p:spPr>
          <a:xfrm>
            <a:off x="69342" y="714040"/>
            <a:ext cx="7886700" cy="617935"/>
          </a:xfrm>
        </p:spPr>
        <p:txBody>
          <a:bodyPr/>
          <a:lstStyle/>
          <a:p>
            <a:r>
              <a:rPr lang="sv-SE" dirty="0">
                <a:latin typeface="Houschka Pro Light" panose="02000503030000020003" pitchFamily="2" charset="0"/>
              </a:rPr>
              <a:t>Stormossen tar hand om skräpet</a:t>
            </a:r>
            <a:endParaRPr lang="sv-FI" dirty="0">
              <a:latin typeface="Houschka Pro Light" panose="02000503030000020003" pitchFamily="2" charset="0"/>
            </a:endParaRPr>
          </a:p>
        </p:txBody>
      </p:sp>
      <p:pic>
        <p:nvPicPr>
          <p:cNvPr id="8" name="Sisällön paikkamerkki 7" descr="Kuva, joka sisältää kohteen ajoneuvo, pyörä, rengas, liikenne&#10;&#10;Kuvaus luotu automaattisesti">
            <a:extLst>
              <a:ext uri="{FF2B5EF4-FFF2-40B4-BE49-F238E27FC236}">
                <a16:creationId xmlns:a16="http://schemas.microsoft.com/office/drawing/2014/main" id="{65310B71-5C05-BB6D-CF02-1B0E6D62B773}"/>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188458" y="199101"/>
            <a:ext cx="3886200" cy="1709385"/>
          </a:xfrm>
        </p:spPr>
      </p:pic>
      <p:pic>
        <p:nvPicPr>
          <p:cNvPr id="3" name="Kuva 2" descr="Kuva, joka sisältää kohteen ajoneuvo, linja-auto, maa-ajoneuvo, animaatio&#10;&#10;Kuvaus luotu automaattisesti">
            <a:extLst>
              <a:ext uri="{FF2B5EF4-FFF2-40B4-BE49-F238E27FC236}">
                <a16:creationId xmlns:a16="http://schemas.microsoft.com/office/drawing/2014/main" id="{AE6C29D1-9774-83F0-1716-7ACD5E6847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8906" y="1982054"/>
            <a:ext cx="4048123" cy="2825253"/>
          </a:xfrm>
          <a:prstGeom prst="rect">
            <a:avLst/>
          </a:prstGeom>
        </p:spPr>
      </p:pic>
    </p:spTree>
    <p:extLst>
      <p:ext uri="{BB962C8B-B14F-4D97-AF65-F5344CB8AC3E}">
        <p14:creationId xmlns:p14="http://schemas.microsoft.com/office/powerpoint/2010/main" val="96040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48C9C6-B21A-237E-CB7E-EE7CECD1C890}"/>
              </a:ext>
            </a:extLst>
          </p:cNvPr>
          <p:cNvSpPr>
            <a:spLocks noGrp="1"/>
          </p:cNvSpPr>
          <p:nvPr>
            <p:ph type="title"/>
          </p:nvPr>
        </p:nvSpPr>
        <p:spPr/>
        <p:txBody>
          <a:bodyPr/>
          <a:lstStyle/>
          <a:p>
            <a:r>
              <a:rPr lang="fi-FI" dirty="0" err="1">
                <a:latin typeface="Houschka Pro Light" panose="02000503030000020003"/>
              </a:rPr>
              <a:t>Hur</a:t>
            </a:r>
            <a:r>
              <a:rPr lang="fi-FI" dirty="0">
                <a:latin typeface="Houschka Pro Light" panose="02000503030000020003"/>
              </a:rPr>
              <a:t> </a:t>
            </a:r>
            <a:r>
              <a:rPr lang="fi-FI" dirty="0" err="1">
                <a:latin typeface="Houschka Pro Light" panose="02000503030000020003"/>
              </a:rPr>
              <a:t>mycket</a:t>
            </a:r>
            <a:r>
              <a:rPr lang="fi-FI" dirty="0">
                <a:latin typeface="Houschka Pro Light" panose="02000503030000020003"/>
              </a:rPr>
              <a:t> </a:t>
            </a:r>
            <a:r>
              <a:rPr lang="fi-FI" dirty="0" err="1">
                <a:latin typeface="Houschka Pro Light" panose="02000503030000020003"/>
              </a:rPr>
              <a:t>avfall</a:t>
            </a:r>
            <a:r>
              <a:rPr lang="fi-FI" dirty="0">
                <a:latin typeface="Houschka Pro Light" panose="02000503030000020003"/>
              </a:rPr>
              <a:t> </a:t>
            </a:r>
            <a:r>
              <a:rPr lang="fi-FI" dirty="0" err="1">
                <a:latin typeface="Houschka Pro Light" panose="02000503030000020003"/>
              </a:rPr>
              <a:t>skapar</a:t>
            </a:r>
            <a:r>
              <a:rPr lang="fi-FI" dirty="0">
                <a:latin typeface="Houschka Pro Light" panose="02000503030000020003"/>
              </a:rPr>
              <a:t> en person </a:t>
            </a:r>
            <a:r>
              <a:rPr lang="fi-FI" dirty="0" err="1">
                <a:latin typeface="Houschka Pro Light" panose="02000503030000020003"/>
              </a:rPr>
              <a:t>på</a:t>
            </a:r>
            <a:r>
              <a:rPr lang="fi-FI" dirty="0">
                <a:latin typeface="Houschka Pro Light" panose="02000503030000020003"/>
              </a:rPr>
              <a:t> ett </a:t>
            </a:r>
            <a:r>
              <a:rPr lang="fi-FI" dirty="0" err="1">
                <a:latin typeface="Houschka Pro Light" panose="02000503030000020003"/>
              </a:rPr>
              <a:t>år</a:t>
            </a:r>
            <a:r>
              <a:rPr lang="fi-FI" dirty="0">
                <a:latin typeface="Houschka Pro Light" panose="02000503030000020003"/>
              </a:rPr>
              <a:t>?</a:t>
            </a:r>
          </a:p>
        </p:txBody>
      </p:sp>
      <p:sp>
        <p:nvSpPr>
          <p:cNvPr id="4" name="Alatunnisteen paikkamerkki 3">
            <a:extLst>
              <a:ext uri="{FF2B5EF4-FFF2-40B4-BE49-F238E27FC236}">
                <a16:creationId xmlns:a16="http://schemas.microsoft.com/office/drawing/2014/main" id="{D0C2A35A-F075-D406-66CA-9C48FE940409}"/>
              </a:ext>
            </a:extLst>
          </p:cNvPr>
          <p:cNvSpPr>
            <a:spLocks noGrp="1"/>
          </p:cNvSpPr>
          <p:nvPr>
            <p:ph type="ftr" sz="quarter" idx="11"/>
          </p:nvPr>
        </p:nvSpPr>
        <p:spPr/>
        <p:txBody>
          <a:bodyPr/>
          <a:lstStyle/>
          <a:p>
            <a:r>
              <a:rPr lang="fi-FI"/>
              <a:t>stormossen.fi</a:t>
            </a:r>
            <a:endParaRPr lang="fi-FI" dirty="0"/>
          </a:p>
        </p:txBody>
      </p:sp>
      <p:pic>
        <p:nvPicPr>
          <p:cNvPr id="7" name="Sisällön paikkamerkki 6">
            <a:extLst>
              <a:ext uri="{FF2B5EF4-FFF2-40B4-BE49-F238E27FC236}">
                <a16:creationId xmlns:a16="http://schemas.microsoft.com/office/drawing/2014/main" id="{2AB5EA8C-F2C2-FA46-1D6F-47B7C3B03674}"/>
              </a:ext>
            </a:extLst>
          </p:cNvPr>
          <p:cNvPicPr>
            <a:picLocks noGrp="1" noChangeAspect="1"/>
          </p:cNvPicPr>
          <p:nvPr>
            <p:ph idx="1"/>
          </p:nvPr>
        </p:nvPicPr>
        <p:blipFill>
          <a:blip r:embed="rId3"/>
          <a:stretch>
            <a:fillRect/>
          </a:stretch>
        </p:blipFill>
        <p:spPr>
          <a:xfrm>
            <a:off x="2336800" y="1370013"/>
            <a:ext cx="4147436" cy="3276126"/>
          </a:xfrm>
          <a:prstGeom prst="rect">
            <a:avLst/>
          </a:prstGeom>
        </p:spPr>
      </p:pic>
    </p:spTree>
    <p:extLst>
      <p:ext uri="{BB962C8B-B14F-4D97-AF65-F5344CB8AC3E}">
        <p14:creationId xmlns:p14="http://schemas.microsoft.com/office/powerpoint/2010/main" val="16474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E51A90-7DC7-4625-B7D6-0534FEB461D6}"/>
              </a:ext>
            </a:extLst>
          </p:cNvPr>
          <p:cNvSpPr>
            <a:spLocks noGrp="1"/>
          </p:cNvSpPr>
          <p:nvPr>
            <p:ph type="title"/>
          </p:nvPr>
        </p:nvSpPr>
        <p:spPr>
          <a:xfrm>
            <a:off x="628650" y="650080"/>
            <a:ext cx="7886700" cy="86665"/>
          </a:xfrm>
        </p:spPr>
        <p:txBody>
          <a:bodyPr>
            <a:normAutofit fontScale="90000"/>
          </a:bodyPr>
          <a:lstStyle/>
          <a:p>
            <a:br>
              <a:rPr lang="sv-FI" dirty="0">
                <a:solidFill>
                  <a:schemeClr val="tx2"/>
                </a:solidFill>
              </a:rPr>
            </a:br>
            <a:endParaRPr lang="sv-FI" dirty="0"/>
          </a:p>
        </p:txBody>
      </p:sp>
      <p:pic>
        <p:nvPicPr>
          <p:cNvPr id="6" name="Platshållare för innehåll 5">
            <a:extLst>
              <a:ext uri="{FF2B5EF4-FFF2-40B4-BE49-F238E27FC236}">
                <a16:creationId xmlns:a16="http://schemas.microsoft.com/office/drawing/2014/main" id="{F384641C-9459-4FA4-B8F7-7DD2CCA7987C}"/>
              </a:ext>
            </a:extLst>
          </p:cNvPr>
          <p:cNvPicPr>
            <a:picLocks noGrp="1" noChangeAspect="1"/>
          </p:cNvPicPr>
          <p:nvPr>
            <p:ph idx="1"/>
          </p:nvPr>
        </p:nvPicPr>
        <p:blipFill>
          <a:blip r:embed="rId3"/>
          <a:stretch>
            <a:fillRect/>
          </a:stretch>
        </p:blipFill>
        <p:spPr>
          <a:xfrm>
            <a:off x="1956815" y="827759"/>
            <a:ext cx="5230369" cy="3819298"/>
          </a:xfrm>
        </p:spPr>
      </p:pic>
      <p:sp>
        <p:nvSpPr>
          <p:cNvPr id="4" name="Platshållare för sidfot 3">
            <a:extLst>
              <a:ext uri="{FF2B5EF4-FFF2-40B4-BE49-F238E27FC236}">
                <a16:creationId xmlns:a16="http://schemas.microsoft.com/office/drawing/2014/main" id="{D1C75395-F23B-4E65-B84E-E4F5DA6BDEE1}"/>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8" name="textruta 7">
            <a:extLst>
              <a:ext uri="{FF2B5EF4-FFF2-40B4-BE49-F238E27FC236}">
                <a16:creationId xmlns:a16="http://schemas.microsoft.com/office/drawing/2014/main" id="{F6F70627-0367-455D-862C-ADF2CAEF281B}"/>
              </a:ext>
            </a:extLst>
          </p:cNvPr>
          <p:cNvSpPr txBox="1"/>
          <p:nvPr/>
        </p:nvSpPr>
        <p:spPr>
          <a:xfrm>
            <a:off x="6674799" y="741914"/>
            <a:ext cx="2368291"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HUR?</a:t>
            </a:r>
            <a:endParaRPr lang="sv-FI" dirty="0">
              <a:solidFill>
                <a:schemeClr val="tx2"/>
              </a:solidFill>
              <a:latin typeface="Houschka Pro Light" panose="02000503030000020003" pitchFamily="2" charset="0"/>
            </a:endParaRPr>
          </a:p>
        </p:txBody>
      </p:sp>
      <p:cxnSp>
        <p:nvCxnSpPr>
          <p:cNvPr id="10" name="Rak pilkoppling 9">
            <a:extLst>
              <a:ext uri="{FF2B5EF4-FFF2-40B4-BE49-F238E27FC236}">
                <a16:creationId xmlns:a16="http://schemas.microsoft.com/office/drawing/2014/main" id="{2D3A6F0A-1FD9-406E-B0A6-E26858C48038}"/>
              </a:ext>
            </a:extLst>
          </p:cNvPr>
          <p:cNvCxnSpPr/>
          <p:nvPr/>
        </p:nvCxnSpPr>
        <p:spPr>
          <a:xfrm flipH="1">
            <a:off x="5564777" y="1086830"/>
            <a:ext cx="1243584" cy="548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80849E7A-21A6-4255-9A61-C53AEA3E6A8C}"/>
              </a:ext>
            </a:extLst>
          </p:cNvPr>
          <p:cNvSpPr txBox="1"/>
          <p:nvPr/>
        </p:nvSpPr>
        <p:spPr>
          <a:xfrm>
            <a:off x="1510066" y="2737408"/>
            <a:ext cx="2308860"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TIPS?</a:t>
            </a:r>
            <a:endParaRPr lang="sv-FI" dirty="0">
              <a:solidFill>
                <a:schemeClr val="tx2"/>
              </a:solidFill>
              <a:latin typeface="Houschka Pro Light" panose="02000503030000020003" pitchFamily="2" charset="0"/>
            </a:endParaRPr>
          </a:p>
        </p:txBody>
      </p:sp>
      <p:cxnSp>
        <p:nvCxnSpPr>
          <p:cNvPr id="14" name="Rak pilkoppling 13">
            <a:extLst>
              <a:ext uri="{FF2B5EF4-FFF2-40B4-BE49-F238E27FC236}">
                <a16:creationId xmlns:a16="http://schemas.microsoft.com/office/drawing/2014/main" id="{A1192F3E-957B-4FA9-8175-A1191C3D3BC6}"/>
              </a:ext>
            </a:extLst>
          </p:cNvPr>
          <p:cNvCxnSpPr>
            <a:cxnSpLocks/>
          </p:cNvCxnSpPr>
          <p:nvPr/>
        </p:nvCxnSpPr>
        <p:spPr>
          <a:xfrm flipV="1">
            <a:off x="2173659" y="2361767"/>
            <a:ext cx="1536192" cy="506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13566A21-469C-4C3A-B6F8-24B2BB5CFBBE}"/>
              </a:ext>
            </a:extLst>
          </p:cNvPr>
          <p:cNvSpPr txBox="1"/>
          <p:nvPr/>
        </p:nvSpPr>
        <p:spPr>
          <a:xfrm>
            <a:off x="6608068" y="3459480"/>
            <a:ext cx="2193032" cy="369332"/>
          </a:xfrm>
          <a:prstGeom prst="rect">
            <a:avLst/>
          </a:prstGeom>
          <a:noFill/>
        </p:spPr>
        <p:txBody>
          <a:bodyPr wrap="square" rtlCol="0">
            <a:spAutoFit/>
          </a:bodyPr>
          <a:lstStyle/>
          <a:p>
            <a:r>
              <a:rPr lang="sv-SE" dirty="0">
                <a:solidFill>
                  <a:schemeClr val="tx2"/>
                </a:solidFill>
                <a:latin typeface="Houschka Pro Light" panose="02000503030000020003" pitchFamily="2" charset="0"/>
              </a:rPr>
              <a:t>VARFÖR?</a:t>
            </a:r>
            <a:endParaRPr lang="sv-FI" dirty="0">
              <a:solidFill>
                <a:schemeClr val="tx2"/>
              </a:solidFill>
              <a:latin typeface="Houschka Pro Light" panose="02000503030000020003" pitchFamily="2" charset="0"/>
            </a:endParaRPr>
          </a:p>
        </p:txBody>
      </p:sp>
      <p:cxnSp>
        <p:nvCxnSpPr>
          <p:cNvPr id="21" name="Rak pilkoppling 20">
            <a:extLst>
              <a:ext uri="{FF2B5EF4-FFF2-40B4-BE49-F238E27FC236}">
                <a16:creationId xmlns:a16="http://schemas.microsoft.com/office/drawing/2014/main" id="{90E14C43-A405-47F2-AABC-E1E178A5416B}"/>
              </a:ext>
            </a:extLst>
          </p:cNvPr>
          <p:cNvCxnSpPr>
            <a:cxnSpLocks/>
            <a:stCxn id="19" idx="1"/>
          </p:cNvCxnSpPr>
          <p:nvPr/>
        </p:nvCxnSpPr>
        <p:spPr>
          <a:xfrm flipH="1" flipV="1">
            <a:off x="5157218" y="2988784"/>
            <a:ext cx="1450850" cy="655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66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668D134F-305A-4EF1-9FAE-9CB3F61C4ABE}"/>
              </a:ext>
            </a:extLst>
          </p:cNvPr>
          <p:cNvSpPr>
            <a:spLocks noGrp="1"/>
          </p:cNvSpPr>
          <p:nvPr>
            <p:ph type="ftr" sz="quarter" idx="11"/>
          </p:nvPr>
        </p:nvSpPr>
        <p:spPr/>
        <p:txBody>
          <a:bodyPr/>
          <a:lstStyle/>
          <a:p>
            <a:r>
              <a:rPr lang="fi-FI"/>
              <a:t>stormossen.fi</a:t>
            </a:r>
            <a:endParaRPr lang="fi-FI" dirty="0"/>
          </a:p>
        </p:txBody>
      </p:sp>
      <p:pic>
        <p:nvPicPr>
          <p:cNvPr id="6" name="Kuvan paikkamerkki 5">
            <a:extLst>
              <a:ext uri="{FF2B5EF4-FFF2-40B4-BE49-F238E27FC236}">
                <a16:creationId xmlns:a16="http://schemas.microsoft.com/office/drawing/2014/main" id="{7FB89802-29E2-8F1A-8CD7-BDC1AD39754B}"/>
              </a:ext>
            </a:extLst>
          </p:cNvPr>
          <p:cNvPicPr>
            <a:picLocks noGrp="1" noChangeAspect="1"/>
          </p:cNvPicPr>
          <p:nvPr>
            <p:ph type="pic" sz="quarter" idx="13"/>
          </p:nvPr>
        </p:nvPicPr>
        <p:blipFill>
          <a:blip r:embed="rId3"/>
          <a:srcRect/>
          <a:stretch>
            <a:fillRect/>
          </a:stretch>
        </p:blipFill>
        <p:spPr/>
      </p:pic>
    </p:spTree>
    <p:extLst>
      <p:ext uri="{BB962C8B-B14F-4D97-AF65-F5344CB8AC3E}">
        <p14:creationId xmlns:p14="http://schemas.microsoft.com/office/powerpoint/2010/main" val="298536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204CD4F8-3FE2-4993-94F0-A493A224D5FD}"/>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04BC5635-4AED-44FE-BC4D-8F473562979F}"/>
              </a:ext>
            </a:extLst>
          </p:cNvPr>
          <p:cNvSpPr>
            <a:spLocks noGrp="1"/>
          </p:cNvSpPr>
          <p:nvPr>
            <p:ph type="title"/>
          </p:nvPr>
        </p:nvSpPr>
        <p:spPr>
          <a:xfrm>
            <a:off x="257391" y="718499"/>
            <a:ext cx="7886700" cy="617935"/>
          </a:xfrm>
        </p:spPr>
        <p:txBody>
          <a:bodyPr/>
          <a:lstStyle/>
          <a:p>
            <a:r>
              <a:rPr lang="sv-SE" dirty="0">
                <a:latin typeface="Houschka Pro Light" panose="02000503030000020003" pitchFamily="2" charset="0"/>
              </a:rPr>
              <a:t>Bioavfall</a:t>
            </a:r>
            <a:endParaRPr lang="sv-FI" dirty="0">
              <a:latin typeface="Houschka Pro Light" panose="02000503030000020003" pitchFamily="2" charset="0"/>
            </a:endParaRPr>
          </a:p>
        </p:txBody>
      </p:sp>
      <p:pic>
        <p:nvPicPr>
          <p:cNvPr id="11" name="Kuva 10">
            <a:extLst>
              <a:ext uri="{FF2B5EF4-FFF2-40B4-BE49-F238E27FC236}">
                <a16:creationId xmlns:a16="http://schemas.microsoft.com/office/drawing/2014/main" id="{CEC05B4A-C5D0-4877-82AE-0B2A8B1E47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650" y="1976779"/>
            <a:ext cx="1671992" cy="2668226"/>
          </a:xfrm>
          <a:prstGeom prst="rect">
            <a:avLst/>
          </a:prstGeom>
        </p:spPr>
      </p:pic>
      <p:pic>
        <p:nvPicPr>
          <p:cNvPr id="3" name="Kuva 2">
            <a:extLst>
              <a:ext uri="{FF2B5EF4-FFF2-40B4-BE49-F238E27FC236}">
                <a16:creationId xmlns:a16="http://schemas.microsoft.com/office/drawing/2014/main" id="{9BE7FA40-9E85-46D1-BE9F-5654F824A9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0741" y="2906501"/>
            <a:ext cx="1171359" cy="1570186"/>
          </a:xfrm>
          <a:prstGeom prst="rect">
            <a:avLst/>
          </a:prstGeom>
        </p:spPr>
      </p:pic>
      <p:pic>
        <p:nvPicPr>
          <p:cNvPr id="13" name="Kuva 12" descr="Kuva, joka sisältää kohteen kontti, Jätesäiliö, jäteastia, Jätteenkäsittely&#10;&#10;Kuvaus luotu automaattisesti">
            <a:extLst>
              <a:ext uri="{FF2B5EF4-FFF2-40B4-BE49-F238E27FC236}">
                <a16:creationId xmlns:a16="http://schemas.microsoft.com/office/drawing/2014/main" id="{10EC8B1D-CF7D-0CA2-FD02-1A80DFB943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4902" y="1667054"/>
            <a:ext cx="1880241" cy="3166721"/>
          </a:xfrm>
          <a:prstGeom prst="rect">
            <a:avLst/>
          </a:prstGeom>
        </p:spPr>
      </p:pic>
      <p:pic>
        <p:nvPicPr>
          <p:cNvPr id="8" name="Sisällön paikkamerkki 7" descr="Kuva, joka sisältää kohteen hedelmä, ruoka, vihannes, taide&#10;&#10;Tekoälyllä luotu sisältö voi olla virheellistä.">
            <a:extLst>
              <a:ext uri="{FF2B5EF4-FFF2-40B4-BE49-F238E27FC236}">
                <a16:creationId xmlns:a16="http://schemas.microsoft.com/office/drawing/2014/main" id="{B26CD62F-AC4C-CF8A-7B0A-06027996F4DD}"/>
              </a:ext>
            </a:extLst>
          </p:cNvPr>
          <p:cNvPicPr>
            <a:picLocks noGrp="1" noChangeAspect="1"/>
          </p:cNvPicPr>
          <p:nvPr>
            <p:ph sz="half" idx="2"/>
          </p:nvPr>
        </p:nvPicPr>
        <p:blipFill>
          <a:blip r:embed="rId6"/>
          <a:stretch>
            <a:fillRect/>
          </a:stretch>
        </p:blipFill>
        <p:spPr>
          <a:xfrm rot="5400000">
            <a:off x="4954860" y="954362"/>
            <a:ext cx="5143500" cy="3234779"/>
          </a:xfrm>
        </p:spPr>
      </p:pic>
    </p:spTree>
    <p:extLst>
      <p:ext uri="{BB962C8B-B14F-4D97-AF65-F5344CB8AC3E}">
        <p14:creationId xmlns:p14="http://schemas.microsoft.com/office/powerpoint/2010/main" val="610615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Kuva, joka sisältää kohteen animaatio&#10;&#10;Tekoälyllä luotu sisältö voi olla virheellistä.">
            <a:extLst>
              <a:ext uri="{FF2B5EF4-FFF2-40B4-BE49-F238E27FC236}">
                <a16:creationId xmlns:a16="http://schemas.microsoft.com/office/drawing/2014/main" id="{717740BA-6DCD-8D54-8788-31C80D68E465}"/>
              </a:ext>
            </a:extLst>
          </p:cNvPr>
          <p:cNvPicPr>
            <a:picLocks noGrp="1" noChangeAspect="1"/>
          </p:cNvPicPr>
          <p:nvPr>
            <p:ph type="pic" sz="quarter" idx="13"/>
          </p:nvPr>
        </p:nvPicPr>
        <p:blipFill>
          <a:blip r:embed="rId3"/>
          <a:srcRect/>
          <a:stretch>
            <a:fillRect/>
          </a:stretch>
        </p:blipFill>
        <p:spPr/>
      </p:pic>
      <p:sp>
        <p:nvSpPr>
          <p:cNvPr id="2" name="Platshållare för sidfot 1">
            <a:extLst>
              <a:ext uri="{FF2B5EF4-FFF2-40B4-BE49-F238E27FC236}">
                <a16:creationId xmlns:a16="http://schemas.microsoft.com/office/drawing/2014/main" id="{D0F8CDAC-77F8-4051-B409-5DF42620FF81}"/>
              </a:ext>
            </a:extLst>
          </p:cNvPr>
          <p:cNvSpPr>
            <a:spLocks noGrp="1"/>
          </p:cNvSpPr>
          <p:nvPr>
            <p:ph type="ftr" sz="quarter" idx="11"/>
          </p:nvPr>
        </p:nvSpPr>
        <p:spPr/>
        <p:txBody>
          <a:bodyPr/>
          <a:lstStyle/>
          <a:p>
            <a:r>
              <a:rPr lang="fi-FI"/>
              <a:t>stormossen.fi</a:t>
            </a:r>
            <a:endParaRPr lang="fi-FI" dirty="0"/>
          </a:p>
        </p:txBody>
      </p:sp>
      <p:sp>
        <p:nvSpPr>
          <p:cNvPr id="8" name="Tekstiruutu 7">
            <a:extLst>
              <a:ext uri="{FF2B5EF4-FFF2-40B4-BE49-F238E27FC236}">
                <a16:creationId xmlns:a16="http://schemas.microsoft.com/office/drawing/2014/main" id="{0E3DC0F7-BFEA-CB0F-B999-B25A0A1C5C3D}"/>
              </a:ext>
            </a:extLst>
          </p:cNvPr>
          <p:cNvSpPr txBox="1"/>
          <p:nvPr/>
        </p:nvSpPr>
        <p:spPr>
          <a:xfrm>
            <a:off x="5448969" y="4475748"/>
            <a:ext cx="3422315" cy="369332"/>
          </a:xfrm>
          <a:prstGeom prst="rect">
            <a:avLst/>
          </a:prstGeom>
          <a:noFill/>
        </p:spPr>
        <p:txBody>
          <a:bodyPr wrap="square" rtlCol="0">
            <a:spAutoFit/>
          </a:bodyPr>
          <a:lstStyle/>
          <a:p>
            <a:r>
              <a:rPr lang="fi-FI" dirty="0" err="1">
                <a:solidFill>
                  <a:schemeClr val="tx2"/>
                </a:solidFill>
                <a:hlinkClick r:id="rId4"/>
              </a:rPr>
              <a:t>Hur</a:t>
            </a:r>
            <a:r>
              <a:rPr lang="fi-FI" dirty="0">
                <a:solidFill>
                  <a:schemeClr val="tx2"/>
                </a:solidFill>
                <a:hlinkClick r:id="rId4"/>
              </a:rPr>
              <a:t> </a:t>
            </a:r>
            <a:r>
              <a:rPr lang="fi-FI" dirty="0" err="1">
                <a:solidFill>
                  <a:schemeClr val="tx2"/>
                </a:solidFill>
                <a:hlinkClick r:id="rId4"/>
              </a:rPr>
              <a:t>bioavfall</a:t>
            </a:r>
            <a:r>
              <a:rPr lang="fi-FI" dirty="0">
                <a:solidFill>
                  <a:schemeClr val="tx2"/>
                </a:solidFill>
                <a:hlinkClick r:id="rId4"/>
              </a:rPr>
              <a:t> </a:t>
            </a:r>
            <a:r>
              <a:rPr lang="fi-FI" dirty="0" err="1">
                <a:solidFill>
                  <a:schemeClr val="tx2"/>
                </a:solidFill>
                <a:hlinkClick r:id="rId4"/>
              </a:rPr>
              <a:t>blir</a:t>
            </a:r>
            <a:r>
              <a:rPr lang="fi-FI" dirty="0">
                <a:solidFill>
                  <a:schemeClr val="tx2"/>
                </a:solidFill>
                <a:hlinkClick r:id="rId4"/>
              </a:rPr>
              <a:t> </a:t>
            </a:r>
            <a:r>
              <a:rPr lang="fi-FI" dirty="0" err="1">
                <a:solidFill>
                  <a:schemeClr val="tx2"/>
                </a:solidFill>
                <a:hlinkClick r:id="rId4"/>
              </a:rPr>
              <a:t>till</a:t>
            </a:r>
            <a:r>
              <a:rPr lang="fi-FI" dirty="0">
                <a:solidFill>
                  <a:schemeClr val="tx2"/>
                </a:solidFill>
                <a:hlinkClick r:id="rId4"/>
              </a:rPr>
              <a:t> </a:t>
            </a:r>
            <a:r>
              <a:rPr lang="fi-FI" dirty="0" err="1">
                <a:solidFill>
                  <a:schemeClr val="tx2"/>
                </a:solidFill>
                <a:hlinkClick r:id="rId4"/>
              </a:rPr>
              <a:t>biogas</a:t>
            </a:r>
            <a:r>
              <a:rPr lang="fi-FI" dirty="0">
                <a:solidFill>
                  <a:schemeClr val="tx2"/>
                </a:solidFill>
                <a:hlinkClick r:id="rId4"/>
              </a:rPr>
              <a:t> - video</a:t>
            </a:r>
            <a:endParaRPr lang="fi-FI" dirty="0">
              <a:solidFill>
                <a:schemeClr val="tx2"/>
              </a:solidFill>
            </a:endParaRPr>
          </a:p>
        </p:txBody>
      </p:sp>
    </p:spTree>
    <p:extLst>
      <p:ext uri="{BB962C8B-B14F-4D97-AF65-F5344CB8AC3E}">
        <p14:creationId xmlns:p14="http://schemas.microsoft.com/office/powerpoint/2010/main" val="2293422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83791" y="652156"/>
            <a:ext cx="7886700" cy="617935"/>
          </a:xfrm>
        </p:spPr>
        <p:txBody>
          <a:bodyPr/>
          <a:lstStyle/>
          <a:p>
            <a:r>
              <a:rPr lang="sv-FI" dirty="0">
                <a:latin typeface="Houschka Pro Light" panose="02000503030000020003" pitchFamily="2" charset="0"/>
              </a:rPr>
              <a:t>Papper</a:t>
            </a:r>
          </a:p>
        </p:txBody>
      </p:sp>
      <p:pic>
        <p:nvPicPr>
          <p:cNvPr id="10" name="Sisällön paikkamerkki 9">
            <a:extLst>
              <a:ext uri="{FF2B5EF4-FFF2-40B4-BE49-F238E27FC236}">
                <a16:creationId xmlns:a16="http://schemas.microsoft.com/office/drawing/2014/main" id="{AE689BD5-44E1-A925-40FF-010D1CF3F01C}"/>
              </a:ext>
            </a:extLst>
          </p:cNvPr>
          <p:cNvPicPr>
            <a:picLocks noGrp="1" noChangeAspect="1"/>
          </p:cNvPicPr>
          <p:nvPr>
            <p:ph sz="half" idx="2"/>
          </p:nvPr>
        </p:nvPicPr>
        <p:blipFill>
          <a:blip r:embed="rId3"/>
          <a:stretch>
            <a:fillRect/>
          </a:stretch>
        </p:blipFill>
        <p:spPr>
          <a:xfrm rot="5400000">
            <a:off x="4954859" y="954361"/>
            <a:ext cx="5143502" cy="3234780"/>
          </a:xfrm>
        </p:spPr>
      </p:pic>
      <p:pic>
        <p:nvPicPr>
          <p:cNvPr id="12" name="Kuva 11">
            <a:extLst>
              <a:ext uri="{FF2B5EF4-FFF2-40B4-BE49-F238E27FC236}">
                <a16:creationId xmlns:a16="http://schemas.microsoft.com/office/drawing/2014/main" id="{5CC3A5E4-1929-E14F-CA1B-5DA8E178CA50}"/>
              </a:ext>
            </a:extLst>
          </p:cNvPr>
          <p:cNvPicPr>
            <a:picLocks noChangeAspect="1"/>
          </p:cNvPicPr>
          <p:nvPr/>
        </p:nvPicPr>
        <p:blipFill>
          <a:blip r:embed="rId4"/>
          <a:stretch>
            <a:fillRect/>
          </a:stretch>
        </p:blipFill>
        <p:spPr>
          <a:xfrm>
            <a:off x="1910320" y="497528"/>
            <a:ext cx="2372371" cy="3993816"/>
          </a:xfrm>
          <a:prstGeom prst="rect">
            <a:avLst/>
          </a:prstGeom>
        </p:spPr>
      </p:pic>
      <p:pic>
        <p:nvPicPr>
          <p:cNvPr id="14" name="Kuva 13">
            <a:extLst>
              <a:ext uri="{FF2B5EF4-FFF2-40B4-BE49-F238E27FC236}">
                <a16:creationId xmlns:a16="http://schemas.microsoft.com/office/drawing/2014/main" id="{B8E8BF41-7228-9B6D-4542-E6D554F99D51}"/>
              </a:ext>
            </a:extLst>
          </p:cNvPr>
          <p:cNvPicPr>
            <a:picLocks noChangeAspect="1"/>
          </p:cNvPicPr>
          <p:nvPr/>
        </p:nvPicPr>
        <p:blipFill>
          <a:blip r:embed="rId5"/>
          <a:srcRect b="29930"/>
          <a:stretch>
            <a:fillRect/>
          </a:stretch>
        </p:blipFill>
        <p:spPr>
          <a:xfrm>
            <a:off x="2471619" y="1633509"/>
            <a:ext cx="1353031" cy="1307544"/>
          </a:xfrm>
          <a:prstGeom prst="rect">
            <a:avLst/>
          </a:prstGeom>
        </p:spPr>
      </p:pic>
    </p:spTree>
    <p:extLst>
      <p:ext uri="{BB962C8B-B14F-4D97-AF65-F5344CB8AC3E}">
        <p14:creationId xmlns:p14="http://schemas.microsoft.com/office/powerpoint/2010/main" val="428364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3">
            <a:extLst>
              <a:ext uri="{FF2B5EF4-FFF2-40B4-BE49-F238E27FC236}">
                <a16:creationId xmlns:a16="http://schemas.microsoft.com/office/drawing/2014/main" id="{A93B5808-9972-4180-AE9A-48612B9DE80A}"/>
              </a:ext>
            </a:extLst>
          </p:cNvPr>
          <p:cNvSpPr>
            <a:spLocks noGrp="1"/>
          </p:cNvSpPr>
          <p:nvPr>
            <p:ph type="ftr" sz="quarter" idx="11"/>
          </p:nvPr>
        </p:nvSpPr>
        <p:spPr/>
        <p:txBody>
          <a:bodyPr/>
          <a:lstStyle/>
          <a:p>
            <a:r>
              <a:rPr lang="fi-FI" dirty="0">
                <a:latin typeface="Houschka Pro Light" panose="02000503030000020003" pitchFamily="2" charset="0"/>
              </a:rPr>
              <a:t>stormossen.fi</a:t>
            </a:r>
          </a:p>
        </p:txBody>
      </p:sp>
      <p:sp>
        <p:nvSpPr>
          <p:cNvPr id="5" name="Rubrik 4">
            <a:extLst>
              <a:ext uri="{FF2B5EF4-FFF2-40B4-BE49-F238E27FC236}">
                <a16:creationId xmlns:a16="http://schemas.microsoft.com/office/drawing/2014/main" id="{5705B189-9DBE-4CE9-A64A-70FE69042728}"/>
              </a:ext>
            </a:extLst>
          </p:cNvPr>
          <p:cNvSpPr>
            <a:spLocks noGrp="1"/>
          </p:cNvSpPr>
          <p:nvPr>
            <p:ph type="title"/>
          </p:nvPr>
        </p:nvSpPr>
        <p:spPr>
          <a:xfrm>
            <a:off x="268115" y="697106"/>
            <a:ext cx="7886700" cy="617935"/>
          </a:xfrm>
        </p:spPr>
        <p:txBody>
          <a:bodyPr/>
          <a:lstStyle/>
          <a:p>
            <a:r>
              <a:rPr lang="sv-SE" dirty="0">
                <a:latin typeface="Houschka Pro Light" panose="02000503030000020003" pitchFamily="2" charset="0"/>
              </a:rPr>
              <a:t>Metall</a:t>
            </a:r>
            <a:endParaRPr lang="sv-FI" dirty="0">
              <a:latin typeface="Houschka Pro Light" panose="02000503030000020003" pitchFamily="2" charset="0"/>
            </a:endParaRPr>
          </a:p>
        </p:txBody>
      </p:sp>
      <p:pic>
        <p:nvPicPr>
          <p:cNvPr id="7" name="Platshållare för innehåll 10">
            <a:extLst>
              <a:ext uri="{FF2B5EF4-FFF2-40B4-BE49-F238E27FC236}">
                <a16:creationId xmlns:a16="http://schemas.microsoft.com/office/drawing/2014/main" id="{9C4BB9BA-4DB7-4734-AC01-9936923568AE}"/>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77884" y="2302233"/>
            <a:ext cx="1809751" cy="1198704"/>
          </a:xfrm>
        </p:spPr>
      </p:pic>
      <p:pic>
        <p:nvPicPr>
          <p:cNvPr id="8" name="Kuva 7" descr="Kuva, joka sisältää kohteen Jätesäiliö, kontti, jäteastia, Jätteenkäsittely&#10;&#10;Kuvaus luotu automaattisesti">
            <a:extLst>
              <a:ext uri="{FF2B5EF4-FFF2-40B4-BE49-F238E27FC236}">
                <a16:creationId xmlns:a16="http://schemas.microsoft.com/office/drawing/2014/main" id="{6216659C-4CC3-027B-A5B4-8483470018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7032" y="1507487"/>
            <a:ext cx="1744976" cy="2938907"/>
          </a:xfrm>
          <a:prstGeom prst="rect">
            <a:avLst/>
          </a:prstGeom>
        </p:spPr>
      </p:pic>
      <p:pic>
        <p:nvPicPr>
          <p:cNvPr id="18" name="Sisällön paikkamerkki 17">
            <a:extLst>
              <a:ext uri="{FF2B5EF4-FFF2-40B4-BE49-F238E27FC236}">
                <a16:creationId xmlns:a16="http://schemas.microsoft.com/office/drawing/2014/main" id="{644379EA-92EB-2453-B5A6-534D2932D531}"/>
              </a:ext>
            </a:extLst>
          </p:cNvPr>
          <p:cNvPicPr>
            <a:picLocks noGrp="1" noChangeAspect="1"/>
          </p:cNvPicPr>
          <p:nvPr>
            <p:ph sz="half" idx="2"/>
          </p:nvPr>
        </p:nvPicPr>
        <p:blipFill>
          <a:blip r:embed="rId5"/>
          <a:stretch>
            <a:fillRect/>
          </a:stretch>
        </p:blipFill>
        <p:spPr>
          <a:xfrm rot="16200000">
            <a:off x="4954864" y="954361"/>
            <a:ext cx="5143498" cy="3234777"/>
          </a:xfrm>
        </p:spPr>
      </p:pic>
    </p:spTree>
    <p:extLst>
      <p:ext uri="{BB962C8B-B14F-4D97-AF65-F5344CB8AC3E}">
        <p14:creationId xmlns:p14="http://schemas.microsoft.com/office/powerpoint/2010/main" val="4077173105"/>
      </p:ext>
    </p:extLst>
  </p:cSld>
  <p:clrMapOvr>
    <a:masterClrMapping/>
  </p:clrMapOvr>
</p:sld>
</file>

<file path=ppt/theme/theme1.xml><?xml version="1.0" encoding="utf-8"?>
<a:theme xmlns:a="http://schemas.openxmlformats.org/drawingml/2006/main" name="Office-tema">
  <a:themeElements>
    <a:clrScheme name="STORMOSSEN">
      <a:dk1>
        <a:srgbClr val="000000"/>
      </a:dk1>
      <a:lt1>
        <a:srgbClr val="FFFFFF"/>
      </a:lt1>
      <a:dk2>
        <a:srgbClr val="223C1E"/>
      </a:dk2>
      <a:lt2>
        <a:srgbClr val="F0EBE0"/>
      </a:lt2>
      <a:accent1>
        <a:srgbClr val="30261D"/>
      </a:accent1>
      <a:accent2>
        <a:srgbClr val="F0EBE0"/>
      </a:accent2>
      <a:accent3>
        <a:srgbClr val="223C1E"/>
      </a:accent3>
      <a:accent4>
        <a:srgbClr val="93E6B3"/>
      </a:accent4>
      <a:accent5>
        <a:srgbClr val="FF7F61"/>
      </a:accent5>
      <a:accent6>
        <a:srgbClr val="EBAD2A"/>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rmossen_ppt-mall_02" id="{54CEAFFE-3B01-CE4D-B044-35A998BC924E}" vid="{A8D665AD-6A8F-854F-AD03-5CADAE9E61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Stormossen_ppt-template_20190304 (002)</Template>
  <TotalTime>4017</TotalTime>
  <Words>1325</Words>
  <Application>Microsoft Office PowerPoint</Application>
  <PresentationFormat>Näytössä katseltava esitys (16:9)</PresentationFormat>
  <Paragraphs>114</Paragraphs>
  <Slides>16</Slides>
  <Notes>15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Calibri Light</vt:lpstr>
      <vt:lpstr>Houschka Pro Light</vt:lpstr>
      <vt:lpstr>Office-tema</vt:lpstr>
      <vt:lpstr>Sortering och återvinning</vt:lpstr>
      <vt:lpstr>Stormossen tar hand om skräpet</vt:lpstr>
      <vt:lpstr>Hur mycket avfall skapar en person på ett år?</vt:lpstr>
      <vt:lpstr> </vt:lpstr>
      <vt:lpstr>PowerPoint-esitys</vt:lpstr>
      <vt:lpstr>Bioavfall</vt:lpstr>
      <vt:lpstr>PowerPoint-esitys</vt:lpstr>
      <vt:lpstr>Papper</vt:lpstr>
      <vt:lpstr>Metall</vt:lpstr>
      <vt:lpstr>Glasförpackningar</vt:lpstr>
      <vt:lpstr>Plastförpackningar</vt:lpstr>
      <vt:lpstr>Kartongförpackningar</vt:lpstr>
      <vt:lpstr>Blandavfall (=brännbart avfall) </vt:lpstr>
      <vt:lpstr>Batterier</vt:lpstr>
      <vt:lpstr>Vart sorteras..?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Sortering och återvinning</dc:title>
  <dc:creator>Maija Hyytinen</dc:creator>
  <cp:lastModifiedBy>Sini Hemming</cp:lastModifiedBy>
  <cp:revision>84</cp:revision>
  <dcterms:created xsi:type="dcterms:W3CDTF">2019-08-13T10:02:16Z</dcterms:created>
  <dcterms:modified xsi:type="dcterms:W3CDTF">2025-11-04T11:26:23Z</dcterms:modified>
</cp:coreProperties>
</file>