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256" r:id="rId2"/>
    <p:sldId id="466" r:id="rId3"/>
    <p:sldId id="460" r:id="rId4"/>
    <p:sldId id="357" r:id="rId5"/>
    <p:sldId id="284" r:id="rId6"/>
    <p:sldId id="463" r:id="rId7"/>
    <p:sldId id="464" r:id="rId8"/>
    <p:sldId id="390" r:id="rId9"/>
    <p:sldId id="391" r:id="rId10"/>
    <p:sldId id="392" r:id="rId11"/>
    <p:sldId id="402" r:id="rId12"/>
    <p:sldId id="394" r:id="rId13"/>
    <p:sldId id="396" r:id="rId14"/>
    <p:sldId id="403" r:id="rId15"/>
    <p:sldId id="465" r:id="rId16"/>
    <p:sldId id="267"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5FBDA5-77AD-439A-9BE9-5E06870A4A0C}" v="19" dt="2025-11-04T11:06:41.4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69"/>
    <p:restoredTop sz="85203" autoAdjust="0"/>
  </p:normalViewPr>
  <p:slideViewPr>
    <p:cSldViewPr snapToGrid="0" snapToObjects="1">
      <p:cViewPr varScale="1">
        <p:scale>
          <a:sx n="124" d="100"/>
          <a:sy n="124" d="100"/>
        </p:scale>
        <p:origin x="1530" y="102"/>
      </p:cViewPr>
      <p:guideLst/>
    </p:cSldViewPr>
  </p:slideViewPr>
  <p:notesTextViewPr>
    <p:cViewPr>
      <p:scale>
        <a:sx n="1" d="1"/>
        <a:sy n="1" d="1"/>
      </p:scale>
      <p:origin x="0" y="0"/>
    </p:cViewPr>
  </p:notesTextViewPr>
  <p:notesViewPr>
    <p:cSldViewPr snapToGrid="0" snapToObjects="1">
      <p:cViewPr varScale="1">
        <p:scale>
          <a:sx n="114" d="100"/>
          <a:sy n="114" d="100"/>
        </p:scale>
        <p:origin x="42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i Hemming" userId="b1aebde7-0fc2-4541-9cd1-ca9af926869f" providerId="ADAL" clId="{4B5080D5-2A15-48AA-ADA7-08C981587863}"/>
    <pc:docChg chg="undo custSel addSld delSld modSld sldOrd">
      <pc:chgData name="Sini Hemming" userId="b1aebde7-0fc2-4541-9cd1-ca9af926869f" providerId="ADAL" clId="{4B5080D5-2A15-48AA-ADA7-08C981587863}" dt="2024-08-12T12:23:53.708" v="386" actId="20577"/>
      <pc:docMkLst>
        <pc:docMk/>
      </pc:docMkLst>
      <pc:sldChg chg="modSp mod">
        <pc:chgData name="Sini Hemming" userId="b1aebde7-0fc2-4541-9cd1-ca9af926869f" providerId="ADAL" clId="{4B5080D5-2A15-48AA-ADA7-08C981587863}" dt="2024-08-12T11:57:15.426" v="51" actId="20577"/>
        <pc:sldMkLst>
          <pc:docMk/>
          <pc:sldMk cId="2903314887" sldId="256"/>
        </pc:sldMkLst>
      </pc:sldChg>
      <pc:sldChg chg="addSp delSp modSp mod ord modNotesTx">
        <pc:chgData name="Sini Hemming" userId="b1aebde7-0fc2-4541-9cd1-ca9af926869f" providerId="ADAL" clId="{4B5080D5-2A15-48AA-ADA7-08C981587863}" dt="2024-08-12T12:04:19.030" v="121"/>
        <pc:sldMkLst>
          <pc:docMk/>
          <pc:sldMk cId="2985361237" sldId="284"/>
        </pc:sldMkLst>
      </pc:sldChg>
      <pc:sldChg chg="modNotesTx">
        <pc:chgData name="Sini Hemming" userId="b1aebde7-0fc2-4541-9cd1-ca9af926869f" providerId="ADAL" clId="{4B5080D5-2A15-48AA-ADA7-08C981587863}" dt="2024-08-12T12:03:55.625" v="119"/>
        <pc:sldMkLst>
          <pc:docMk/>
          <pc:sldMk cId="2952231363" sldId="357"/>
        </pc:sldMkLst>
      </pc:sldChg>
      <pc:sldChg chg="del">
        <pc:chgData name="Sini Hemming" userId="b1aebde7-0fc2-4541-9cd1-ca9af926869f" providerId="ADAL" clId="{4B5080D5-2A15-48AA-ADA7-08C981587863}" dt="2024-08-12T12:05:22.990" v="123" actId="47"/>
        <pc:sldMkLst>
          <pc:docMk/>
          <pc:sldMk cId="2293422955" sldId="387"/>
        </pc:sldMkLst>
      </pc:sldChg>
      <pc:sldChg chg="addSp delSp modSp del mod modNotesTx">
        <pc:chgData name="Sini Hemming" userId="b1aebde7-0fc2-4541-9cd1-ca9af926869f" providerId="ADAL" clId="{4B5080D5-2A15-48AA-ADA7-08C981587863}" dt="2024-08-12T12:23:46.445" v="384" actId="47"/>
        <pc:sldMkLst>
          <pc:docMk/>
          <pc:sldMk cId="1542983724" sldId="388"/>
        </pc:sldMkLst>
      </pc:sldChg>
      <pc:sldChg chg="addSp delSp modSp mod">
        <pc:chgData name="Sini Hemming" userId="b1aebde7-0fc2-4541-9cd1-ca9af926869f" providerId="ADAL" clId="{4B5080D5-2A15-48AA-ADA7-08C981587863}" dt="2024-08-12T12:07:52.081" v="227" actId="20577"/>
        <pc:sldMkLst>
          <pc:docMk/>
          <pc:sldMk cId="3979846281" sldId="394"/>
        </pc:sldMkLst>
      </pc:sldChg>
      <pc:sldChg chg="del">
        <pc:chgData name="Sini Hemming" userId="b1aebde7-0fc2-4541-9cd1-ca9af926869f" providerId="ADAL" clId="{4B5080D5-2A15-48AA-ADA7-08C981587863}" dt="2024-08-12T12:04:57.861" v="122" actId="47"/>
        <pc:sldMkLst>
          <pc:docMk/>
          <pc:sldMk cId="3643337936" sldId="399"/>
        </pc:sldMkLst>
      </pc:sldChg>
      <pc:sldChg chg="del">
        <pc:chgData name="Sini Hemming" userId="b1aebde7-0fc2-4541-9cd1-ca9af926869f" providerId="ADAL" clId="{4B5080D5-2A15-48AA-ADA7-08C981587863}" dt="2024-08-12T12:06:37.670" v="219" actId="47"/>
        <pc:sldMkLst>
          <pc:docMk/>
          <pc:sldMk cId="2245787685" sldId="400"/>
        </pc:sldMkLst>
      </pc:sldChg>
      <pc:sldChg chg="del">
        <pc:chgData name="Sini Hemming" userId="b1aebde7-0fc2-4541-9cd1-ca9af926869f" providerId="ADAL" clId="{4B5080D5-2A15-48AA-ADA7-08C981587863}" dt="2024-08-12T12:06:58.931" v="220" actId="47"/>
        <pc:sldMkLst>
          <pc:docMk/>
          <pc:sldMk cId="997161428" sldId="401"/>
        </pc:sldMkLst>
      </pc:sldChg>
      <pc:sldChg chg="del">
        <pc:chgData name="Sini Hemming" userId="b1aebde7-0fc2-4541-9cd1-ca9af926869f" providerId="ADAL" clId="{4B5080D5-2A15-48AA-ADA7-08C981587863}" dt="2024-08-12T12:07:12.356" v="221" actId="47"/>
        <pc:sldMkLst>
          <pc:docMk/>
          <pc:sldMk cId="2008747113" sldId="402"/>
        </pc:sldMkLst>
      </pc:sldChg>
      <pc:sldChg chg="del">
        <pc:chgData name="Sini Hemming" userId="b1aebde7-0fc2-4541-9cd1-ca9af926869f" providerId="ADAL" clId="{4B5080D5-2A15-48AA-ADA7-08C981587863}" dt="2024-08-12T12:07:26.179" v="222" actId="47"/>
        <pc:sldMkLst>
          <pc:docMk/>
          <pc:sldMk cId="3256499704" sldId="403"/>
        </pc:sldMkLst>
      </pc:sldChg>
      <pc:sldChg chg="del">
        <pc:chgData name="Sini Hemming" userId="b1aebde7-0fc2-4541-9cd1-ca9af926869f" providerId="ADAL" clId="{4B5080D5-2A15-48AA-ADA7-08C981587863}" dt="2024-08-12T12:07:55.683" v="228" actId="47"/>
        <pc:sldMkLst>
          <pc:docMk/>
          <pc:sldMk cId="1539876692" sldId="404"/>
        </pc:sldMkLst>
      </pc:sldChg>
      <pc:sldChg chg="del">
        <pc:chgData name="Sini Hemming" userId="b1aebde7-0fc2-4541-9cd1-ca9af926869f" providerId="ADAL" clId="{4B5080D5-2A15-48AA-ADA7-08C981587863}" dt="2024-08-12T12:08:17.156" v="229" actId="47"/>
        <pc:sldMkLst>
          <pc:docMk/>
          <pc:sldMk cId="3690154744" sldId="405"/>
        </pc:sldMkLst>
      </pc:sldChg>
      <pc:sldChg chg="del">
        <pc:chgData name="Sini Hemming" userId="b1aebde7-0fc2-4541-9cd1-ca9af926869f" providerId="ADAL" clId="{4B5080D5-2A15-48AA-ADA7-08C981587863}" dt="2024-08-12T12:08:30.100" v="230" actId="47"/>
        <pc:sldMkLst>
          <pc:docMk/>
          <pc:sldMk cId="694008471" sldId="406"/>
        </pc:sldMkLst>
      </pc:sldChg>
      <pc:sldChg chg="mod modShow">
        <pc:chgData name="Sini Hemming" userId="b1aebde7-0fc2-4541-9cd1-ca9af926869f" providerId="ADAL" clId="{4B5080D5-2A15-48AA-ADA7-08C981587863}" dt="2024-08-12T12:09:07.082" v="231" actId="729"/>
        <pc:sldMkLst>
          <pc:docMk/>
          <pc:sldMk cId="485740061" sldId="463"/>
        </pc:sldMkLst>
      </pc:sldChg>
      <pc:sldChg chg="modNotesTx">
        <pc:chgData name="Sini Hemming" userId="b1aebde7-0fc2-4541-9cd1-ca9af926869f" providerId="ADAL" clId="{4B5080D5-2A15-48AA-ADA7-08C981587863}" dt="2024-08-12T12:06:11.180" v="218" actId="113"/>
        <pc:sldMkLst>
          <pc:docMk/>
          <pc:sldMk cId="314645226" sldId="464"/>
        </pc:sldMkLst>
      </pc:sldChg>
      <pc:sldChg chg="addSp delSp modSp new mod modAnim modNotesTx">
        <pc:chgData name="Sini Hemming" userId="b1aebde7-0fc2-4541-9cd1-ca9af926869f" providerId="ADAL" clId="{4B5080D5-2A15-48AA-ADA7-08C981587863}" dt="2024-08-12T12:19:37.807" v="383" actId="20577"/>
        <pc:sldMkLst>
          <pc:docMk/>
          <pc:sldMk cId="1530295518" sldId="465"/>
        </pc:sldMkLst>
      </pc:sldChg>
      <pc:sldChg chg="modSp mod">
        <pc:chgData name="Sini Hemming" userId="b1aebde7-0fc2-4541-9cd1-ca9af926869f" providerId="ADAL" clId="{4B5080D5-2A15-48AA-ADA7-08C981587863}" dt="2024-08-12T12:23:53.708" v="386" actId="20577"/>
        <pc:sldMkLst>
          <pc:docMk/>
          <pc:sldMk cId="960406556" sldId="466"/>
        </pc:sldMkLst>
      </pc:sldChg>
    </pc:docChg>
  </pc:docChgLst>
  <pc:docChgLst>
    <pc:chgData name="Sini Hemming" userId="b1aebde7-0fc2-4541-9cd1-ca9af926869f" providerId="ADAL" clId="{34ABCFB3-E088-40E3-B04F-C76D365D6EF2}"/>
    <pc:docChg chg="undo custSel modSld">
      <pc:chgData name="Sini Hemming" userId="b1aebde7-0fc2-4541-9cd1-ca9af926869f" providerId="ADAL" clId="{34ABCFB3-E088-40E3-B04F-C76D365D6EF2}" dt="2025-11-04T11:19:10.883" v="673" actId="20577"/>
      <pc:docMkLst>
        <pc:docMk/>
      </pc:docMkLst>
      <pc:sldChg chg="addSp delSp modSp mod modNotesTx">
        <pc:chgData name="Sini Hemming" userId="b1aebde7-0fc2-4541-9cd1-ca9af926869f" providerId="ADAL" clId="{34ABCFB3-E088-40E3-B04F-C76D365D6EF2}" dt="2025-11-04T11:14:07.774" v="584" actId="20577"/>
        <pc:sldMkLst>
          <pc:docMk/>
          <pc:sldMk cId="2985361237" sldId="284"/>
        </pc:sldMkLst>
        <pc:spChg chg="add del mod">
          <ac:chgData name="Sini Hemming" userId="b1aebde7-0fc2-4541-9cd1-ca9af926869f" providerId="ADAL" clId="{34ABCFB3-E088-40E3-B04F-C76D365D6EF2}" dt="2025-11-04T10:35:09.552" v="11" actId="931"/>
          <ac:spMkLst>
            <pc:docMk/>
            <pc:sldMk cId="2985361237" sldId="284"/>
            <ac:spMk id="4" creationId="{5E86DF41-84F0-A858-E888-7E10DDCBFF25}"/>
          </ac:spMkLst>
        </pc:spChg>
        <pc:picChg chg="add mod">
          <ac:chgData name="Sini Hemming" userId="b1aebde7-0fc2-4541-9cd1-ca9af926869f" providerId="ADAL" clId="{34ABCFB3-E088-40E3-B04F-C76D365D6EF2}" dt="2025-11-04T10:35:09.552" v="11" actId="931"/>
          <ac:picMkLst>
            <pc:docMk/>
            <pc:sldMk cId="2985361237" sldId="284"/>
            <ac:picMk id="6" creationId="{AFDD748B-9005-8877-B010-3B3C5BF620CE}"/>
          </ac:picMkLst>
        </pc:picChg>
        <pc:picChg chg="del">
          <ac:chgData name="Sini Hemming" userId="b1aebde7-0fc2-4541-9cd1-ca9af926869f" providerId="ADAL" clId="{34ABCFB3-E088-40E3-B04F-C76D365D6EF2}" dt="2025-11-04T10:34:51.081" v="10" actId="478"/>
          <ac:picMkLst>
            <pc:docMk/>
            <pc:sldMk cId="2985361237" sldId="284"/>
            <ac:picMk id="7" creationId="{74483769-2AD5-7692-32D3-DAF627DB63FD}"/>
          </ac:picMkLst>
        </pc:picChg>
      </pc:sldChg>
      <pc:sldChg chg="addSp delSp modSp mod">
        <pc:chgData name="Sini Hemming" userId="b1aebde7-0fc2-4541-9cd1-ca9af926869f" providerId="ADAL" clId="{34ABCFB3-E088-40E3-B04F-C76D365D6EF2}" dt="2025-11-04T10:56:17.720" v="184" actId="1076"/>
        <pc:sldMkLst>
          <pc:docMk/>
          <pc:sldMk cId="3068220894" sldId="390"/>
        </pc:sldMkLst>
        <pc:spChg chg="add del mod">
          <ac:chgData name="Sini Hemming" userId="b1aebde7-0fc2-4541-9cd1-ca9af926869f" providerId="ADAL" clId="{34ABCFB3-E088-40E3-B04F-C76D365D6EF2}" dt="2025-11-04T10:52:12.038" v="152" actId="931"/>
          <ac:spMkLst>
            <pc:docMk/>
            <pc:sldMk cId="3068220894" sldId="390"/>
            <ac:spMk id="3" creationId="{15D8427E-FD0E-FF74-A070-6C45731D288E}"/>
          </ac:spMkLst>
        </pc:spChg>
        <pc:picChg chg="del">
          <ac:chgData name="Sini Hemming" userId="b1aebde7-0fc2-4541-9cd1-ca9af926869f" providerId="ADAL" clId="{34ABCFB3-E088-40E3-B04F-C76D365D6EF2}" dt="2025-11-04T10:51:48.209" v="151" actId="478"/>
          <ac:picMkLst>
            <pc:docMk/>
            <pc:sldMk cId="3068220894" sldId="390"/>
            <ac:picMk id="6" creationId="{5E960FD1-EAC9-4A2E-8040-382A89C962E6}"/>
          </ac:picMkLst>
        </pc:picChg>
        <pc:picChg chg="del">
          <ac:chgData name="Sini Hemming" userId="b1aebde7-0fc2-4541-9cd1-ca9af926869f" providerId="ADAL" clId="{34ABCFB3-E088-40E3-B04F-C76D365D6EF2}" dt="2025-11-04T10:52:30.239" v="157" actId="478"/>
          <ac:picMkLst>
            <pc:docMk/>
            <pc:sldMk cId="3068220894" sldId="390"/>
            <ac:picMk id="7" creationId="{1EA30900-EFEF-746D-1EE6-256E48F0DB7B}"/>
          </ac:picMkLst>
        </pc:picChg>
        <pc:picChg chg="del">
          <ac:chgData name="Sini Hemming" userId="b1aebde7-0fc2-4541-9cd1-ca9af926869f" providerId="ADAL" clId="{34ABCFB3-E088-40E3-B04F-C76D365D6EF2}" dt="2025-11-04T10:52:24.852" v="156" actId="478"/>
          <ac:picMkLst>
            <pc:docMk/>
            <pc:sldMk cId="3068220894" sldId="390"/>
            <ac:picMk id="9" creationId="{5603465E-DD9E-1A94-6646-2EF9BB488CD8}"/>
          </ac:picMkLst>
        </pc:picChg>
        <pc:picChg chg="add mod">
          <ac:chgData name="Sini Hemming" userId="b1aebde7-0fc2-4541-9cd1-ca9af926869f" providerId="ADAL" clId="{34ABCFB3-E088-40E3-B04F-C76D365D6EF2}" dt="2025-11-04T10:52:21.472" v="155" actId="14100"/>
          <ac:picMkLst>
            <pc:docMk/>
            <pc:sldMk cId="3068220894" sldId="390"/>
            <ac:picMk id="10" creationId="{AE689BD5-44E1-A925-40FF-010D1CF3F01C}"/>
          </ac:picMkLst>
        </pc:picChg>
        <pc:picChg chg="add mod">
          <ac:chgData name="Sini Hemming" userId="b1aebde7-0fc2-4541-9cd1-ca9af926869f" providerId="ADAL" clId="{34ABCFB3-E088-40E3-B04F-C76D365D6EF2}" dt="2025-11-04T10:53:05.967" v="160" actId="1076"/>
          <ac:picMkLst>
            <pc:docMk/>
            <pc:sldMk cId="3068220894" sldId="390"/>
            <ac:picMk id="12" creationId="{5CC3A5E4-1929-E14F-CA1B-5DA8E178CA50}"/>
          </ac:picMkLst>
        </pc:picChg>
        <pc:picChg chg="add mod modCrop">
          <ac:chgData name="Sini Hemming" userId="b1aebde7-0fc2-4541-9cd1-ca9af926869f" providerId="ADAL" clId="{34ABCFB3-E088-40E3-B04F-C76D365D6EF2}" dt="2025-11-04T10:56:17.720" v="184" actId="1076"/>
          <ac:picMkLst>
            <pc:docMk/>
            <pc:sldMk cId="3068220894" sldId="390"/>
            <ac:picMk id="14" creationId="{B8E8BF41-7228-9B6D-4542-E6D554F99D51}"/>
          </ac:picMkLst>
        </pc:picChg>
      </pc:sldChg>
      <pc:sldChg chg="addSp delSp modSp mod modNotesTx">
        <pc:chgData name="Sini Hemming" userId="b1aebde7-0fc2-4541-9cd1-ca9af926869f" providerId="ADAL" clId="{34ABCFB3-E088-40E3-B04F-C76D365D6EF2}" dt="2025-11-04T11:03:16.804" v="430" actId="20577"/>
        <pc:sldMkLst>
          <pc:docMk/>
          <pc:sldMk cId="215290905" sldId="391"/>
        </pc:sldMkLst>
        <pc:spChg chg="add del mod">
          <ac:chgData name="Sini Hemming" userId="b1aebde7-0fc2-4541-9cd1-ca9af926869f" providerId="ADAL" clId="{34ABCFB3-E088-40E3-B04F-C76D365D6EF2}" dt="2025-11-04T10:54:27.980" v="165" actId="931"/>
          <ac:spMkLst>
            <pc:docMk/>
            <pc:sldMk cId="215290905" sldId="391"/>
            <ac:spMk id="3" creationId="{780F3F73-4DEE-6570-9BBE-FA9D7AAEA2E0}"/>
          </ac:spMkLst>
        </pc:spChg>
        <pc:spChg chg="add del mod">
          <ac:chgData name="Sini Hemming" userId="b1aebde7-0fc2-4541-9cd1-ca9af926869f" providerId="ADAL" clId="{34ABCFB3-E088-40E3-B04F-C76D365D6EF2}" dt="2025-11-04T10:56:40.549" v="185" actId="931"/>
          <ac:spMkLst>
            <pc:docMk/>
            <pc:sldMk cId="215290905" sldId="391"/>
            <ac:spMk id="12" creationId="{49143ED6-8336-4F89-D2E4-872A42F25F28}"/>
          </ac:spMkLst>
        </pc:spChg>
        <pc:spChg chg="add del mod">
          <ac:chgData name="Sini Hemming" userId="b1aebde7-0fc2-4541-9cd1-ca9af926869f" providerId="ADAL" clId="{34ABCFB3-E088-40E3-B04F-C76D365D6EF2}" dt="2025-11-04T10:58:16.301" v="198" actId="931"/>
          <ac:spMkLst>
            <pc:docMk/>
            <pc:sldMk cId="215290905" sldId="391"/>
            <ac:spMk id="16" creationId="{D863B922-C8E8-6E6D-CFA5-278DB0CCAE70}"/>
          </ac:spMkLst>
        </pc:spChg>
        <pc:picChg chg="del">
          <ac:chgData name="Sini Hemming" userId="b1aebde7-0fc2-4541-9cd1-ca9af926869f" providerId="ADAL" clId="{34ABCFB3-E088-40E3-B04F-C76D365D6EF2}" dt="2025-11-04T10:53:47.482" v="164" actId="478"/>
          <ac:picMkLst>
            <pc:docMk/>
            <pc:sldMk cId="215290905" sldId="391"/>
            <ac:picMk id="6" creationId="{B136BA1C-E211-4765-80FE-0B591207BBB7}"/>
          </ac:picMkLst>
        </pc:picChg>
        <pc:picChg chg="mod">
          <ac:chgData name="Sini Hemming" userId="b1aebde7-0fc2-4541-9cd1-ca9af926869f" providerId="ADAL" clId="{34ABCFB3-E088-40E3-B04F-C76D365D6EF2}" dt="2025-11-04T10:56:56.911" v="188" actId="1076"/>
          <ac:picMkLst>
            <pc:docMk/>
            <pc:sldMk cId="215290905" sldId="391"/>
            <ac:picMk id="7" creationId="{9C4BB9BA-4DB7-4734-AC01-9936923568AE}"/>
          </ac:picMkLst>
        </pc:picChg>
        <pc:picChg chg="add del mod modCrop">
          <ac:chgData name="Sini Hemming" userId="b1aebde7-0fc2-4541-9cd1-ca9af926869f" providerId="ADAL" clId="{34ABCFB3-E088-40E3-B04F-C76D365D6EF2}" dt="2025-11-04T10:55:57.573" v="180" actId="478"/>
          <ac:picMkLst>
            <pc:docMk/>
            <pc:sldMk cId="215290905" sldId="391"/>
            <ac:picMk id="10" creationId="{9992B100-ECB4-85EF-5CE3-D78AA0A02181}"/>
          </ac:picMkLst>
        </pc:picChg>
        <pc:picChg chg="add del mod">
          <ac:chgData name="Sini Hemming" userId="b1aebde7-0fc2-4541-9cd1-ca9af926869f" providerId="ADAL" clId="{34ABCFB3-E088-40E3-B04F-C76D365D6EF2}" dt="2025-11-04T10:57:55.707" v="197" actId="478"/>
          <ac:picMkLst>
            <pc:docMk/>
            <pc:sldMk cId="215290905" sldId="391"/>
            <ac:picMk id="14" creationId="{E9A7654F-FF54-6435-0FDB-9BABF0EE03CB}"/>
          </ac:picMkLst>
        </pc:picChg>
        <pc:picChg chg="add mod">
          <ac:chgData name="Sini Hemming" userId="b1aebde7-0fc2-4541-9cd1-ca9af926869f" providerId="ADAL" clId="{34ABCFB3-E088-40E3-B04F-C76D365D6EF2}" dt="2025-11-04T10:58:30.856" v="204" actId="14100"/>
          <ac:picMkLst>
            <pc:docMk/>
            <pc:sldMk cId="215290905" sldId="391"/>
            <ac:picMk id="18" creationId="{644379EA-92EB-2453-B5A6-534D2932D531}"/>
          </ac:picMkLst>
        </pc:picChg>
      </pc:sldChg>
      <pc:sldChg chg="addSp delSp modSp mod modNotesTx">
        <pc:chgData name="Sini Hemming" userId="b1aebde7-0fc2-4541-9cd1-ca9af926869f" providerId="ADAL" clId="{34ABCFB3-E088-40E3-B04F-C76D365D6EF2}" dt="2025-11-04T11:17:38.746" v="594" actId="20577"/>
        <pc:sldMkLst>
          <pc:docMk/>
          <pc:sldMk cId="2892015664" sldId="392"/>
        </pc:sldMkLst>
        <pc:spChg chg="add del mod">
          <ac:chgData name="Sini Hemming" userId="b1aebde7-0fc2-4541-9cd1-ca9af926869f" providerId="ADAL" clId="{34ABCFB3-E088-40E3-B04F-C76D365D6EF2}" dt="2025-11-04T10:57:41.996" v="191" actId="931"/>
          <ac:spMkLst>
            <pc:docMk/>
            <pc:sldMk cId="2892015664" sldId="392"/>
            <ac:spMk id="3" creationId="{59D1D25D-DDF3-3C9E-13F1-C341A09D0671}"/>
          </ac:spMkLst>
        </pc:spChg>
        <pc:picChg chg="del">
          <ac:chgData name="Sini Hemming" userId="b1aebde7-0fc2-4541-9cd1-ca9af926869f" providerId="ADAL" clId="{34ABCFB3-E088-40E3-B04F-C76D365D6EF2}" dt="2025-11-04T10:57:05.016" v="190" actId="478"/>
          <ac:picMkLst>
            <pc:docMk/>
            <pc:sldMk cId="2892015664" sldId="392"/>
            <ac:picMk id="6" creationId="{D045C568-70C4-4F1B-844F-7707BF421A8B}"/>
          </ac:picMkLst>
        </pc:picChg>
        <pc:picChg chg="mod">
          <ac:chgData name="Sini Hemming" userId="b1aebde7-0fc2-4541-9cd1-ca9af926869f" providerId="ADAL" clId="{34ABCFB3-E088-40E3-B04F-C76D365D6EF2}" dt="2025-11-04T10:57:02.552" v="189" actId="1076"/>
          <ac:picMkLst>
            <pc:docMk/>
            <pc:sldMk cId="2892015664" sldId="392"/>
            <ac:picMk id="7" creationId="{12B8E87D-76BC-43F6-B603-C6BB736A6334}"/>
          </ac:picMkLst>
        </pc:picChg>
        <pc:picChg chg="add mod">
          <ac:chgData name="Sini Hemming" userId="b1aebde7-0fc2-4541-9cd1-ca9af926869f" providerId="ADAL" clId="{34ABCFB3-E088-40E3-B04F-C76D365D6EF2}" dt="2025-11-04T10:57:50.845" v="196" actId="14100"/>
          <ac:picMkLst>
            <pc:docMk/>
            <pc:sldMk cId="2892015664" sldId="392"/>
            <ac:picMk id="10" creationId="{8F83DEB2-8DAD-798A-08C0-770A4C10FECD}"/>
          </ac:picMkLst>
        </pc:picChg>
      </pc:sldChg>
      <pc:sldChg chg="addSp delSp modSp mod modNotesTx">
        <pc:chgData name="Sini Hemming" userId="b1aebde7-0fc2-4541-9cd1-ca9af926869f" providerId="ADAL" clId="{34ABCFB3-E088-40E3-B04F-C76D365D6EF2}" dt="2025-11-04T11:04:01.759" v="470" actId="113"/>
        <pc:sldMkLst>
          <pc:docMk/>
          <pc:sldMk cId="3979846281" sldId="394"/>
        </pc:sldMkLst>
        <pc:spChg chg="add del mod">
          <ac:chgData name="Sini Hemming" userId="b1aebde7-0fc2-4541-9cd1-ca9af926869f" providerId="ADAL" clId="{34ABCFB3-E088-40E3-B04F-C76D365D6EF2}" dt="2025-11-04T10:59:41.046" v="214" actId="931"/>
          <ac:spMkLst>
            <pc:docMk/>
            <pc:sldMk cId="3979846281" sldId="394"/>
            <ac:spMk id="9" creationId="{F515B644-1F6A-9B36-8362-64550B031F1B}"/>
          </ac:spMkLst>
        </pc:spChg>
        <pc:picChg chg="del">
          <ac:chgData name="Sini Hemming" userId="b1aebde7-0fc2-4541-9cd1-ca9af926869f" providerId="ADAL" clId="{34ABCFB3-E088-40E3-B04F-C76D365D6EF2}" dt="2025-11-04T10:59:26.807" v="213" actId="478"/>
          <ac:picMkLst>
            <pc:docMk/>
            <pc:sldMk cId="3979846281" sldId="394"/>
            <ac:picMk id="6" creationId="{7FE629B4-7C53-468E-A370-E56734732468}"/>
          </ac:picMkLst>
        </pc:picChg>
        <pc:picChg chg="mod">
          <ac:chgData name="Sini Hemming" userId="b1aebde7-0fc2-4541-9cd1-ca9af926869f" providerId="ADAL" clId="{34ABCFB3-E088-40E3-B04F-C76D365D6EF2}" dt="2025-11-04T11:03:35.687" v="431" actId="1076"/>
          <ac:picMkLst>
            <pc:docMk/>
            <pc:sldMk cId="3979846281" sldId="394"/>
            <ac:picMk id="7" creationId="{88CA7608-1E17-4A3E-9CCB-FBB7F5762235}"/>
          </ac:picMkLst>
        </pc:picChg>
        <pc:picChg chg="add mod">
          <ac:chgData name="Sini Hemming" userId="b1aebde7-0fc2-4541-9cd1-ca9af926869f" providerId="ADAL" clId="{34ABCFB3-E088-40E3-B04F-C76D365D6EF2}" dt="2025-11-04T10:59:56.992" v="219" actId="14100"/>
          <ac:picMkLst>
            <pc:docMk/>
            <pc:sldMk cId="3979846281" sldId="394"/>
            <ac:picMk id="11" creationId="{01F8B44F-5A06-EE13-42E6-2970969A20C9}"/>
          </ac:picMkLst>
        </pc:picChg>
      </pc:sldChg>
      <pc:sldChg chg="addSp delSp modSp mod modNotesTx">
        <pc:chgData name="Sini Hemming" userId="b1aebde7-0fc2-4541-9cd1-ca9af926869f" providerId="ADAL" clId="{34ABCFB3-E088-40E3-B04F-C76D365D6EF2}" dt="2025-11-04T11:08:45.111" v="541" actId="20577"/>
        <pc:sldMkLst>
          <pc:docMk/>
          <pc:sldMk cId="3192491200" sldId="396"/>
        </pc:sldMkLst>
        <pc:spChg chg="add del mod">
          <ac:chgData name="Sini Hemming" userId="b1aebde7-0fc2-4541-9cd1-ca9af926869f" providerId="ADAL" clId="{34ABCFB3-E088-40E3-B04F-C76D365D6EF2}" dt="2025-11-04T11:05:54.176" v="494" actId="931"/>
          <ac:spMkLst>
            <pc:docMk/>
            <pc:sldMk cId="3192491200" sldId="396"/>
            <ac:spMk id="6" creationId="{6E17643D-C54A-1652-0686-603398D11410}"/>
          </ac:spMkLst>
        </pc:spChg>
        <pc:picChg chg="add del">
          <ac:chgData name="Sini Hemming" userId="b1aebde7-0fc2-4541-9cd1-ca9af926869f" providerId="ADAL" clId="{34ABCFB3-E088-40E3-B04F-C76D365D6EF2}" dt="2025-11-04T11:04:10.866" v="472" actId="478"/>
          <ac:picMkLst>
            <pc:docMk/>
            <pc:sldMk cId="3192491200" sldId="396"/>
            <ac:picMk id="3" creationId="{368CE7D7-FE1F-A2FA-6CD5-50F12FF2D98A}"/>
          </ac:picMkLst>
        </pc:picChg>
        <pc:picChg chg="add mod">
          <ac:chgData name="Sini Hemming" userId="b1aebde7-0fc2-4541-9cd1-ca9af926869f" providerId="ADAL" clId="{34ABCFB3-E088-40E3-B04F-C76D365D6EF2}" dt="2025-11-04T11:06:05.657" v="499" actId="14100"/>
          <ac:picMkLst>
            <pc:docMk/>
            <pc:sldMk cId="3192491200" sldId="396"/>
            <ac:picMk id="8" creationId="{6E56EA06-9140-CF73-8312-F72E110E2BFA}"/>
          </ac:picMkLst>
        </pc:picChg>
        <pc:picChg chg="mod modCrop">
          <ac:chgData name="Sini Hemming" userId="b1aebde7-0fc2-4541-9cd1-ca9af926869f" providerId="ADAL" clId="{34ABCFB3-E088-40E3-B04F-C76D365D6EF2}" dt="2025-11-04T11:05:39.306" v="492" actId="14100"/>
          <ac:picMkLst>
            <pc:docMk/>
            <pc:sldMk cId="3192491200" sldId="396"/>
            <ac:picMk id="9" creationId="{5FF30A6C-76EE-A587-B5A0-C689E1BE81C4}"/>
          </ac:picMkLst>
        </pc:picChg>
        <pc:picChg chg="del">
          <ac:chgData name="Sini Hemming" userId="b1aebde7-0fc2-4541-9cd1-ca9af926869f" providerId="ADAL" clId="{34ABCFB3-E088-40E3-B04F-C76D365D6EF2}" dt="2025-11-04T11:05:44.216" v="493" actId="478"/>
          <ac:picMkLst>
            <pc:docMk/>
            <pc:sldMk cId="3192491200" sldId="396"/>
            <ac:picMk id="10" creationId="{5FD5111A-5334-16B3-D120-BA25501DA1F3}"/>
          </ac:picMkLst>
        </pc:picChg>
      </pc:sldChg>
      <pc:sldChg chg="addSp delSp modSp mod modNotesTx">
        <pc:chgData name="Sini Hemming" userId="b1aebde7-0fc2-4541-9cd1-ca9af926869f" providerId="ADAL" clId="{34ABCFB3-E088-40E3-B04F-C76D365D6EF2}" dt="2025-11-04T11:19:10.883" v="673" actId="20577"/>
        <pc:sldMkLst>
          <pc:docMk/>
          <pc:sldMk cId="191235622" sldId="402"/>
        </pc:sldMkLst>
        <pc:spChg chg="add del mod">
          <ac:chgData name="Sini Hemming" userId="b1aebde7-0fc2-4541-9cd1-ca9af926869f" providerId="ADAL" clId="{34ABCFB3-E088-40E3-B04F-C76D365D6EF2}" dt="2025-11-04T10:59:06.101" v="206" actId="931"/>
          <ac:spMkLst>
            <pc:docMk/>
            <pc:sldMk cId="191235622" sldId="402"/>
            <ac:spMk id="6" creationId="{2125071B-5BB9-05A2-A2AF-C52FB91A72DE}"/>
          </ac:spMkLst>
        </pc:spChg>
        <pc:picChg chg="del">
          <ac:chgData name="Sini Hemming" userId="b1aebde7-0fc2-4541-9cd1-ca9af926869f" providerId="ADAL" clId="{34ABCFB3-E088-40E3-B04F-C76D365D6EF2}" dt="2025-11-04T10:58:36.749" v="205" actId="478"/>
          <ac:picMkLst>
            <pc:docMk/>
            <pc:sldMk cId="191235622" sldId="402"/>
            <ac:picMk id="9" creationId="{CAF769D9-BC28-4B2E-947B-D7D41B8D07B6}"/>
          </ac:picMkLst>
        </pc:picChg>
        <pc:picChg chg="add mod">
          <ac:chgData name="Sini Hemming" userId="b1aebde7-0fc2-4541-9cd1-ca9af926869f" providerId="ADAL" clId="{34ABCFB3-E088-40E3-B04F-C76D365D6EF2}" dt="2025-11-04T10:59:21.425" v="212" actId="14100"/>
          <ac:picMkLst>
            <pc:docMk/>
            <pc:sldMk cId="191235622" sldId="402"/>
            <ac:picMk id="10" creationId="{E9555DE8-CA6D-C58C-CC2D-B7A88E522A60}"/>
          </ac:picMkLst>
        </pc:picChg>
      </pc:sldChg>
      <pc:sldChg chg="addSp delSp modSp mod">
        <pc:chgData name="Sini Hemming" userId="b1aebde7-0fc2-4541-9cd1-ca9af926869f" providerId="ADAL" clId="{34ABCFB3-E088-40E3-B04F-C76D365D6EF2}" dt="2025-11-04T11:07:39.130" v="511" actId="1076"/>
        <pc:sldMkLst>
          <pc:docMk/>
          <pc:sldMk cId="2765946122" sldId="403"/>
        </pc:sldMkLst>
        <pc:spChg chg="mod">
          <ac:chgData name="Sini Hemming" userId="b1aebde7-0fc2-4541-9cd1-ca9af926869f" providerId="ADAL" clId="{34ABCFB3-E088-40E3-B04F-C76D365D6EF2}" dt="2025-11-04T11:07:21.585" v="507" actId="14100"/>
          <ac:spMkLst>
            <pc:docMk/>
            <pc:sldMk cId="2765946122" sldId="403"/>
            <ac:spMk id="2" creationId="{2C079D6A-8826-055B-8C30-288ACFF493E7}"/>
          </ac:spMkLst>
        </pc:spChg>
        <pc:picChg chg="mod">
          <ac:chgData name="Sini Hemming" userId="b1aebde7-0fc2-4541-9cd1-ca9af926869f" providerId="ADAL" clId="{34ABCFB3-E088-40E3-B04F-C76D365D6EF2}" dt="2025-11-04T11:07:29.024" v="509" actId="14100"/>
          <ac:picMkLst>
            <pc:docMk/>
            <pc:sldMk cId="2765946122" sldId="403"/>
            <ac:picMk id="6" creationId="{CBBB307D-9B2E-40E1-815D-C5A195B50130}"/>
          </ac:picMkLst>
        </pc:picChg>
        <pc:picChg chg="add mod">
          <ac:chgData name="Sini Hemming" userId="b1aebde7-0fc2-4541-9cd1-ca9af926869f" providerId="ADAL" clId="{34ABCFB3-E088-40E3-B04F-C76D365D6EF2}" dt="2025-11-04T11:07:39.130" v="511" actId="1076"/>
          <ac:picMkLst>
            <pc:docMk/>
            <pc:sldMk cId="2765946122" sldId="403"/>
            <ac:picMk id="7" creationId="{197CC8C9-C3EB-9262-55BF-914BDF34A6EC}"/>
          </ac:picMkLst>
        </pc:picChg>
        <pc:picChg chg="del">
          <ac:chgData name="Sini Hemming" userId="b1aebde7-0fc2-4541-9cd1-ca9af926869f" providerId="ADAL" clId="{34ABCFB3-E088-40E3-B04F-C76D365D6EF2}" dt="2025-11-04T11:06:48.616" v="502" actId="478"/>
          <ac:picMkLst>
            <pc:docMk/>
            <pc:sldMk cId="2765946122" sldId="403"/>
            <ac:picMk id="8" creationId="{12AA72F9-B709-CA9C-3A4E-147A860815FB}"/>
          </ac:picMkLst>
        </pc:picChg>
        <pc:picChg chg="mod">
          <ac:chgData name="Sini Hemming" userId="b1aebde7-0fc2-4541-9cd1-ca9af926869f" providerId="ADAL" clId="{34ABCFB3-E088-40E3-B04F-C76D365D6EF2}" dt="2025-11-04T11:07:00.016" v="503" actId="1076"/>
          <ac:picMkLst>
            <pc:docMk/>
            <pc:sldMk cId="2765946122" sldId="403"/>
            <ac:picMk id="10" creationId="{3A9EB26D-DDFB-8EF6-8457-A3B207A8A6AC}"/>
          </ac:picMkLst>
        </pc:picChg>
      </pc:sldChg>
      <pc:sldChg chg="addSp delSp modSp mod delAnim modNotesTx">
        <pc:chgData name="Sini Hemming" userId="b1aebde7-0fc2-4541-9cd1-ca9af926869f" providerId="ADAL" clId="{34ABCFB3-E088-40E3-B04F-C76D365D6EF2}" dt="2025-11-04T10:34:41.058" v="9" actId="20577"/>
        <pc:sldMkLst>
          <pc:docMk/>
          <pc:sldMk cId="1647427301" sldId="460"/>
        </pc:sldMkLst>
        <pc:spChg chg="add del mod">
          <ac:chgData name="Sini Hemming" userId="b1aebde7-0fc2-4541-9cd1-ca9af926869f" providerId="ADAL" clId="{34ABCFB3-E088-40E3-B04F-C76D365D6EF2}" dt="2025-11-04T10:34:15.672" v="1"/>
          <ac:spMkLst>
            <pc:docMk/>
            <pc:sldMk cId="1647427301" sldId="460"/>
            <ac:spMk id="5" creationId="{BD3E0832-7AEE-A420-81CA-5280E534481F}"/>
          </ac:spMkLst>
        </pc:spChg>
        <pc:picChg chg="del">
          <ac:chgData name="Sini Hemming" userId="b1aebde7-0fc2-4541-9cd1-ca9af926869f" providerId="ADAL" clId="{34ABCFB3-E088-40E3-B04F-C76D365D6EF2}" dt="2025-11-04T10:30:19.475" v="0" actId="478"/>
          <ac:picMkLst>
            <pc:docMk/>
            <pc:sldMk cId="1647427301" sldId="460"/>
            <ac:picMk id="6" creationId="{D3793D7E-A52A-C7AB-0AA7-069CBABEE192}"/>
          </ac:picMkLst>
        </pc:picChg>
        <pc:picChg chg="add mod">
          <ac:chgData name="Sini Hemming" userId="b1aebde7-0fc2-4541-9cd1-ca9af926869f" providerId="ADAL" clId="{34ABCFB3-E088-40E3-B04F-C76D365D6EF2}" dt="2025-11-04T10:34:25.096" v="3" actId="1076"/>
          <ac:picMkLst>
            <pc:docMk/>
            <pc:sldMk cId="1647427301" sldId="460"/>
            <ac:picMk id="7" creationId="{AC9ADC1F-E158-6668-41C0-44771CF59BFF}"/>
          </ac:picMkLst>
        </pc:picChg>
      </pc:sldChg>
      <pc:sldChg chg="addSp delSp modSp mod">
        <pc:chgData name="Sini Hemming" userId="b1aebde7-0fc2-4541-9cd1-ca9af926869f" providerId="ADAL" clId="{34ABCFB3-E088-40E3-B04F-C76D365D6EF2}" dt="2025-11-04T10:38:25.766" v="140" actId="14100"/>
        <pc:sldMkLst>
          <pc:docMk/>
          <pc:sldMk cId="485740061" sldId="463"/>
        </pc:sldMkLst>
        <pc:spChg chg="add del mod">
          <ac:chgData name="Sini Hemming" userId="b1aebde7-0fc2-4541-9cd1-ca9af926869f" providerId="ADAL" clId="{34ABCFB3-E088-40E3-B04F-C76D365D6EF2}" dt="2025-11-04T10:38:16.268" v="135" actId="931"/>
          <ac:spMkLst>
            <pc:docMk/>
            <pc:sldMk cId="485740061" sldId="463"/>
            <ac:spMk id="6" creationId="{30CAF3E3-6BCB-056C-7E35-C669B480D21A}"/>
          </ac:spMkLst>
        </pc:spChg>
        <pc:picChg chg="add mod">
          <ac:chgData name="Sini Hemming" userId="b1aebde7-0fc2-4541-9cd1-ca9af926869f" providerId="ADAL" clId="{34ABCFB3-E088-40E3-B04F-C76D365D6EF2}" dt="2025-11-04T10:38:25.766" v="140" actId="14100"/>
          <ac:picMkLst>
            <pc:docMk/>
            <pc:sldMk cId="485740061" sldId="463"/>
            <ac:picMk id="8" creationId="{B26CD62F-AC4C-CF8A-7B0A-06027996F4DD}"/>
          </ac:picMkLst>
        </pc:picChg>
        <pc:picChg chg="del">
          <ac:chgData name="Sini Hemming" userId="b1aebde7-0fc2-4541-9cd1-ca9af926869f" providerId="ADAL" clId="{34ABCFB3-E088-40E3-B04F-C76D365D6EF2}" dt="2025-11-04T10:37:52.630" v="134" actId="478"/>
          <ac:picMkLst>
            <pc:docMk/>
            <pc:sldMk cId="485740061" sldId="463"/>
            <ac:picMk id="9" creationId="{370AFDB0-B409-4498-8A94-7DA40E78BD26}"/>
          </ac:picMkLst>
        </pc:picChg>
      </pc:sldChg>
      <pc:sldChg chg="addSp delSp modSp mod">
        <pc:chgData name="Sini Hemming" userId="b1aebde7-0fc2-4541-9cd1-ca9af926869f" providerId="ADAL" clId="{34ABCFB3-E088-40E3-B04F-C76D365D6EF2}" dt="2025-11-04T10:39:17.879" v="150" actId="167"/>
        <pc:sldMkLst>
          <pc:docMk/>
          <pc:sldMk cId="314645226" sldId="464"/>
        </pc:sldMkLst>
        <pc:spChg chg="add del mod">
          <ac:chgData name="Sini Hemming" userId="b1aebde7-0fc2-4541-9cd1-ca9af926869f" providerId="ADAL" clId="{34ABCFB3-E088-40E3-B04F-C76D365D6EF2}" dt="2025-11-04T10:39:12.693" v="147" actId="931"/>
          <ac:spMkLst>
            <pc:docMk/>
            <pc:sldMk cId="314645226" sldId="464"/>
            <ac:spMk id="6" creationId="{017E4F11-AC86-CB32-6E53-4D77E8628415}"/>
          </ac:spMkLst>
        </pc:spChg>
        <pc:picChg chg="del">
          <ac:chgData name="Sini Hemming" userId="b1aebde7-0fc2-4541-9cd1-ca9af926869f" providerId="ADAL" clId="{34ABCFB3-E088-40E3-B04F-C76D365D6EF2}" dt="2025-11-04T10:38:37.006" v="141" actId="478"/>
          <ac:picMkLst>
            <pc:docMk/>
            <pc:sldMk cId="314645226" sldId="464"/>
            <ac:picMk id="5" creationId="{5A430869-D06B-4685-BDEB-BD82AED8F5CF}"/>
          </ac:picMkLst>
        </pc:picChg>
        <pc:picChg chg="add mod">
          <ac:chgData name="Sini Hemming" userId="b1aebde7-0fc2-4541-9cd1-ca9af926869f" providerId="ADAL" clId="{34ABCFB3-E088-40E3-B04F-C76D365D6EF2}" dt="2025-11-04T10:39:04.813" v="146" actId="931"/>
          <ac:picMkLst>
            <pc:docMk/>
            <pc:sldMk cId="314645226" sldId="464"/>
            <ac:picMk id="8" creationId="{37765136-D8DE-2D8D-4494-18D7D9311F1A}"/>
          </ac:picMkLst>
        </pc:picChg>
        <pc:picChg chg="add mod ord">
          <ac:chgData name="Sini Hemming" userId="b1aebde7-0fc2-4541-9cd1-ca9af926869f" providerId="ADAL" clId="{34ABCFB3-E088-40E3-B04F-C76D365D6EF2}" dt="2025-11-04T10:39:17.879" v="150" actId="167"/>
          <ac:picMkLst>
            <pc:docMk/>
            <pc:sldMk cId="314645226" sldId="464"/>
            <ac:picMk id="10" creationId="{5CF0F938-BDDE-1BDB-F079-7AC2C415C41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22BAF7-2A03-F541-AD13-7DC31B2EBF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FFE39FE9-A916-064E-8AE8-25F81C6AB7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37FA2E-E54B-A542-9E35-8D8F4F6290F7}" type="datetimeFigureOut">
              <a:rPr lang="fi-FI" smtClean="0"/>
              <a:t>4.11.2025</a:t>
            </a:fld>
            <a:endParaRPr lang="fi-FI"/>
          </a:p>
        </p:txBody>
      </p:sp>
      <p:sp>
        <p:nvSpPr>
          <p:cNvPr id="4" name="Footer Placeholder 3">
            <a:extLst>
              <a:ext uri="{FF2B5EF4-FFF2-40B4-BE49-F238E27FC236}">
                <a16:creationId xmlns:a16="http://schemas.microsoft.com/office/drawing/2014/main" id="{E376FA90-ABC8-8F48-A65E-E39E9A02D0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BB7D4712-6CD5-EA45-BA1E-A59ABB916E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398ECD-AD95-6E4D-9861-9A2C5A60CE6F}" type="slidenum">
              <a:rPr lang="fi-FI" smtClean="0"/>
              <a:t>‹#›</a:t>
            </a:fld>
            <a:endParaRPr lang="fi-FI"/>
          </a:p>
        </p:txBody>
      </p:sp>
    </p:spTree>
    <p:extLst>
      <p:ext uri="{BB962C8B-B14F-4D97-AF65-F5344CB8AC3E}">
        <p14:creationId xmlns:p14="http://schemas.microsoft.com/office/powerpoint/2010/main" val="2290425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4E878-FCB9-1147-A003-B0E3DDF520B0}" type="datetimeFigureOut">
              <a:rPr lang="fi-FI" smtClean="0"/>
              <a:t>4.11.2025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595E0-6BCA-764C-8B8A-0C7D03E99EF2}" type="slidenum">
              <a:rPr lang="fi-FI" smtClean="0"/>
              <a:t>‹#›</a:t>
            </a:fld>
            <a:endParaRPr lang="fi-FI"/>
          </a:p>
        </p:txBody>
      </p:sp>
    </p:spTree>
    <p:extLst>
      <p:ext uri="{BB962C8B-B14F-4D97-AF65-F5344CB8AC3E}">
        <p14:creationId xmlns:p14="http://schemas.microsoft.com/office/powerpoint/2010/main" val="257771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a:t>
            </a:fld>
            <a:endParaRPr lang="fi-FI"/>
          </a:p>
        </p:txBody>
      </p:sp>
    </p:spTree>
    <p:extLst>
      <p:ext uri="{BB962C8B-B14F-4D97-AF65-F5344CB8AC3E}">
        <p14:creationId xmlns:p14="http://schemas.microsoft.com/office/powerpoint/2010/main" val="2898277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lasinkeräykseen</a:t>
            </a:r>
            <a:r>
              <a:rPr lang="sv-SE" b="1" dirty="0"/>
              <a:t>? </a:t>
            </a:r>
            <a:r>
              <a:rPr lang="sv-SE" b="0" dirty="0" err="1"/>
              <a:t>Pantittomat</a:t>
            </a:r>
            <a:r>
              <a:rPr lang="sv-SE" b="0" dirty="0"/>
              <a:t>, </a:t>
            </a:r>
            <a:r>
              <a:rPr lang="sv-SE" b="0" dirty="0" err="1"/>
              <a:t>tyhjät</a:t>
            </a:r>
            <a:r>
              <a:rPr lang="sv-SE" b="0" dirty="0"/>
              <a:t> </a:t>
            </a:r>
            <a:r>
              <a:rPr lang="sv-SE" b="0" dirty="0" err="1"/>
              <a:t>lasipullot</a:t>
            </a:r>
            <a:r>
              <a:rPr lang="sv-SE" b="0" dirty="0"/>
              <a:t> ja -</a:t>
            </a:r>
            <a:r>
              <a:rPr lang="sv-SE" b="0" dirty="0" err="1"/>
              <a:t>purkit</a:t>
            </a:r>
            <a:endParaRPr lang="sv-SE" b="0" dirty="0"/>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Ekopisteelle</a:t>
            </a:r>
            <a:r>
              <a:rPr lang="sv-SE" b="0" dirty="0"/>
              <a:t> tai </a:t>
            </a:r>
            <a:r>
              <a:rPr lang="sv-SE" b="0" dirty="0" err="1"/>
              <a:t>kodin</a:t>
            </a:r>
            <a:r>
              <a:rPr lang="sv-SE" b="0" dirty="0"/>
              <a:t> </a:t>
            </a:r>
            <a:r>
              <a:rPr lang="sv-SE" b="0" dirty="0" err="1"/>
              <a:t>omaan</a:t>
            </a:r>
            <a:r>
              <a:rPr lang="sv-SE" b="0" dirty="0"/>
              <a:t> </a:t>
            </a:r>
            <a:r>
              <a:rPr lang="sv-SE" b="0" dirty="0" err="1"/>
              <a:t>lasinkeräysastiaan</a:t>
            </a:r>
            <a:r>
              <a:rPr lang="sv-SE" b="0" dirty="0"/>
              <a:t>.</a:t>
            </a:r>
          </a:p>
          <a:p>
            <a:r>
              <a:rPr lang="sv-SE" b="1" dirty="0" err="1"/>
              <a:t>Kierrätys</a:t>
            </a:r>
            <a:r>
              <a:rPr lang="sv-SE" b="1" dirty="0"/>
              <a:t>: </a:t>
            </a:r>
            <a:r>
              <a:rPr lang="sv-SE" b="0" dirty="0" err="1"/>
              <a:t>Lasista</a:t>
            </a:r>
            <a:r>
              <a:rPr lang="sv-SE" b="0" dirty="0"/>
              <a:t> </a:t>
            </a:r>
            <a:r>
              <a:rPr lang="sv-SE" b="0" dirty="0" err="1"/>
              <a:t>tehdään</a:t>
            </a:r>
            <a:r>
              <a:rPr lang="sv-SE" b="0" dirty="0"/>
              <a:t> </a:t>
            </a:r>
            <a:r>
              <a:rPr lang="sv-SE" b="0" dirty="0" err="1"/>
              <a:t>uusia</a:t>
            </a:r>
            <a:r>
              <a:rPr lang="sv-SE" b="0" dirty="0"/>
              <a:t> </a:t>
            </a:r>
            <a:r>
              <a:rPr lang="sv-SE" b="0" dirty="0" err="1"/>
              <a:t>lasipurkkeja</a:t>
            </a:r>
            <a:r>
              <a:rPr lang="sv-SE" b="0" dirty="0"/>
              <a:t> ja –</a:t>
            </a:r>
            <a:r>
              <a:rPr lang="sv-SE" b="0" dirty="0" err="1"/>
              <a:t>pulloja</a:t>
            </a:r>
            <a:r>
              <a:rPr lang="sv-SE" b="0" dirty="0"/>
              <a:t>.</a:t>
            </a:r>
          </a:p>
          <a:p>
            <a:r>
              <a:rPr lang="sv-SE" b="1" dirty="0" err="1"/>
              <a:t>Älä</a:t>
            </a:r>
            <a:r>
              <a:rPr lang="sv-SE" b="1" dirty="0"/>
              <a:t> </a:t>
            </a:r>
            <a:r>
              <a:rPr lang="sv-SE" b="1" dirty="0" err="1"/>
              <a:t>laita</a:t>
            </a:r>
            <a:r>
              <a:rPr lang="sv-SE" b="1" dirty="0"/>
              <a:t>: </a:t>
            </a:r>
            <a:r>
              <a:rPr lang="sv-SE" b="0" dirty="0" err="1"/>
              <a:t>Lasiesineitä</a:t>
            </a:r>
            <a:r>
              <a:rPr lang="sv-SE" b="0" dirty="0"/>
              <a:t>, kuten </a:t>
            </a:r>
            <a:r>
              <a:rPr lang="sv-SE" b="0" dirty="0" err="1"/>
              <a:t>juomalaseja</a:t>
            </a:r>
            <a:r>
              <a:rPr lang="sv-SE" b="0" dirty="0"/>
              <a:t>, </a:t>
            </a:r>
            <a:r>
              <a:rPr lang="sv-SE" b="0" dirty="0" err="1"/>
              <a:t>peililasia</a:t>
            </a:r>
            <a:r>
              <a:rPr lang="sv-SE" b="0" dirty="0"/>
              <a:t>, </a:t>
            </a:r>
            <a:r>
              <a:rPr lang="sv-SE" b="0" dirty="0" err="1"/>
              <a:t>ikkunalasia</a:t>
            </a:r>
            <a:r>
              <a:rPr lang="sv-SE" b="0" dirty="0"/>
              <a:t>, </a:t>
            </a:r>
            <a:r>
              <a:rPr lang="sv-SE" b="0" dirty="0" err="1"/>
              <a:t>posliinia</a:t>
            </a:r>
            <a:r>
              <a:rPr lang="sv-SE" b="0" dirty="0"/>
              <a:t> </a:t>
            </a:r>
            <a:r>
              <a:rPr lang="sv-SE" b="0" dirty="0" err="1"/>
              <a:t>yms</a:t>
            </a:r>
            <a:r>
              <a:rPr lang="sv-SE" b="0" dirty="0"/>
              <a:t>.</a:t>
            </a: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10</a:t>
            </a:fld>
            <a:endParaRPr lang="fi-FI"/>
          </a:p>
        </p:txBody>
      </p:sp>
    </p:spTree>
    <p:extLst>
      <p:ext uri="{BB962C8B-B14F-4D97-AF65-F5344CB8AC3E}">
        <p14:creationId xmlns:p14="http://schemas.microsoft.com/office/powerpoint/2010/main" val="408040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muovinkeräykseen</a:t>
            </a:r>
            <a:r>
              <a:rPr lang="sv-SE" b="1" dirty="0"/>
              <a:t>? </a:t>
            </a:r>
            <a:r>
              <a:rPr lang="sv-SE" b="0" dirty="0" err="1"/>
              <a:t>Tyhjät</a:t>
            </a:r>
            <a:r>
              <a:rPr lang="sv-SE" b="0" dirty="0"/>
              <a:t> </a:t>
            </a:r>
            <a:r>
              <a:rPr lang="sv-SE" b="0" dirty="0" err="1"/>
              <a:t>muovipakkaukset</a:t>
            </a:r>
            <a:r>
              <a:rPr lang="sv-SE" b="0" dirty="0"/>
              <a:t>. </a:t>
            </a:r>
            <a:r>
              <a:rPr lang="sv-SE" b="0" dirty="0" err="1"/>
              <a:t>Pakkaus</a:t>
            </a:r>
            <a:r>
              <a:rPr lang="sv-SE" b="0" dirty="0"/>
              <a:t> on </a:t>
            </a:r>
            <a:r>
              <a:rPr lang="sv-SE" b="0" dirty="0" err="1"/>
              <a:t>myytävän</a:t>
            </a:r>
            <a:r>
              <a:rPr lang="sv-SE" b="0" dirty="0"/>
              <a:t> </a:t>
            </a:r>
            <a:r>
              <a:rPr lang="sv-SE" b="0" dirty="0" err="1"/>
              <a:t>tuotteen</a:t>
            </a:r>
            <a:r>
              <a:rPr lang="sv-SE" b="0" dirty="0"/>
              <a:t> </a:t>
            </a:r>
            <a:r>
              <a:rPr lang="sv-SE" b="0" dirty="0" err="1"/>
              <a:t>pakkaamiseen</a:t>
            </a:r>
            <a:r>
              <a:rPr lang="sv-SE" b="0" dirty="0"/>
              <a:t> </a:t>
            </a:r>
            <a:r>
              <a:rPr lang="sv-SE" b="0" dirty="0" err="1"/>
              <a:t>tarkoitettu</a:t>
            </a:r>
            <a:r>
              <a:rPr lang="sv-SE" b="0" dirty="0"/>
              <a:t> </a:t>
            </a:r>
            <a:r>
              <a:rPr lang="sv-SE" b="0" dirty="0" err="1"/>
              <a:t>rasia</a:t>
            </a:r>
            <a:r>
              <a:rPr lang="sv-SE" b="0" dirty="0"/>
              <a:t>, </a:t>
            </a:r>
            <a:r>
              <a:rPr lang="sv-SE" b="0" dirty="0" err="1"/>
              <a:t>kääre</a:t>
            </a:r>
            <a:r>
              <a:rPr lang="sv-SE" b="0" dirty="0"/>
              <a:t>, </a:t>
            </a:r>
            <a:r>
              <a:rPr lang="sv-SE" b="0" dirty="0" err="1"/>
              <a:t>pussi</a:t>
            </a:r>
            <a:r>
              <a:rPr lang="sv-SE" b="0" dirty="0"/>
              <a:t> </a:t>
            </a:r>
            <a:r>
              <a:rPr lang="sv-SE" b="0" dirty="0" err="1"/>
              <a:t>tms</a:t>
            </a:r>
            <a:r>
              <a:rPr lang="sv-SE" b="0" dirty="0"/>
              <a:t>. </a:t>
            </a:r>
            <a:r>
              <a:rPr lang="sv-SE" b="0" dirty="0" err="1"/>
              <a:t>Ei</a:t>
            </a:r>
            <a:r>
              <a:rPr lang="sv-SE" b="0" dirty="0"/>
              <a:t> </a:t>
            </a:r>
            <a:r>
              <a:rPr lang="sv-SE" b="0" dirty="0" err="1"/>
              <a:t>tarvitse</a:t>
            </a:r>
            <a:r>
              <a:rPr lang="sv-SE" b="0" dirty="0"/>
              <a:t> </a:t>
            </a:r>
            <a:r>
              <a:rPr lang="sv-SE" b="0" dirty="0" err="1"/>
              <a:t>huuhdella</a:t>
            </a:r>
            <a:r>
              <a:rPr lang="sv-SE" b="0" dirty="0"/>
              <a:t> tai </a:t>
            </a:r>
            <a:r>
              <a:rPr lang="sv-SE" b="0" dirty="0" err="1"/>
              <a:t>pestä</a:t>
            </a:r>
            <a:r>
              <a:rPr lang="sv-SE" b="0" dirty="0"/>
              <a:t>.</a:t>
            </a:r>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Useimmilla</a:t>
            </a:r>
            <a:r>
              <a:rPr lang="sv-SE" b="0" dirty="0"/>
              <a:t> </a:t>
            </a:r>
            <a:r>
              <a:rPr lang="sv-SE" b="0" dirty="0" err="1"/>
              <a:t>Rinki-ekopisteillä</a:t>
            </a:r>
            <a:r>
              <a:rPr lang="sv-SE" b="0" dirty="0"/>
              <a:t> </a:t>
            </a:r>
            <a:r>
              <a:rPr lang="sv-SE" b="0" dirty="0" err="1"/>
              <a:t>kerätään</a:t>
            </a:r>
            <a:r>
              <a:rPr lang="sv-SE" b="0" dirty="0"/>
              <a:t> </a:t>
            </a:r>
            <a:r>
              <a:rPr lang="sv-SE" b="0" dirty="0" err="1"/>
              <a:t>muovia</a:t>
            </a:r>
            <a:endParaRPr lang="sv-SE" b="0" dirty="0"/>
          </a:p>
          <a:p>
            <a:pPr marL="0" indent="0">
              <a:buFont typeface="Arial" panose="020B0604020202020204" pitchFamily="34" charset="0"/>
              <a:buNone/>
            </a:pPr>
            <a:r>
              <a:rPr lang="sv-SE" b="1" dirty="0" err="1"/>
              <a:t>Kierrätys</a:t>
            </a:r>
            <a:r>
              <a:rPr lang="sv-SE" b="1" dirty="0"/>
              <a:t>: </a:t>
            </a:r>
            <a:r>
              <a:rPr lang="sv-SE" b="0" dirty="0" err="1"/>
              <a:t>Muovista</a:t>
            </a:r>
            <a:r>
              <a:rPr lang="sv-SE" b="0" dirty="0"/>
              <a:t> </a:t>
            </a:r>
            <a:r>
              <a:rPr lang="sv-SE" b="0" dirty="0" err="1"/>
              <a:t>valmistetaan</a:t>
            </a:r>
            <a:r>
              <a:rPr lang="sv-SE" b="0" dirty="0"/>
              <a:t> mm. </a:t>
            </a:r>
            <a:r>
              <a:rPr lang="sv-SE" b="0" dirty="0" err="1"/>
              <a:t>siivoustarvikkeita</a:t>
            </a:r>
            <a:r>
              <a:rPr lang="sv-SE" b="0" dirty="0"/>
              <a:t>, </a:t>
            </a:r>
            <a:r>
              <a:rPr lang="sv-SE" b="0" dirty="0" err="1"/>
              <a:t>rakennusmateriaalia</a:t>
            </a:r>
            <a:r>
              <a:rPr lang="sv-SE" b="0" dirty="0"/>
              <a:t> </a:t>
            </a:r>
            <a:r>
              <a:rPr lang="sv-SE" b="0" dirty="0" err="1"/>
              <a:t>sekä</a:t>
            </a:r>
            <a:r>
              <a:rPr lang="sv-SE" b="0" dirty="0"/>
              <a:t> </a:t>
            </a:r>
            <a:r>
              <a:rPr lang="sv-SE" b="0" dirty="0" err="1"/>
              <a:t>muovipusseja</a:t>
            </a:r>
            <a:r>
              <a:rPr lang="sv-SE" b="0" dirty="0"/>
              <a:t> ja </a:t>
            </a:r>
            <a:r>
              <a:rPr lang="sv-SE" b="0" dirty="0" err="1"/>
              <a:t>jätesäkkejä</a:t>
            </a:r>
            <a:r>
              <a:rPr lang="sv-SE" b="0" dirty="0"/>
              <a:t>.</a:t>
            </a:r>
          </a:p>
          <a:p>
            <a:r>
              <a:rPr lang="sv-SE" b="1" dirty="0" err="1"/>
              <a:t>Älä</a:t>
            </a:r>
            <a:r>
              <a:rPr lang="sv-SE" b="1" dirty="0"/>
              <a:t> </a:t>
            </a:r>
            <a:r>
              <a:rPr lang="sv-SE" b="1" dirty="0" err="1"/>
              <a:t>laita</a:t>
            </a:r>
            <a:r>
              <a:rPr lang="sv-SE" b="1" dirty="0"/>
              <a:t>: </a:t>
            </a:r>
            <a:r>
              <a:rPr lang="sv-SE" b="0" dirty="0" err="1"/>
              <a:t>Muovituotteita</a:t>
            </a:r>
            <a:r>
              <a:rPr lang="sv-SE" b="0" dirty="0"/>
              <a:t>, </a:t>
            </a:r>
            <a:r>
              <a:rPr lang="sv-SE" b="0" dirty="0" err="1"/>
              <a:t>jotka</a:t>
            </a:r>
            <a:r>
              <a:rPr lang="sv-SE" b="0" dirty="0"/>
              <a:t> </a:t>
            </a:r>
            <a:r>
              <a:rPr lang="sv-SE" b="0" dirty="0" err="1"/>
              <a:t>eivät</a:t>
            </a:r>
            <a:r>
              <a:rPr lang="sv-SE" b="0" dirty="0"/>
              <a:t> </a:t>
            </a:r>
            <a:r>
              <a:rPr lang="sv-SE" b="0" dirty="0" err="1"/>
              <a:t>ole</a:t>
            </a:r>
            <a:r>
              <a:rPr lang="sv-SE" b="0" dirty="0"/>
              <a:t> </a:t>
            </a:r>
            <a:r>
              <a:rPr lang="sv-SE" b="0" dirty="0" err="1"/>
              <a:t>pakkauksia</a:t>
            </a:r>
            <a:r>
              <a:rPr lang="sv-SE" b="0"/>
              <a:t> kuten </a:t>
            </a:r>
            <a:r>
              <a:rPr lang="sv-SE" b="0" dirty="0" err="1"/>
              <a:t>hammasharjoja</a:t>
            </a:r>
            <a:r>
              <a:rPr lang="sv-SE" b="0" dirty="0"/>
              <a:t>, </a:t>
            </a:r>
            <a:r>
              <a:rPr lang="sv-SE" b="0" dirty="0" err="1"/>
              <a:t>muovileluja</a:t>
            </a:r>
            <a:r>
              <a:rPr lang="sv-SE" b="0" dirty="0"/>
              <a:t>, </a:t>
            </a:r>
            <a:r>
              <a:rPr lang="sv-SE" b="0" dirty="0" err="1"/>
              <a:t>pakasterasioita</a:t>
            </a:r>
            <a:r>
              <a:rPr lang="sv-SE" b="0" dirty="0"/>
              <a:t>. Ne </a:t>
            </a:r>
            <a:r>
              <a:rPr lang="sv-SE" b="0" dirty="0" err="1"/>
              <a:t>ovat</a:t>
            </a:r>
            <a:r>
              <a:rPr lang="sv-SE" b="0" dirty="0"/>
              <a:t> </a:t>
            </a:r>
            <a:r>
              <a:rPr lang="sv-SE" b="0" dirty="0" err="1"/>
              <a:t>sekajätettä</a:t>
            </a:r>
            <a:r>
              <a:rPr lang="sv-SE" b="0" dirty="0"/>
              <a:t>.</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11</a:t>
            </a:fld>
            <a:endParaRPr lang="fi-FI"/>
          </a:p>
        </p:txBody>
      </p:sp>
    </p:spTree>
    <p:extLst>
      <p:ext uri="{BB962C8B-B14F-4D97-AF65-F5344CB8AC3E}">
        <p14:creationId xmlns:p14="http://schemas.microsoft.com/office/powerpoint/2010/main" val="3867969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kartonginkeräykseen</a:t>
            </a:r>
            <a:r>
              <a:rPr lang="sv-SE" b="1" dirty="0"/>
              <a:t>? </a:t>
            </a:r>
            <a:r>
              <a:rPr lang="sv-SE" b="0" dirty="0" err="1"/>
              <a:t>Tyhjät</a:t>
            </a:r>
            <a:r>
              <a:rPr lang="sv-SE" b="0" dirty="0"/>
              <a:t> ja </a:t>
            </a:r>
            <a:r>
              <a:rPr lang="sv-SE" b="0" dirty="0" err="1"/>
              <a:t>litistetyt</a:t>
            </a:r>
            <a:r>
              <a:rPr lang="sv-SE" b="0" dirty="0"/>
              <a:t> </a:t>
            </a:r>
            <a:r>
              <a:rPr lang="sv-SE" b="0" dirty="0" err="1"/>
              <a:t>kartonkipakkaukset</a:t>
            </a:r>
            <a:r>
              <a:rPr lang="sv-SE" b="0" dirty="0"/>
              <a:t>. </a:t>
            </a:r>
            <a:r>
              <a:rPr lang="sv-SE" b="0" dirty="0" err="1"/>
              <a:t>Ei</a:t>
            </a:r>
            <a:r>
              <a:rPr lang="sv-SE" b="0" dirty="0"/>
              <a:t> </a:t>
            </a:r>
            <a:r>
              <a:rPr lang="sv-SE" b="0" dirty="0" err="1"/>
              <a:t>tarvitse</a:t>
            </a:r>
            <a:r>
              <a:rPr lang="sv-SE" b="0" dirty="0"/>
              <a:t> </a:t>
            </a:r>
            <a:r>
              <a:rPr lang="sv-SE" b="0" dirty="0" err="1"/>
              <a:t>huuhdella</a:t>
            </a:r>
            <a:r>
              <a:rPr lang="sv-SE" b="0" dirty="0"/>
              <a:t> tai </a:t>
            </a:r>
            <a:r>
              <a:rPr lang="sv-SE" b="0" dirty="0" err="1"/>
              <a:t>pestä</a:t>
            </a:r>
            <a:r>
              <a:rPr lang="sv-SE" b="0" dirty="0"/>
              <a:t>.</a:t>
            </a:r>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Ringin</a:t>
            </a:r>
            <a:r>
              <a:rPr lang="sv-SE" b="0" dirty="0"/>
              <a:t> </a:t>
            </a:r>
            <a:r>
              <a:rPr lang="sv-SE" b="0" dirty="0" err="1"/>
              <a:t>ekopisteelle</a:t>
            </a:r>
            <a:r>
              <a:rPr lang="sv-SE" b="0" dirty="0"/>
              <a:t> tai </a:t>
            </a:r>
            <a:r>
              <a:rPr lang="sv-SE" b="0" dirty="0" err="1"/>
              <a:t>kodin</a:t>
            </a:r>
            <a:r>
              <a:rPr lang="sv-SE" b="0" dirty="0"/>
              <a:t> </a:t>
            </a:r>
            <a:r>
              <a:rPr lang="sv-SE" b="0" dirty="0" err="1"/>
              <a:t>omaan</a:t>
            </a:r>
            <a:r>
              <a:rPr lang="sv-SE" b="0" dirty="0"/>
              <a:t> </a:t>
            </a:r>
            <a:r>
              <a:rPr lang="sv-SE" b="0" dirty="0" err="1"/>
              <a:t>kartonginkeräysastiaan</a:t>
            </a:r>
            <a:r>
              <a:rPr lang="sv-SE" b="0" dirty="0"/>
              <a:t>.</a:t>
            </a:r>
          </a:p>
          <a:p>
            <a:r>
              <a:rPr lang="sv-SE" b="1" dirty="0" err="1"/>
              <a:t>Kierrätys</a:t>
            </a:r>
            <a:r>
              <a:rPr lang="sv-SE" b="1" dirty="0"/>
              <a:t>: </a:t>
            </a:r>
            <a:r>
              <a:rPr lang="sv-SE" b="0" dirty="0" err="1"/>
              <a:t>Kartongista</a:t>
            </a:r>
            <a:r>
              <a:rPr lang="sv-SE" b="0" dirty="0"/>
              <a:t> </a:t>
            </a:r>
            <a:r>
              <a:rPr lang="sv-SE" b="0" dirty="0" err="1"/>
              <a:t>tehdään</a:t>
            </a:r>
            <a:r>
              <a:rPr lang="sv-SE" b="0" dirty="0"/>
              <a:t> </a:t>
            </a:r>
            <a:r>
              <a:rPr lang="sv-SE" b="0" dirty="0" err="1"/>
              <a:t>uusia</a:t>
            </a:r>
            <a:r>
              <a:rPr lang="sv-SE" b="0" dirty="0"/>
              <a:t> </a:t>
            </a:r>
            <a:r>
              <a:rPr lang="sv-SE" b="0" dirty="0" err="1"/>
              <a:t>kartonkituotteita</a:t>
            </a:r>
            <a:r>
              <a:rPr lang="sv-SE" b="0" dirty="0"/>
              <a:t>.</a:t>
            </a:r>
          </a:p>
          <a:p>
            <a:r>
              <a:rPr lang="sv-SE" b="1" dirty="0" err="1"/>
              <a:t>Älä</a:t>
            </a:r>
            <a:r>
              <a:rPr lang="sv-SE" b="1" dirty="0"/>
              <a:t> </a:t>
            </a:r>
            <a:r>
              <a:rPr lang="sv-SE" b="1" dirty="0" err="1"/>
              <a:t>laita</a:t>
            </a:r>
            <a:r>
              <a:rPr lang="sv-SE" b="1" dirty="0"/>
              <a:t>: </a:t>
            </a:r>
            <a:r>
              <a:rPr lang="sv-SE" b="0" dirty="0" err="1"/>
              <a:t>Ruokaa</a:t>
            </a:r>
            <a:r>
              <a:rPr lang="sv-SE" b="0" dirty="0"/>
              <a:t> </a:t>
            </a:r>
            <a:r>
              <a:rPr lang="sv-SE" b="0" dirty="0" err="1"/>
              <a:t>sisältäviä</a:t>
            </a:r>
            <a:r>
              <a:rPr lang="sv-SE" b="0" dirty="0"/>
              <a:t> </a:t>
            </a:r>
            <a:r>
              <a:rPr lang="sv-SE" b="0" dirty="0" err="1"/>
              <a:t>pakkauksia</a:t>
            </a: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12</a:t>
            </a:fld>
            <a:endParaRPr lang="fi-FI"/>
          </a:p>
        </p:txBody>
      </p:sp>
    </p:spTree>
    <p:extLst>
      <p:ext uri="{BB962C8B-B14F-4D97-AF65-F5344CB8AC3E}">
        <p14:creationId xmlns:p14="http://schemas.microsoft.com/office/powerpoint/2010/main" val="2506277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sekajätteeseen</a:t>
            </a:r>
            <a:r>
              <a:rPr lang="sv-SE" b="1" dirty="0"/>
              <a:t>? </a:t>
            </a:r>
            <a:r>
              <a:rPr lang="sv-SE" b="0" dirty="0" err="1"/>
              <a:t>Sellaiset</a:t>
            </a:r>
            <a:r>
              <a:rPr lang="sv-SE" b="0" dirty="0"/>
              <a:t> </a:t>
            </a:r>
            <a:r>
              <a:rPr lang="sv-SE" b="0" dirty="0" err="1"/>
              <a:t>jätteet</a:t>
            </a:r>
            <a:r>
              <a:rPr lang="sv-SE" b="0" dirty="0"/>
              <a:t>, </a:t>
            </a:r>
            <a:r>
              <a:rPr lang="sv-SE" b="0" dirty="0" err="1"/>
              <a:t>jotka</a:t>
            </a:r>
            <a:r>
              <a:rPr lang="sv-SE" b="0" dirty="0"/>
              <a:t> </a:t>
            </a:r>
            <a:r>
              <a:rPr lang="sv-SE" b="0" dirty="0" err="1"/>
              <a:t>eivät</a:t>
            </a:r>
            <a:r>
              <a:rPr lang="sv-SE" b="0" dirty="0"/>
              <a:t> </a:t>
            </a:r>
            <a:r>
              <a:rPr lang="sv-SE" b="0" dirty="0" err="1"/>
              <a:t>sovellu</a:t>
            </a:r>
            <a:r>
              <a:rPr lang="sv-SE" b="0" dirty="0"/>
              <a:t> </a:t>
            </a:r>
            <a:r>
              <a:rPr lang="sv-SE" b="0" dirty="0" err="1"/>
              <a:t>kierrätykseen</a:t>
            </a:r>
            <a:r>
              <a:rPr lang="sv-SE" b="0" dirty="0"/>
              <a:t>.</a:t>
            </a:r>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a:t>Oman </a:t>
            </a:r>
            <a:r>
              <a:rPr lang="sv-SE" b="0" dirty="0" err="1"/>
              <a:t>kodin</a:t>
            </a:r>
            <a:r>
              <a:rPr lang="sv-SE" b="0" dirty="0"/>
              <a:t> </a:t>
            </a:r>
            <a:r>
              <a:rPr lang="sv-SE" b="0" dirty="0" err="1"/>
              <a:t>sekajäteastiaan</a:t>
            </a:r>
            <a:r>
              <a:rPr lang="sv-SE" b="0" dirty="0"/>
              <a:t>.</a:t>
            </a:r>
          </a:p>
          <a:p>
            <a:r>
              <a:rPr lang="sv-SE" b="1" dirty="0" err="1"/>
              <a:t>Kierrätys</a:t>
            </a:r>
            <a:r>
              <a:rPr lang="sv-SE" b="1" dirty="0"/>
              <a:t>: </a:t>
            </a:r>
            <a:r>
              <a:rPr lang="sv-SE" b="0" dirty="0" err="1"/>
              <a:t>Kierrätetään</a:t>
            </a:r>
            <a:r>
              <a:rPr lang="sv-SE" b="0" dirty="0"/>
              <a:t> energiana. </a:t>
            </a:r>
            <a:r>
              <a:rPr lang="sv-SE" b="0" dirty="0" err="1"/>
              <a:t>Westenergyn</a:t>
            </a:r>
            <a:r>
              <a:rPr lang="sv-SE" b="0" dirty="0"/>
              <a:t> </a:t>
            </a:r>
            <a:r>
              <a:rPr lang="sv-SE" b="0" dirty="0" err="1"/>
              <a:t>energianjalostuslaitos</a:t>
            </a:r>
            <a:r>
              <a:rPr lang="sv-SE" b="0" dirty="0"/>
              <a:t> </a:t>
            </a:r>
            <a:r>
              <a:rPr lang="sv-SE" b="0" dirty="0" err="1"/>
              <a:t>muuttaa</a:t>
            </a:r>
            <a:r>
              <a:rPr lang="sv-SE" b="0" dirty="0"/>
              <a:t> </a:t>
            </a:r>
            <a:r>
              <a:rPr lang="sv-SE" b="0" dirty="0" err="1"/>
              <a:t>jätteet</a:t>
            </a:r>
            <a:r>
              <a:rPr lang="sv-SE" b="0" dirty="0"/>
              <a:t> </a:t>
            </a:r>
            <a:r>
              <a:rPr lang="sv-SE" b="0" dirty="0" err="1"/>
              <a:t>sähköksi</a:t>
            </a:r>
            <a:r>
              <a:rPr lang="sv-SE" b="0" dirty="0"/>
              <a:t> ja </a:t>
            </a:r>
            <a:r>
              <a:rPr lang="sv-SE" b="0" dirty="0" err="1"/>
              <a:t>kaukolämmöksi</a:t>
            </a:r>
            <a:r>
              <a:rPr lang="sv-SE" b="0" dirty="0"/>
              <a:t>.</a:t>
            </a:r>
          </a:p>
          <a:p>
            <a:r>
              <a:rPr lang="sv-SE" b="1" dirty="0" err="1"/>
              <a:t>Älä</a:t>
            </a:r>
            <a:r>
              <a:rPr lang="sv-SE" b="1" dirty="0"/>
              <a:t> </a:t>
            </a:r>
            <a:r>
              <a:rPr lang="sv-SE" b="1" dirty="0" err="1"/>
              <a:t>laita</a:t>
            </a:r>
            <a:r>
              <a:rPr lang="sv-SE" b="1" dirty="0"/>
              <a:t>: </a:t>
            </a:r>
            <a:r>
              <a:rPr lang="sv-SE" b="0" dirty="0" err="1"/>
              <a:t>Vaarallista</a:t>
            </a:r>
            <a:r>
              <a:rPr lang="sv-SE" b="0" dirty="0"/>
              <a:t> </a:t>
            </a:r>
            <a:r>
              <a:rPr lang="sv-SE" b="0" dirty="0" err="1"/>
              <a:t>jätettä</a:t>
            </a:r>
            <a:r>
              <a:rPr lang="sv-SE" b="0" dirty="0"/>
              <a:t> tai </a:t>
            </a:r>
            <a:r>
              <a:rPr lang="sv-SE" b="0" dirty="0" err="1"/>
              <a:t>sähkölaitteita</a:t>
            </a:r>
            <a:r>
              <a:rPr lang="sv-SE" b="0" dirty="0"/>
              <a:t> (</a:t>
            </a:r>
            <a:r>
              <a:rPr lang="sv-SE" b="0" dirty="0" err="1"/>
              <a:t>viedään</a:t>
            </a:r>
            <a:r>
              <a:rPr lang="sv-SE" b="0" dirty="0"/>
              <a:t> </a:t>
            </a:r>
            <a:r>
              <a:rPr lang="sv-SE" b="0" dirty="0" err="1"/>
              <a:t>hyötykäyttöasemalle</a:t>
            </a:r>
            <a:r>
              <a:rPr lang="sv-SE" b="0" dirty="0"/>
              <a:t>)</a:t>
            </a:r>
            <a:endParaRPr lang="sv-SE" b="1"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13</a:t>
            </a:fld>
            <a:endParaRPr lang="fi-FI"/>
          </a:p>
        </p:txBody>
      </p:sp>
    </p:spTree>
    <p:extLst>
      <p:ext uri="{BB962C8B-B14F-4D97-AF65-F5344CB8AC3E}">
        <p14:creationId xmlns:p14="http://schemas.microsoft.com/office/powerpoint/2010/main" val="2826948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paristojen</a:t>
            </a:r>
            <a:r>
              <a:rPr lang="sv-SE" b="1" dirty="0"/>
              <a:t> </a:t>
            </a:r>
            <a:r>
              <a:rPr lang="sv-SE" b="1" dirty="0" err="1"/>
              <a:t>keräykseen</a:t>
            </a:r>
            <a:r>
              <a:rPr lang="sv-SE" b="1" dirty="0"/>
              <a:t>? </a:t>
            </a:r>
            <a:r>
              <a:rPr lang="sv-SE" b="0" dirty="0" err="1"/>
              <a:t>Kaikki</a:t>
            </a:r>
            <a:r>
              <a:rPr lang="sv-SE" b="0" dirty="0"/>
              <a:t> </a:t>
            </a:r>
            <a:r>
              <a:rPr lang="sv-SE" b="0" dirty="0" err="1"/>
              <a:t>paristot</a:t>
            </a:r>
            <a:r>
              <a:rPr lang="sv-SE" b="0" dirty="0"/>
              <a:t> ja </a:t>
            </a:r>
            <a:r>
              <a:rPr lang="sv-SE" b="0" dirty="0" err="1"/>
              <a:t>pienakut</a:t>
            </a:r>
            <a:endParaRPr lang="sv-SE" b="0" dirty="0"/>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Ekopisteelle</a:t>
            </a:r>
            <a:r>
              <a:rPr lang="sv-SE" b="0" dirty="0"/>
              <a:t> tai </a:t>
            </a:r>
            <a:r>
              <a:rPr lang="sv-SE" b="0" dirty="0" err="1"/>
              <a:t>oman</a:t>
            </a:r>
            <a:r>
              <a:rPr lang="sv-SE" b="0" dirty="0"/>
              <a:t> </a:t>
            </a:r>
            <a:r>
              <a:rPr lang="sv-SE" b="0" dirty="0" err="1"/>
              <a:t>pihan</a:t>
            </a:r>
            <a:r>
              <a:rPr lang="sv-SE" b="0" dirty="0"/>
              <a:t> </a:t>
            </a:r>
            <a:r>
              <a:rPr lang="sv-SE" b="0" dirty="0" err="1"/>
              <a:t>paristonkeräysastiaan</a:t>
            </a:r>
            <a:r>
              <a:rPr lang="sv-SE" b="0" dirty="0"/>
              <a:t>. Paristoja </a:t>
            </a:r>
            <a:r>
              <a:rPr lang="sv-SE" b="0" dirty="0" err="1"/>
              <a:t>kerätään</a:t>
            </a:r>
            <a:r>
              <a:rPr lang="sv-SE" b="0" dirty="0"/>
              <a:t> </a:t>
            </a:r>
            <a:r>
              <a:rPr lang="sv-SE" b="0" dirty="0" err="1"/>
              <a:t>myös</a:t>
            </a:r>
            <a:r>
              <a:rPr lang="sv-SE" b="0" dirty="0"/>
              <a:t> </a:t>
            </a:r>
            <a:r>
              <a:rPr lang="sv-SE" b="0" dirty="0" err="1"/>
              <a:t>kaikissa</a:t>
            </a:r>
            <a:r>
              <a:rPr lang="sv-SE" b="0" dirty="0"/>
              <a:t> </a:t>
            </a:r>
            <a:r>
              <a:rPr lang="sv-SE" b="0" dirty="0" err="1"/>
              <a:t>niitä</a:t>
            </a:r>
            <a:r>
              <a:rPr lang="sv-SE" b="0" dirty="0"/>
              <a:t> </a:t>
            </a:r>
            <a:r>
              <a:rPr lang="sv-SE" b="0" dirty="0" err="1"/>
              <a:t>myyvissä</a:t>
            </a:r>
            <a:r>
              <a:rPr lang="sv-SE" b="0" dirty="0"/>
              <a:t> </a:t>
            </a:r>
            <a:r>
              <a:rPr lang="sv-SE" b="0" dirty="0" err="1"/>
              <a:t>kaupoissa</a:t>
            </a:r>
            <a:r>
              <a:rPr lang="sv-SE" b="0" dirty="0"/>
              <a:t>. </a:t>
            </a:r>
          </a:p>
          <a:p>
            <a:r>
              <a:rPr lang="sv-SE" b="1" dirty="0" err="1"/>
              <a:t>Kierrätys</a:t>
            </a:r>
            <a:r>
              <a:rPr lang="sv-SE" b="1" dirty="0"/>
              <a:t>: </a:t>
            </a:r>
            <a:r>
              <a:rPr lang="sv-SE" b="0" dirty="0" err="1"/>
              <a:t>Metallit</a:t>
            </a:r>
            <a:r>
              <a:rPr lang="sv-SE" b="0" dirty="0"/>
              <a:t> </a:t>
            </a:r>
            <a:r>
              <a:rPr lang="sv-SE" b="0" dirty="0" err="1"/>
              <a:t>kierrätetään</a:t>
            </a:r>
            <a:r>
              <a:rPr lang="sv-SE" b="0" dirty="0"/>
              <a:t> ja </a:t>
            </a:r>
            <a:r>
              <a:rPr lang="sv-SE" b="0" dirty="0" err="1"/>
              <a:t>tiettyjä</a:t>
            </a:r>
            <a:r>
              <a:rPr lang="sv-SE" b="0" dirty="0"/>
              <a:t> </a:t>
            </a:r>
            <a:r>
              <a:rPr lang="sv-SE" b="0" dirty="0" err="1"/>
              <a:t>aineita</a:t>
            </a:r>
            <a:r>
              <a:rPr lang="sv-SE" b="0" dirty="0"/>
              <a:t> </a:t>
            </a:r>
            <a:r>
              <a:rPr lang="sv-SE" b="0" dirty="0" err="1"/>
              <a:t>käytetään</a:t>
            </a:r>
            <a:r>
              <a:rPr lang="sv-SE" b="0" dirty="0"/>
              <a:t> </a:t>
            </a:r>
            <a:r>
              <a:rPr lang="sv-SE" b="0" dirty="0" err="1"/>
              <a:t>maatalouden</a:t>
            </a:r>
            <a:r>
              <a:rPr lang="sv-SE" b="0" dirty="0"/>
              <a:t> </a:t>
            </a:r>
            <a:r>
              <a:rPr lang="sv-SE" b="0" dirty="0" err="1"/>
              <a:t>lannoitteena</a:t>
            </a:r>
            <a:r>
              <a:rPr lang="sv-SE" b="0" dirty="0"/>
              <a:t>.</a:t>
            </a:r>
          </a:p>
          <a:p>
            <a:r>
              <a:rPr lang="sv-SE" b="1" dirty="0" err="1"/>
              <a:t>Älä</a:t>
            </a:r>
            <a:r>
              <a:rPr lang="sv-SE" b="1" dirty="0"/>
              <a:t> </a:t>
            </a:r>
            <a:r>
              <a:rPr lang="sv-SE" b="1" dirty="0" err="1"/>
              <a:t>laita</a:t>
            </a:r>
            <a:r>
              <a:rPr lang="sv-SE" b="1" dirty="0"/>
              <a:t>: </a:t>
            </a:r>
            <a:r>
              <a:rPr lang="sv-SE" b="0" dirty="0" err="1"/>
              <a:t>Sähkö</a:t>
            </a:r>
            <a:r>
              <a:rPr lang="sv-SE" b="0" dirty="0"/>
              <a:t>- ja </a:t>
            </a:r>
            <a:r>
              <a:rPr lang="sv-SE" b="0" dirty="0" err="1"/>
              <a:t>elektroniikkatavaraa</a:t>
            </a:r>
            <a:r>
              <a:rPr lang="sv-SE" b="0" dirty="0"/>
              <a:t> (</a:t>
            </a:r>
            <a:r>
              <a:rPr lang="sv-SE" b="0" dirty="0" err="1"/>
              <a:t>viedään</a:t>
            </a:r>
            <a:r>
              <a:rPr lang="sv-SE" b="0" dirty="0"/>
              <a:t> </a:t>
            </a:r>
            <a:r>
              <a:rPr lang="sv-SE" b="0" dirty="0" err="1"/>
              <a:t>hyötykäyttöasemalle</a:t>
            </a:r>
            <a:r>
              <a:rPr lang="sv-SE" b="0" dirty="0"/>
              <a:t>)</a:t>
            </a: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TÄRKEÄÄ! </a:t>
            </a:r>
            <a:r>
              <a:rPr lang="sv-SE" b="0" dirty="0" err="1"/>
              <a:t>Teippaa</a:t>
            </a:r>
            <a:r>
              <a:rPr lang="sv-SE" b="0" dirty="0"/>
              <a:t> </a:t>
            </a:r>
            <a:r>
              <a:rPr lang="sv-SE" b="0" dirty="0" err="1"/>
              <a:t>navat</a:t>
            </a:r>
            <a:r>
              <a:rPr lang="sv-SE" b="0" dirty="0"/>
              <a:t> </a:t>
            </a:r>
            <a:r>
              <a:rPr lang="sv-SE" b="0" dirty="0" err="1"/>
              <a:t>oikosulun</a:t>
            </a:r>
            <a:r>
              <a:rPr lang="sv-SE" b="0" dirty="0"/>
              <a:t> ja </a:t>
            </a:r>
            <a:r>
              <a:rPr lang="sv-SE" b="0" dirty="0" err="1"/>
              <a:t>tulipalon</a:t>
            </a:r>
            <a:r>
              <a:rPr lang="sv-SE" b="0" dirty="0"/>
              <a:t> </a:t>
            </a:r>
            <a:r>
              <a:rPr lang="sv-SE" b="0" dirty="0" err="1"/>
              <a:t>ehkäisemiseksi</a:t>
            </a:r>
            <a:r>
              <a:rPr lang="sv-SE" b="0" dirty="0"/>
              <a:t>. </a:t>
            </a:r>
            <a:r>
              <a:rPr lang="sv-SE" b="0" dirty="0" err="1"/>
              <a:t>Paristot</a:t>
            </a:r>
            <a:r>
              <a:rPr lang="sv-SE" b="0" dirty="0"/>
              <a:t> </a:t>
            </a:r>
            <a:r>
              <a:rPr lang="sv-SE" b="0" dirty="0" err="1"/>
              <a:t>ovat</a:t>
            </a:r>
            <a:r>
              <a:rPr lang="sv-SE" b="0" dirty="0"/>
              <a:t> </a:t>
            </a:r>
            <a:r>
              <a:rPr lang="sv-SE" b="0" dirty="0" err="1"/>
              <a:t>vaarallista</a:t>
            </a:r>
            <a:r>
              <a:rPr lang="sv-SE" b="0" dirty="0"/>
              <a:t> </a:t>
            </a:r>
            <a:r>
              <a:rPr lang="sv-SE" b="0" dirty="0" err="1"/>
              <a:t>jätettä</a:t>
            </a:r>
            <a:r>
              <a:rPr lang="sv-SE" b="0" dirty="0"/>
              <a:t>, </a:t>
            </a:r>
            <a:r>
              <a:rPr lang="sv-SE" b="0" dirty="0" err="1"/>
              <a:t>joten</a:t>
            </a:r>
            <a:r>
              <a:rPr lang="sv-SE" b="0" dirty="0"/>
              <a:t> </a:t>
            </a:r>
            <a:r>
              <a:rPr lang="sv-SE" b="0" dirty="0" err="1"/>
              <a:t>ne</a:t>
            </a:r>
            <a:r>
              <a:rPr lang="sv-SE" b="0" dirty="0"/>
              <a:t> </a:t>
            </a:r>
            <a:r>
              <a:rPr lang="sv-SE" b="0" dirty="0" err="1"/>
              <a:t>tulee</a:t>
            </a:r>
            <a:r>
              <a:rPr lang="sv-SE" b="0" dirty="0"/>
              <a:t> </a:t>
            </a:r>
            <a:r>
              <a:rPr lang="sv-SE" b="0" dirty="0" err="1"/>
              <a:t>aina</a:t>
            </a:r>
            <a:r>
              <a:rPr lang="sv-SE" b="0" dirty="0"/>
              <a:t> </a:t>
            </a:r>
            <a:r>
              <a:rPr lang="sv-SE" b="0" dirty="0" err="1"/>
              <a:t>lajitella</a:t>
            </a:r>
            <a:r>
              <a:rPr lang="sv-SE" b="0" dirty="0"/>
              <a:t> </a:t>
            </a:r>
            <a:r>
              <a:rPr lang="sv-SE" b="0" dirty="0" err="1"/>
              <a:t>erikseen</a:t>
            </a:r>
            <a:r>
              <a:rPr lang="sv-SE" b="0" dirty="0"/>
              <a:t>.</a:t>
            </a:r>
            <a:endParaRPr lang="sv-FI" b="0" dirty="0"/>
          </a:p>
          <a:p>
            <a:endParaRPr lang="sv-FI" b="0"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14</a:t>
            </a:fld>
            <a:endParaRPr lang="fi-FI"/>
          </a:p>
        </p:txBody>
      </p:sp>
    </p:spTree>
    <p:extLst>
      <p:ext uri="{BB962C8B-B14F-4D97-AF65-F5344CB8AC3E}">
        <p14:creationId xmlns:p14="http://schemas.microsoft.com/office/powerpoint/2010/main" val="1174688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1 = biojäte</a:t>
            </a:r>
          </a:p>
          <a:p>
            <a:r>
              <a:rPr lang="fi-FI" dirty="0"/>
              <a:t>2 = lasipakkaukset</a:t>
            </a:r>
          </a:p>
          <a:p>
            <a:r>
              <a:rPr lang="fi-FI" dirty="0"/>
              <a:t>3 = paristot</a:t>
            </a:r>
          </a:p>
          <a:p>
            <a:r>
              <a:rPr lang="fi-FI" dirty="0"/>
              <a:t>4 = muovipakkaukset</a:t>
            </a:r>
          </a:p>
          <a:p>
            <a:r>
              <a:rPr lang="fi-FI" dirty="0"/>
              <a:t>5 = sekajäte</a:t>
            </a:r>
          </a:p>
        </p:txBody>
      </p:sp>
      <p:sp>
        <p:nvSpPr>
          <p:cNvPr id="4" name="Dian numeron paikkamerkki 3"/>
          <p:cNvSpPr>
            <a:spLocks noGrp="1"/>
          </p:cNvSpPr>
          <p:nvPr>
            <p:ph type="sldNum" sz="quarter" idx="5"/>
          </p:nvPr>
        </p:nvSpPr>
        <p:spPr/>
        <p:txBody>
          <a:bodyPr/>
          <a:lstStyle/>
          <a:p>
            <a:fld id="{E02595E0-6BCA-764C-8B8A-0C7D03E99EF2}" type="slidenum">
              <a:rPr lang="fi-FI" smtClean="0"/>
              <a:t>15</a:t>
            </a:fld>
            <a:endParaRPr lang="fi-FI"/>
          </a:p>
        </p:txBody>
      </p:sp>
    </p:spTree>
    <p:extLst>
      <p:ext uri="{BB962C8B-B14F-4D97-AF65-F5344CB8AC3E}">
        <p14:creationId xmlns:p14="http://schemas.microsoft.com/office/powerpoint/2010/main" val="2208387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Mahdollisia</a:t>
            </a:r>
            <a:r>
              <a:rPr lang="sv-SE" dirty="0"/>
              <a:t> </a:t>
            </a:r>
            <a:r>
              <a:rPr lang="sv-SE" dirty="0" err="1"/>
              <a:t>lämmittelykysymyksiä</a:t>
            </a:r>
            <a:r>
              <a:rPr lang="sv-SE" dirty="0"/>
              <a:t>:</a:t>
            </a:r>
          </a:p>
          <a:p>
            <a:endParaRPr lang="sv-FI" dirty="0"/>
          </a:p>
          <a:p>
            <a:r>
              <a:rPr lang="sv-FI" dirty="0" err="1"/>
              <a:t>Mikä</a:t>
            </a:r>
            <a:r>
              <a:rPr lang="sv-FI" dirty="0"/>
              <a:t> Stormossen on?</a:t>
            </a:r>
          </a:p>
          <a:p>
            <a:r>
              <a:rPr lang="sv-FI" dirty="0" err="1"/>
              <a:t>Mihin</a:t>
            </a:r>
            <a:r>
              <a:rPr lang="sv-FI" dirty="0"/>
              <a:t> </a:t>
            </a:r>
            <a:r>
              <a:rPr lang="sv-FI" dirty="0" err="1"/>
              <a:t>roskat</a:t>
            </a:r>
            <a:r>
              <a:rPr lang="sv-FI" dirty="0"/>
              <a:t> </a:t>
            </a:r>
            <a:r>
              <a:rPr lang="sv-FI" dirty="0" err="1"/>
              <a:t>laitetaan</a:t>
            </a:r>
            <a:r>
              <a:rPr lang="sv-FI" dirty="0"/>
              <a:t>?</a:t>
            </a:r>
          </a:p>
          <a:p>
            <a:r>
              <a:rPr lang="sv-FI" dirty="0" err="1"/>
              <a:t>Mitä</a:t>
            </a:r>
            <a:r>
              <a:rPr lang="sv-FI" dirty="0"/>
              <a:t> </a:t>
            </a:r>
            <a:r>
              <a:rPr lang="sv-FI" dirty="0" err="1"/>
              <a:t>roskia</a:t>
            </a:r>
            <a:r>
              <a:rPr lang="sv-FI" dirty="0"/>
              <a:t> </a:t>
            </a:r>
            <a:r>
              <a:rPr lang="sv-FI" dirty="0" err="1"/>
              <a:t>olet</a:t>
            </a:r>
            <a:r>
              <a:rPr lang="sv-FI" dirty="0"/>
              <a:t> </a:t>
            </a:r>
            <a:r>
              <a:rPr lang="sv-FI" dirty="0" err="1"/>
              <a:t>itse</a:t>
            </a:r>
            <a:r>
              <a:rPr lang="sv-FI" dirty="0"/>
              <a:t> </a:t>
            </a:r>
            <a:r>
              <a:rPr lang="sv-FI" dirty="0" err="1"/>
              <a:t>heittänyt</a:t>
            </a:r>
            <a:r>
              <a:rPr lang="sv-FI" dirty="0"/>
              <a:t> </a:t>
            </a:r>
            <a:r>
              <a:rPr lang="sv-FI" dirty="0" err="1"/>
              <a:t>tänään</a:t>
            </a:r>
            <a:r>
              <a:rPr lang="sv-FI" dirty="0"/>
              <a:t>/</a:t>
            </a:r>
            <a:r>
              <a:rPr lang="sv-FI" dirty="0" err="1"/>
              <a:t>tällä</a:t>
            </a:r>
            <a:r>
              <a:rPr lang="sv-FI" dirty="0"/>
              <a:t> </a:t>
            </a:r>
            <a:r>
              <a:rPr lang="sv-FI" dirty="0" err="1"/>
              <a:t>viikolla</a:t>
            </a:r>
            <a:r>
              <a:rPr lang="sv-FI" dirty="0"/>
              <a:t>?</a:t>
            </a:r>
          </a:p>
          <a:p>
            <a:r>
              <a:rPr lang="sv-FI" dirty="0" err="1"/>
              <a:t>Mitä</a:t>
            </a:r>
            <a:r>
              <a:rPr lang="sv-FI" dirty="0"/>
              <a:t> roskille </a:t>
            </a:r>
            <a:r>
              <a:rPr lang="sv-FI" dirty="0" err="1"/>
              <a:t>tapahtuu</a:t>
            </a:r>
            <a:r>
              <a:rPr lang="sv-FI" dirty="0"/>
              <a:t>?</a:t>
            </a:r>
          </a:p>
          <a:p>
            <a:r>
              <a:rPr lang="sv-FI" dirty="0" err="1"/>
              <a:t>Mihin</a:t>
            </a:r>
            <a:r>
              <a:rPr lang="sv-FI" dirty="0"/>
              <a:t> </a:t>
            </a:r>
            <a:r>
              <a:rPr lang="sv-FI" dirty="0" err="1"/>
              <a:t>roskia</a:t>
            </a:r>
            <a:r>
              <a:rPr lang="sv-FI" dirty="0"/>
              <a:t> </a:t>
            </a:r>
            <a:r>
              <a:rPr lang="sv-FI" dirty="0" err="1"/>
              <a:t>ei</a:t>
            </a:r>
            <a:r>
              <a:rPr lang="sv-FI" dirty="0"/>
              <a:t> </a:t>
            </a:r>
            <a:r>
              <a:rPr lang="sv-FI" dirty="0" err="1"/>
              <a:t>saa</a:t>
            </a:r>
            <a:r>
              <a:rPr lang="sv-FI" dirty="0"/>
              <a:t> </a:t>
            </a:r>
            <a:r>
              <a:rPr lang="sv-FI" dirty="0" err="1"/>
              <a:t>heittää</a:t>
            </a:r>
            <a:r>
              <a:rPr lang="sv-FI" dirty="0"/>
              <a:t>?</a:t>
            </a:r>
            <a:endParaRPr lang="sv-SE"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2</a:t>
            </a:fld>
            <a:endParaRPr lang="fi-FI"/>
          </a:p>
        </p:txBody>
      </p:sp>
    </p:spTree>
    <p:extLst>
      <p:ext uri="{BB962C8B-B14F-4D97-AF65-F5344CB8AC3E}">
        <p14:creationId xmlns:p14="http://schemas.microsoft.com/office/powerpoint/2010/main" val="3567666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Vuoden 2023 tilastojen mukaan jokainen suomalainen tuottaa vuodessa 466 kg jätettä.</a:t>
            </a:r>
          </a:p>
        </p:txBody>
      </p:sp>
      <p:sp>
        <p:nvSpPr>
          <p:cNvPr id="4" name="Dian numeron paikkamerkki 3"/>
          <p:cNvSpPr>
            <a:spLocks noGrp="1"/>
          </p:cNvSpPr>
          <p:nvPr>
            <p:ph type="sldNum" sz="quarter" idx="5"/>
          </p:nvPr>
        </p:nvSpPr>
        <p:spPr/>
        <p:txBody>
          <a:bodyPr/>
          <a:lstStyle/>
          <a:p>
            <a:fld id="{E02595E0-6BCA-764C-8B8A-0C7D03E99EF2}" type="slidenum">
              <a:rPr lang="fi-FI" smtClean="0"/>
              <a:t>3</a:t>
            </a:fld>
            <a:endParaRPr lang="fi-FI"/>
          </a:p>
        </p:txBody>
      </p:sp>
    </p:spTree>
    <p:extLst>
      <p:ext uri="{BB962C8B-B14F-4D97-AF65-F5344CB8AC3E}">
        <p14:creationId xmlns:p14="http://schemas.microsoft.com/office/powerpoint/2010/main" val="1067329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Mitä</a:t>
            </a:r>
            <a:r>
              <a:rPr lang="sv-SE" dirty="0"/>
              <a:t> </a:t>
            </a:r>
            <a:r>
              <a:rPr lang="sv-SE" dirty="0" err="1"/>
              <a:t>ylempi</a:t>
            </a:r>
            <a:r>
              <a:rPr lang="sv-SE" dirty="0"/>
              <a:t> </a:t>
            </a:r>
            <a:r>
              <a:rPr lang="sv-SE" dirty="0" err="1"/>
              <a:t>taso</a:t>
            </a:r>
            <a:r>
              <a:rPr lang="sv-SE" dirty="0"/>
              <a:t> </a:t>
            </a:r>
            <a:r>
              <a:rPr lang="sv-SE" dirty="0" err="1"/>
              <a:t>hierarkiassa</a:t>
            </a:r>
            <a:r>
              <a:rPr lang="sv-SE" dirty="0"/>
              <a:t>, sen </a:t>
            </a:r>
            <a:r>
              <a:rPr lang="sv-SE" dirty="0" err="1"/>
              <a:t>parempi</a:t>
            </a:r>
            <a:r>
              <a:rPr lang="sv-SE" dirty="0"/>
              <a:t> </a:t>
            </a:r>
            <a:r>
              <a:rPr lang="sv-SE" dirty="0" err="1"/>
              <a:t>valinta</a:t>
            </a:r>
            <a:r>
              <a:rPr lang="sv-SE" dirty="0"/>
              <a:t> </a:t>
            </a:r>
            <a:r>
              <a:rPr lang="sv-SE" dirty="0" err="1"/>
              <a:t>ympäristön</a:t>
            </a:r>
            <a:r>
              <a:rPr lang="sv-SE" dirty="0"/>
              <a:t> </a:t>
            </a:r>
            <a:r>
              <a:rPr lang="sv-SE" dirty="0" err="1"/>
              <a:t>kannalta</a:t>
            </a:r>
            <a:r>
              <a:rPr lang="sv-SE"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err="1"/>
              <a:t>Miettikää</a:t>
            </a:r>
            <a:r>
              <a:rPr lang="sv-SE" b="1" dirty="0"/>
              <a:t> </a:t>
            </a:r>
            <a:r>
              <a:rPr lang="sv-SE" b="1" dirty="0" err="1"/>
              <a:t>yhdessä</a:t>
            </a:r>
            <a:r>
              <a:rPr lang="sv-SE" b="1" dirty="0"/>
              <a:t> </a:t>
            </a:r>
            <a:r>
              <a:rPr lang="sv-SE" b="1" dirty="0" err="1"/>
              <a:t>esimerkkejä</a:t>
            </a:r>
            <a:r>
              <a:rPr lang="sv-SE" b="1" dirty="0"/>
              <a:t> </a:t>
            </a:r>
            <a:r>
              <a:rPr lang="sv-SE" b="1" dirty="0" err="1"/>
              <a:t>miten</a:t>
            </a:r>
            <a:r>
              <a:rPr lang="sv-SE" b="1" dirty="0"/>
              <a:t> </a:t>
            </a:r>
            <a:r>
              <a:rPr lang="sv-SE" b="1" dirty="0" err="1"/>
              <a:t>jätettä</a:t>
            </a:r>
            <a:r>
              <a:rPr lang="sv-SE" b="1" dirty="0"/>
              <a:t> </a:t>
            </a:r>
            <a:r>
              <a:rPr lang="sv-SE" b="1" dirty="0" err="1"/>
              <a:t>voi</a:t>
            </a:r>
            <a:r>
              <a:rPr lang="sv-SE" b="1" dirty="0"/>
              <a:t> </a:t>
            </a:r>
            <a:r>
              <a:rPr lang="sv-SE" b="1" dirty="0" err="1"/>
              <a:t>vähentää</a:t>
            </a:r>
            <a:r>
              <a:rPr lang="sv-SE" b="1" dirty="0"/>
              <a:t> ja </a:t>
            </a:r>
            <a:r>
              <a:rPr lang="sv-SE" b="1" dirty="0" err="1"/>
              <a:t>tavaroita</a:t>
            </a:r>
            <a:r>
              <a:rPr lang="sv-SE" b="1" dirty="0"/>
              <a:t> </a:t>
            </a:r>
            <a:r>
              <a:rPr lang="sv-SE" b="1" dirty="0" err="1"/>
              <a:t>voi</a:t>
            </a:r>
            <a:r>
              <a:rPr lang="sv-SE" b="1" dirty="0"/>
              <a:t> </a:t>
            </a:r>
            <a:r>
              <a:rPr lang="sv-SE" b="1" dirty="0" err="1"/>
              <a:t>käyttää</a:t>
            </a:r>
            <a:r>
              <a:rPr lang="sv-SE" b="1" dirty="0"/>
              <a:t> </a:t>
            </a:r>
            <a:r>
              <a:rPr lang="sv-SE" b="1" dirty="0" err="1"/>
              <a:t>uudelleen</a:t>
            </a:r>
            <a:r>
              <a:rPr lang="sv-SE" b="1" dirty="0"/>
              <a:t>. </a:t>
            </a:r>
            <a:r>
              <a:rPr lang="sv-SE" b="1" dirty="0" err="1"/>
              <a:t>Miksi</a:t>
            </a:r>
            <a:r>
              <a:rPr lang="sv-SE" b="1" dirty="0"/>
              <a:t> </a:t>
            </a:r>
            <a:r>
              <a:rPr lang="sv-SE" b="1" dirty="0" err="1"/>
              <a:t>jätteiden</a:t>
            </a:r>
            <a:r>
              <a:rPr lang="sv-SE" b="1" dirty="0"/>
              <a:t> </a:t>
            </a:r>
            <a:r>
              <a:rPr lang="sv-SE" b="1" dirty="0" err="1"/>
              <a:t>lajittelu</a:t>
            </a:r>
            <a:r>
              <a:rPr lang="sv-SE" b="1" dirty="0"/>
              <a:t> ja </a:t>
            </a:r>
            <a:r>
              <a:rPr lang="sv-SE" b="1" dirty="0" err="1"/>
              <a:t>kierrätys</a:t>
            </a:r>
            <a:r>
              <a:rPr lang="sv-SE" b="1" dirty="0"/>
              <a:t> on </a:t>
            </a:r>
            <a:r>
              <a:rPr lang="sv-SE" b="1" dirty="0" err="1"/>
              <a:t>tärkeämpää</a:t>
            </a:r>
            <a:r>
              <a:rPr lang="sv-SE" b="1" dirty="0"/>
              <a:t> </a:t>
            </a:r>
            <a:r>
              <a:rPr lang="sv-SE" b="1" dirty="0" err="1"/>
              <a:t>kuin</a:t>
            </a:r>
            <a:r>
              <a:rPr lang="sv-SE" b="1" dirty="0"/>
              <a:t> </a:t>
            </a:r>
            <a:r>
              <a:rPr lang="sv-SE" b="1" dirty="0" err="1"/>
              <a:t>energiahyödyntäminen</a:t>
            </a:r>
            <a:r>
              <a:rPr lang="sv-SE" b="1" dirty="0"/>
              <a:t>?</a:t>
            </a:r>
          </a:p>
          <a:p>
            <a:endParaRPr lang="sv-SE" b="1" dirty="0"/>
          </a:p>
          <a:p>
            <a:r>
              <a:rPr lang="sv-SE" b="1" dirty="0" err="1"/>
              <a:t>Jätteiden</a:t>
            </a:r>
            <a:r>
              <a:rPr lang="sv-SE" b="1" dirty="0"/>
              <a:t> </a:t>
            </a:r>
            <a:r>
              <a:rPr lang="sv-SE" b="1" dirty="0" err="1"/>
              <a:t>vähentäminen</a:t>
            </a:r>
            <a:r>
              <a:rPr lang="sv-SE" b="1" dirty="0"/>
              <a:t>: </a:t>
            </a:r>
            <a:r>
              <a:rPr lang="sv-SE" b="0" dirty="0"/>
              <a:t>Osta </a:t>
            </a:r>
            <a:r>
              <a:rPr lang="sv-SE" b="0" dirty="0" err="1"/>
              <a:t>uusia</a:t>
            </a:r>
            <a:r>
              <a:rPr lang="sv-SE" b="0" dirty="0"/>
              <a:t> </a:t>
            </a:r>
            <a:r>
              <a:rPr lang="sv-SE" b="0" dirty="0" err="1"/>
              <a:t>tavaroita</a:t>
            </a:r>
            <a:r>
              <a:rPr lang="sv-SE" b="0" dirty="0"/>
              <a:t> </a:t>
            </a:r>
            <a:r>
              <a:rPr lang="sv-SE" b="0" dirty="0" err="1"/>
              <a:t>vain</a:t>
            </a:r>
            <a:r>
              <a:rPr lang="sv-SE" b="0" dirty="0"/>
              <a:t> </a:t>
            </a:r>
            <a:r>
              <a:rPr lang="sv-SE" b="0" dirty="0" err="1"/>
              <a:t>tarpeeseen</a:t>
            </a:r>
            <a:r>
              <a:rPr lang="sv-SE" b="0" dirty="0"/>
              <a:t> ja </a:t>
            </a:r>
            <a:r>
              <a:rPr lang="sv-SE" b="0" dirty="0" err="1"/>
              <a:t>valitse</a:t>
            </a:r>
            <a:r>
              <a:rPr lang="sv-SE" b="0" dirty="0"/>
              <a:t> </a:t>
            </a:r>
            <a:r>
              <a:rPr lang="sv-SE" b="0" dirty="0" err="1"/>
              <a:t>laadukkaita</a:t>
            </a:r>
            <a:r>
              <a:rPr lang="sv-SE" b="0" dirty="0"/>
              <a:t> </a:t>
            </a:r>
            <a:r>
              <a:rPr lang="sv-SE" b="0" dirty="0" err="1"/>
              <a:t>tuotteita</a:t>
            </a:r>
            <a:r>
              <a:rPr lang="sv-SE" b="0" dirty="0"/>
              <a:t>, </a:t>
            </a:r>
            <a:r>
              <a:rPr lang="sv-SE" b="0" dirty="0" err="1"/>
              <a:t>jotka</a:t>
            </a:r>
            <a:r>
              <a:rPr lang="sv-SE" b="0" dirty="0"/>
              <a:t> </a:t>
            </a:r>
            <a:r>
              <a:rPr lang="sv-SE" b="0" dirty="0" err="1"/>
              <a:t>kestävän</a:t>
            </a:r>
            <a:r>
              <a:rPr lang="sv-SE" b="0" dirty="0"/>
              <a:t> </a:t>
            </a:r>
            <a:r>
              <a:rPr lang="sv-SE" b="0" dirty="0" err="1"/>
              <a:t>pitkään</a:t>
            </a:r>
            <a:r>
              <a:rPr lang="sv-SE" b="0" dirty="0"/>
              <a:t> </a:t>
            </a:r>
            <a:r>
              <a:rPr lang="sv-SE" b="0" dirty="0" err="1"/>
              <a:t>käytössä</a:t>
            </a:r>
            <a:r>
              <a:rPr lang="sv-SE" b="0" dirty="0"/>
              <a:t>. </a:t>
            </a:r>
            <a:r>
              <a:rPr lang="sv-SE" b="0" dirty="0" err="1"/>
              <a:t>Vältä</a:t>
            </a:r>
            <a:r>
              <a:rPr lang="sv-SE" b="0" dirty="0"/>
              <a:t> </a:t>
            </a:r>
            <a:r>
              <a:rPr lang="sv-SE" b="0" dirty="0" err="1"/>
              <a:t>kertakäyttötuotteita</a:t>
            </a:r>
            <a:r>
              <a:rPr lang="sv-SE" b="0" dirty="0"/>
              <a:t>, </a:t>
            </a:r>
            <a:r>
              <a:rPr lang="sv-SE" b="0" dirty="0" err="1"/>
              <a:t>esim</a:t>
            </a:r>
            <a:r>
              <a:rPr lang="sv-SE" b="0" dirty="0"/>
              <a:t>. </a:t>
            </a:r>
            <a:r>
              <a:rPr lang="sv-SE" b="0" dirty="0" err="1"/>
              <a:t>ota</a:t>
            </a:r>
            <a:r>
              <a:rPr lang="sv-SE" b="0" dirty="0"/>
              <a:t> </a:t>
            </a:r>
            <a:r>
              <a:rPr lang="sv-SE" b="0" dirty="0" err="1"/>
              <a:t>kauppareissulle</a:t>
            </a:r>
            <a:r>
              <a:rPr lang="sv-SE" b="0" dirty="0"/>
              <a:t> </a:t>
            </a:r>
            <a:r>
              <a:rPr lang="sv-SE" b="0" dirty="0" err="1"/>
              <a:t>mukaan</a:t>
            </a:r>
            <a:r>
              <a:rPr lang="sv-SE" b="0" dirty="0"/>
              <a:t> </a:t>
            </a:r>
            <a:r>
              <a:rPr lang="sv-SE" b="0" dirty="0" err="1"/>
              <a:t>kestokassi</a:t>
            </a:r>
            <a:r>
              <a:rPr lang="sv-SE" b="0" dirty="0"/>
              <a:t> </a:t>
            </a:r>
            <a:r>
              <a:rPr lang="sv-SE" b="0" dirty="0" err="1"/>
              <a:t>ettei</a:t>
            </a:r>
            <a:r>
              <a:rPr lang="sv-SE" b="0" dirty="0"/>
              <a:t> </a:t>
            </a:r>
            <a:r>
              <a:rPr lang="sv-SE" b="0" dirty="0" err="1"/>
              <a:t>sinun</a:t>
            </a:r>
            <a:r>
              <a:rPr lang="sv-SE" b="0" dirty="0"/>
              <a:t> </a:t>
            </a:r>
            <a:r>
              <a:rPr lang="sv-SE" b="0" dirty="0" err="1"/>
              <a:t>tarvitse</a:t>
            </a:r>
            <a:r>
              <a:rPr lang="sv-SE" b="0" dirty="0"/>
              <a:t> </a:t>
            </a:r>
            <a:r>
              <a:rPr lang="sv-SE" b="0" dirty="0" err="1"/>
              <a:t>ostaa</a:t>
            </a:r>
            <a:r>
              <a:rPr lang="sv-SE" b="0" dirty="0"/>
              <a:t> </a:t>
            </a:r>
            <a:r>
              <a:rPr lang="sv-SE" b="0" dirty="0" err="1"/>
              <a:t>uutta</a:t>
            </a:r>
            <a:r>
              <a:rPr lang="sv-SE" b="0" dirty="0"/>
              <a:t> </a:t>
            </a:r>
            <a:r>
              <a:rPr lang="sv-SE" b="0" dirty="0" err="1"/>
              <a:t>muovipussia</a:t>
            </a:r>
            <a:r>
              <a:rPr lang="sv-SE" b="0" dirty="0"/>
              <a:t> </a:t>
            </a:r>
            <a:r>
              <a:rPr lang="sv-SE" b="0" dirty="0" err="1"/>
              <a:t>joka</a:t>
            </a:r>
            <a:r>
              <a:rPr lang="sv-SE" b="0" dirty="0"/>
              <a:t> </a:t>
            </a:r>
            <a:r>
              <a:rPr lang="sv-SE" b="0" dirty="0" err="1"/>
              <a:t>kerta</a:t>
            </a:r>
            <a:r>
              <a:rPr lang="sv-SE" b="0" dirty="0"/>
              <a:t>.</a:t>
            </a:r>
          </a:p>
          <a:p>
            <a:r>
              <a:rPr lang="sv-SE" b="1" dirty="0" err="1"/>
              <a:t>Uudelleenkäyttö</a:t>
            </a:r>
            <a:r>
              <a:rPr lang="sv-SE" b="1" dirty="0"/>
              <a:t>: </a:t>
            </a:r>
            <a:r>
              <a:rPr lang="sv-SE" b="0" dirty="0" err="1"/>
              <a:t>Tarkista</a:t>
            </a:r>
            <a:r>
              <a:rPr lang="sv-SE" b="0" dirty="0"/>
              <a:t> </a:t>
            </a:r>
            <a:r>
              <a:rPr lang="sv-SE" b="0" dirty="0" err="1"/>
              <a:t>voisitko</a:t>
            </a:r>
            <a:r>
              <a:rPr lang="sv-SE" b="0" dirty="0"/>
              <a:t> </a:t>
            </a:r>
            <a:r>
              <a:rPr lang="sv-SE" b="0" dirty="0" err="1"/>
              <a:t>löytää</a:t>
            </a:r>
            <a:r>
              <a:rPr lang="sv-SE" b="0" dirty="0"/>
              <a:t> </a:t>
            </a:r>
            <a:r>
              <a:rPr lang="sv-SE" b="0" dirty="0" err="1"/>
              <a:t>tarvitsemasi</a:t>
            </a:r>
            <a:r>
              <a:rPr lang="sv-SE" b="0" dirty="0"/>
              <a:t> </a:t>
            </a:r>
            <a:r>
              <a:rPr lang="sv-SE" b="0" dirty="0" err="1"/>
              <a:t>tuotteen</a:t>
            </a:r>
            <a:r>
              <a:rPr lang="sv-SE" b="0" dirty="0"/>
              <a:t> </a:t>
            </a:r>
            <a:r>
              <a:rPr lang="sv-SE" b="0" dirty="0" err="1"/>
              <a:t>kirpputorilta</a:t>
            </a:r>
            <a:r>
              <a:rPr lang="sv-SE" b="0" dirty="0"/>
              <a:t>. Vie </a:t>
            </a:r>
            <a:r>
              <a:rPr lang="sv-SE" b="0" dirty="0" err="1"/>
              <a:t>myös</a:t>
            </a:r>
            <a:r>
              <a:rPr lang="sv-SE" b="0" dirty="0"/>
              <a:t> </a:t>
            </a:r>
            <a:r>
              <a:rPr lang="sv-SE" b="0" dirty="0" err="1"/>
              <a:t>itsellesi</a:t>
            </a:r>
            <a:r>
              <a:rPr lang="sv-SE" b="0" dirty="0"/>
              <a:t> </a:t>
            </a:r>
            <a:r>
              <a:rPr lang="sv-SE" b="0" dirty="0" err="1"/>
              <a:t>tarpeettomat</a:t>
            </a:r>
            <a:r>
              <a:rPr lang="sv-SE" b="0" dirty="0"/>
              <a:t> </a:t>
            </a:r>
            <a:r>
              <a:rPr lang="sv-SE" b="0" dirty="0" err="1"/>
              <a:t>tuotteet</a:t>
            </a:r>
            <a:r>
              <a:rPr lang="sv-SE" b="0" dirty="0"/>
              <a:t> </a:t>
            </a:r>
            <a:r>
              <a:rPr lang="sv-SE" b="0" dirty="0" err="1"/>
              <a:t>uudelleenkäyttöön</a:t>
            </a:r>
            <a:r>
              <a:rPr lang="sv-SE" b="0" dirty="0"/>
              <a:t> </a:t>
            </a:r>
            <a:r>
              <a:rPr lang="sv-SE" b="0" dirty="0" err="1"/>
              <a:t>pois</a:t>
            </a:r>
            <a:r>
              <a:rPr lang="sv-SE" b="0" dirty="0"/>
              <a:t> </a:t>
            </a:r>
            <a:r>
              <a:rPr lang="sv-SE" b="0" dirty="0" err="1"/>
              <a:t>heittämisen</a:t>
            </a:r>
            <a:r>
              <a:rPr lang="sv-SE" b="0" dirty="0"/>
              <a:t> </a:t>
            </a:r>
            <a:r>
              <a:rPr lang="sv-SE" b="0" dirty="0" err="1"/>
              <a:t>sijaan</a:t>
            </a:r>
            <a:r>
              <a:rPr lang="sv-SE" b="0" dirty="0"/>
              <a:t>. </a:t>
            </a:r>
            <a:r>
              <a:rPr lang="sv-SE" b="0" dirty="0" err="1"/>
              <a:t>Rikkinäisiä</a:t>
            </a:r>
            <a:r>
              <a:rPr lang="sv-SE" b="0" dirty="0"/>
              <a:t> </a:t>
            </a:r>
            <a:r>
              <a:rPr lang="sv-SE" b="0" dirty="0" err="1"/>
              <a:t>tavaroita</a:t>
            </a:r>
            <a:r>
              <a:rPr lang="sv-SE" b="0" dirty="0"/>
              <a:t> </a:t>
            </a:r>
            <a:r>
              <a:rPr lang="sv-SE" b="0" dirty="0" err="1"/>
              <a:t>voi</a:t>
            </a:r>
            <a:r>
              <a:rPr lang="sv-SE" b="0" dirty="0"/>
              <a:t> </a:t>
            </a:r>
            <a:r>
              <a:rPr lang="sv-SE" b="0" dirty="0" err="1"/>
              <a:t>yrittää</a:t>
            </a:r>
            <a:r>
              <a:rPr lang="sv-SE" b="0" dirty="0"/>
              <a:t> </a:t>
            </a:r>
            <a:r>
              <a:rPr lang="sv-SE" b="0" dirty="0" err="1"/>
              <a:t>korjata</a:t>
            </a:r>
            <a:r>
              <a:rPr lang="sv-SE" b="0" dirty="0"/>
              <a:t> tai </a:t>
            </a:r>
            <a:r>
              <a:rPr lang="sv-SE" b="0" dirty="0" err="1"/>
              <a:t>käyttää</a:t>
            </a:r>
            <a:r>
              <a:rPr lang="sv-SE" b="0" dirty="0"/>
              <a:t> </a:t>
            </a:r>
            <a:r>
              <a:rPr lang="sv-SE" b="0" dirty="0" err="1"/>
              <a:t>muuhun</a:t>
            </a:r>
            <a:r>
              <a:rPr lang="sv-SE" b="0" dirty="0"/>
              <a:t> </a:t>
            </a:r>
            <a:r>
              <a:rPr lang="sv-SE" b="0" dirty="0" err="1"/>
              <a:t>kuin</a:t>
            </a:r>
            <a:r>
              <a:rPr lang="sv-SE" b="0" dirty="0"/>
              <a:t> </a:t>
            </a:r>
            <a:r>
              <a:rPr lang="sv-SE" b="0" dirty="0" err="1"/>
              <a:t>alkuperäiseen</a:t>
            </a:r>
            <a:r>
              <a:rPr lang="sv-SE" b="0" dirty="0"/>
              <a:t> </a:t>
            </a:r>
            <a:r>
              <a:rPr lang="sv-SE" b="0" dirty="0" err="1"/>
              <a:t>tarkoitukseen</a:t>
            </a:r>
            <a:r>
              <a:rPr lang="sv-SE" b="0" dirty="0"/>
              <a:t>. </a:t>
            </a:r>
            <a:r>
              <a:rPr lang="sv-SE" b="1" dirty="0" err="1"/>
              <a:t>Lajittelu</a:t>
            </a:r>
            <a:r>
              <a:rPr lang="sv-SE" b="1" dirty="0"/>
              <a:t> ja </a:t>
            </a:r>
            <a:r>
              <a:rPr lang="sv-SE" b="1" dirty="0" err="1"/>
              <a:t>kierrätys</a:t>
            </a:r>
            <a:r>
              <a:rPr lang="sv-SE" b="1" dirty="0"/>
              <a:t>: </a:t>
            </a:r>
            <a:r>
              <a:rPr lang="sv-SE" b="0" dirty="0" err="1"/>
              <a:t>Kun</a:t>
            </a:r>
            <a:r>
              <a:rPr lang="sv-SE" b="0" dirty="0"/>
              <a:t> </a:t>
            </a:r>
            <a:r>
              <a:rPr lang="sv-SE" b="0" dirty="0" err="1"/>
              <a:t>tavara</a:t>
            </a:r>
            <a:r>
              <a:rPr lang="sv-SE" b="0" dirty="0"/>
              <a:t> </a:t>
            </a:r>
            <a:r>
              <a:rPr lang="sv-SE" b="0" dirty="0" err="1"/>
              <a:t>päätyy</a:t>
            </a:r>
            <a:r>
              <a:rPr lang="sv-SE" b="0" dirty="0"/>
              <a:t> </a:t>
            </a:r>
            <a:r>
              <a:rPr lang="sv-SE" b="0" dirty="0" err="1"/>
              <a:t>jätteeksi</a:t>
            </a:r>
            <a:r>
              <a:rPr lang="sv-SE" b="0" dirty="0"/>
              <a:t>, on </a:t>
            </a:r>
            <a:r>
              <a:rPr lang="sv-SE" b="0" dirty="0" err="1"/>
              <a:t>tärkeää</a:t>
            </a:r>
            <a:r>
              <a:rPr lang="sv-SE" b="0" dirty="0"/>
              <a:t> </a:t>
            </a:r>
            <a:r>
              <a:rPr lang="sv-SE" b="0" dirty="0" err="1"/>
              <a:t>pyrkiä</a:t>
            </a:r>
            <a:r>
              <a:rPr lang="sv-SE" b="0" dirty="0"/>
              <a:t> </a:t>
            </a:r>
            <a:r>
              <a:rPr lang="sv-SE" b="0" dirty="0" err="1"/>
              <a:t>kierrättämään</a:t>
            </a:r>
            <a:r>
              <a:rPr lang="sv-SE" b="0" dirty="0"/>
              <a:t> sen </a:t>
            </a:r>
            <a:r>
              <a:rPr lang="sv-SE" b="0" dirty="0" err="1"/>
              <a:t>materiaali</a:t>
            </a:r>
            <a:r>
              <a:rPr lang="sv-SE" b="0" dirty="0"/>
              <a:t>. </a:t>
            </a:r>
            <a:r>
              <a:rPr lang="sv-SE" b="0" dirty="0" err="1"/>
              <a:t>Kun</a:t>
            </a:r>
            <a:r>
              <a:rPr lang="sv-SE" b="0" dirty="0"/>
              <a:t> </a:t>
            </a:r>
            <a:r>
              <a:rPr lang="sv-SE" b="0" dirty="0" err="1"/>
              <a:t>materiaalit</a:t>
            </a:r>
            <a:r>
              <a:rPr lang="sv-SE" b="0" dirty="0"/>
              <a:t>, </a:t>
            </a:r>
            <a:r>
              <a:rPr lang="sv-SE" b="0" dirty="0" err="1"/>
              <a:t>esim</a:t>
            </a:r>
            <a:r>
              <a:rPr lang="sv-SE" b="0" dirty="0"/>
              <a:t>. </a:t>
            </a:r>
            <a:r>
              <a:rPr lang="sv-SE" b="0" dirty="0" err="1"/>
              <a:t>paperi</a:t>
            </a:r>
            <a:r>
              <a:rPr lang="sv-SE" b="0" dirty="0"/>
              <a:t>, </a:t>
            </a:r>
            <a:r>
              <a:rPr lang="sv-SE" b="0" dirty="0" err="1"/>
              <a:t>lasi</a:t>
            </a:r>
            <a:r>
              <a:rPr lang="sv-SE" b="0" dirty="0"/>
              <a:t>, </a:t>
            </a:r>
            <a:r>
              <a:rPr lang="sv-SE" b="0" dirty="0" err="1"/>
              <a:t>metalli</a:t>
            </a:r>
            <a:r>
              <a:rPr lang="sv-SE" b="0" dirty="0"/>
              <a:t>, </a:t>
            </a:r>
            <a:r>
              <a:rPr lang="sv-SE" b="0" dirty="0" err="1"/>
              <a:t>paristot</a:t>
            </a:r>
            <a:r>
              <a:rPr lang="sv-SE" b="0" dirty="0"/>
              <a:t>, </a:t>
            </a:r>
            <a:r>
              <a:rPr lang="sv-SE" b="0" dirty="0" err="1"/>
              <a:t>kartonki</a:t>
            </a:r>
            <a:r>
              <a:rPr lang="sv-SE" b="0" dirty="0"/>
              <a:t>, </a:t>
            </a:r>
            <a:r>
              <a:rPr lang="sv-SE" b="0" dirty="0" err="1"/>
              <a:t>muovi</a:t>
            </a:r>
            <a:r>
              <a:rPr lang="sv-SE" b="0" dirty="0"/>
              <a:t> ja </a:t>
            </a:r>
            <a:r>
              <a:rPr lang="sv-SE" b="0" dirty="0" err="1"/>
              <a:t>elektroniikka</a:t>
            </a:r>
            <a:r>
              <a:rPr lang="sv-SE" b="0" dirty="0"/>
              <a:t> </a:t>
            </a:r>
            <a:r>
              <a:rPr lang="sv-SE" b="0" dirty="0" err="1"/>
              <a:t>lajitellaan</a:t>
            </a:r>
            <a:r>
              <a:rPr lang="sv-SE" b="0" dirty="0"/>
              <a:t> </a:t>
            </a:r>
            <a:r>
              <a:rPr lang="sv-SE" b="0" dirty="0" err="1"/>
              <a:t>tarkasti</a:t>
            </a:r>
            <a:r>
              <a:rPr lang="sv-SE" b="0" dirty="0"/>
              <a:t>, </a:t>
            </a:r>
            <a:r>
              <a:rPr lang="sv-SE" b="0" dirty="0" err="1"/>
              <a:t>ne</a:t>
            </a:r>
            <a:r>
              <a:rPr lang="sv-SE" b="0" dirty="0"/>
              <a:t> on </a:t>
            </a:r>
            <a:r>
              <a:rPr lang="sv-SE" b="0" dirty="0" err="1"/>
              <a:t>helpompi</a:t>
            </a:r>
            <a:r>
              <a:rPr lang="sv-SE" b="0" dirty="0"/>
              <a:t> </a:t>
            </a:r>
            <a:r>
              <a:rPr lang="sv-SE" b="0" dirty="0" err="1"/>
              <a:t>kierrättää</a:t>
            </a:r>
            <a:r>
              <a:rPr lang="sv-SE" b="0" dirty="0"/>
              <a:t> </a:t>
            </a:r>
            <a:r>
              <a:rPr lang="sv-SE" b="0" dirty="0" err="1"/>
              <a:t>uusiksi</a:t>
            </a:r>
            <a:r>
              <a:rPr lang="sv-SE" b="0" dirty="0"/>
              <a:t> </a:t>
            </a:r>
            <a:r>
              <a:rPr lang="sv-SE" b="0" dirty="0" err="1"/>
              <a:t>tuotteiksi</a:t>
            </a:r>
            <a:r>
              <a:rPr lang="sv-SE" b="0" dirty="0"/>
              <a:t>. </a:t>
            </a:r>
            <a:r>
              <a:rPr lang="sv-SE" b="0" dirty="0" err="1"/>
              <a:t>Kun</a:t>
            </a:r>
            <a:r>
              <a:rPr lang="sv-SE" b="0" dirty="0"/>
              <a:t> </a:t>
            </a:r>
            <a:r>
              <a:rPr lang="sv-SE" b="0" dirty="0" err="1"/>
              <a:t>käytetään</a:t>
            </a:r>
            <a:r>
              <a:rPr lang="sv-SE" b="0" dirty="0"/>
              <a:t> </a:t>
            </a:r>
            <a:r>
              <a:rPr lang="sv-SE" b="0" dirty="0" err="1"/>
              <a:t>kierrätysmateriaalia</a:t>
            </a:r>
            <a:r>
              <a:rPr lang="sv-SE" b="0" dirty="0"/>
              <a:t> </a:t>
            </a:r>
            <a:r>
              <a:rPr lang="sv-SE" b="0" dirty="0" err="1"/>
              <a:t>uuden</a:t>
            </a:r>
            <a:r>
              <a:rPr lang="sv-SE" b="0" dirty="0"/>
              <a:t> </a:t>
            </a:r>
            <a:r>
              <a:rPr lang="sv-SE" b="0" dirty="0" err="1"/>
              <a:t>tuotteen</a:t>
            </a:r>
            <a:r>
              <a:rPr lang="sv-SE" b="0" dirty="0"/>
              <a:t> </a:t>
            </a:r>
            <a:r>
              <a:rPr lang="sv-SE" b="0" dirty="0" err="1"/>
              <a:t>valmistuksessa</a:t>
            </a:r>
            <a:r>
              <a:rPr lang="sv-SE" b="0" dirty="0"/>
              <a:t>, </a:t>
            </a:r>
            <a:r>
              <a:rPr lang="sv-SE" b="0" dirty="0" err="1"/>
              <a:t>säästetään</a:t>
            </a:r>
            <a:r>
              <a:rPr lang="sv-SE" b="0" dirty="0"/>
              <a:t> </a:t>
            </a:r>
            <a:r>
              <a:rPr lang="sv-SE" b="0" dirty="0" err="1"/>
              <a:t>paljon</a:t>
            </a:r>
            <a:r>
              <a:rPr lang="sv-SE" b="0" dirty="0"/>
              <a:t> </a:t>
            </a:r>
            <a:r>
              <a:rPr lang="sv-SE" b="0" dirty="0" err="1"/>
              <a:t>energiaa</a:t>
            </a:r>
            <a:r>
              <a:rPr lang="sv-SE" b="0" dirty="0"/>
              <a:t> ja </a:t>
            </a:r>
            <a:r>
              <a:rPr lang="sv-SE" b="0" dirty="0" err="1"/>
              <a:t>päästöjä</a:t>
            </a:r>
            <a:r>
              <a:rPr lang="sv-SE" b="0" dirty="0"/>
              <a:t> </a:t>
            </a:r>
            <a:r>
              <a:rPr lang="sv-SE" b="0" dirty="0" err="1"/>
              <a:t>verrattuna</a:t>
            </a:r>
            <a:r>
              <a:rPr lang="sv-SE" b="0" dirty="0"/>
              <a:t> </a:t>
            </a:r>
            <a:r>
              <a:rPr lang="sv-SE" b="0" dirty="0" err="1"/>
              <a:t>uuden</a:t>
            </a:r>
            <a:r>
              <a:rPr lang="sv-SE" b="0" dirty="0"/>
              <a:t> </a:t>
            </a:r>
            <a:r>
              <a:rPr lang="sv-SE" b="0" dirty="0" err="1"/>
              <a:t>raaka-aineen</a:t>
            </a:r>
            <a:r>
              <a:rPr lang="sv-SE" b="0" dirty="0"/>
              <a:t> </a:t>
            </a:r>
            <a:r>
              <a:rPr lang="sv-SE" b="0" dirty="0" err="1"/>
              <a:t>käyttämiseen</a:t>
            </a:r>
            <a:r>
              <a:rPr lang="sv-SE" b="0" dirty="0"/>
              <a:t>. </a:t>
            </a:r>
            <a:r>
              <a:rPr lang="sv-SE" b="0" dirty="0" err="1"/>
              <a:t>Lisäksi</a:t>
            </a:r>
            <a:r>
              <a:rPr lang="sv-SE" b="0" dirty="0"/>
              <a:t> </a:t>
            </a:r>
            <a:r>
              <a:rPr lang="sv-SE" b="0" dirty="0" err="1"/>
              <a:t>luonnonvaroja</a:t>
            </a:r>
            <a:r>
              <a:rPr lang="sv-SE" b="0" dirty="0"/>
              <a:t> </a:t>
            </a:r>
            <a:r>
              <a:rPr lang="sv-SE" b="0" dirty="0" err="1"/>
              <a:t>kuluu</a:t>
            </a:r>
            <a:r>
              <a:rPr lang="sv-SE" b="0" dirty="0"/>
              <a:t> </a:t>
            </a:r>
            <a:r>
              <a:rPr lang="sv-SE" b="0" dirty="0" err="1"/>
              <a:t>vähemmän</a:t>
            </a:r>
            <a:r>
              <a:rPr lang="sv-SE" b="0" dirty="0"/>
              <a:t>, </a:t>
            </a:r>
            <a:r>
              <a:rPr lang="sv-SE" b="0" dirty="0" err="1"/>
              <a:t>esim</a:t>
            </a:r>
            <a:r>
              <a:rPr lang="sv-SE" b="0" dirty="0"/>
              <a:t>. </a:t>
            </a:r>
            <a:r>
              <a:rPr lang="sv-SE" b="0" dirty="0" err="1"/>
              <a:t>puita</a:t>
            </a:r>
            <a:r>
              <a:rPr lang="sv-SE" b="0" dirty="0"/>
              <a:t> </a:t>
            </a:r>
            <a:r>
              <a:rPr lang="sv-SE" b="0" dirty="0" err="1"/>
              <a:t>ei</a:t>
            </a:r>
            <a:r>
              <a:rPr lang="sv-SE" b="0" dirty="0"/>
              <a:t> </a:t>
            </a:r>
            <a:r>
              <a:rPr lang="sv-SE" b="0" dirty="0" err="1"/>
              <a:t>tarvitse</a:t>
            </a:r>
            <a:r>
              <a:rPr lang="sv-SE" b="0" dirty="0"/>
              <a:t> </a:t>
            </a:r>
            <a:r>
              <a:rPr lang="sv-SE" b="0" dirty="0" err="1"/>
              <a:t>kaataa</a:t>
            </a:r>
            <a:r>
              <a:rPr lang="sv-SE" b="0" dirty="0"/>
              <a:t> </a:t>
            </a:r>
            <a:r>
              <a:rPr lang="sv-SE" b="0" dirty="0" err="1"/>
              <a:t>yhtä</a:t>
            </a:r>
            <a:r>
              <a:rPr lang="sv-SE" b="0" dirty="0"/>
              <a:t> </a:t>
            </a:r>
            <a:r>
              <a:rPr lang="sv-SE" b="0" dirty="0" err="1"/>
              <a:t>paljon</a:t>
            </a:r>
            <a:r>
              <a:rPr lang="sv-SE" b="0" dirty="0"/>
              <a:t> </a:t>
            </a:r>
            <a:r>
              <a:rPr lang="sv-SE" b="0" dirty="0" err="1"/>
              <a:t>kun</a:t>
            </a:r>
            <a:r>
              <a:rPr lang="sv-SE" b="0" dirty="0"/>
              <a:t> </a:t>
            </a:r>
            <a:r>
              <a:rPr lang="sv-SE" b="0" dirty="0" err="1"/>
              <a:t>valmistaa</a:t>
            </a:r>
            <a:r>
              <a:rPr lang="sv-SE" b="0" dirty="0"/>
              <a:t> </a:t>
            </a:r>
            <a:r>
              <a:rPr lang="sv-SE" b="0" dirty="0" err="1"/>
              <a:t>paperia</a:t>
            </a:r>
            <a:r>
              <a:rPr lang="sv-SE" b="0" dirty="0"/>
              <a:t> </a:t>
            </a:r>
            <a:r>
              <a:rPr lang="sv-SE" b="0" dirty="0" err="1"/>
              <a:t>kierrätyspaperista</a:t>
            </a:r>
            <a:r>
              <a:rPr lang="sv-SE" b="0" dirty="0"/>
              <a:t>.</a:t>
            </a:r>
          </a:p>
          <a:p>
            <a:r>
              <a:rPr lang="sv-SE" b="1" dirty="0" err="1"/>
              <a:t>Hyödyntäminen</a:t>
            </a:r>
            <a:r>
              <a:rPr lang="sv-SE" b="1" dirty="0"/>
              <a:t> energiana: </a:t>
            </a:r>
            <a:r>
              <a:rPr lang="sv-SE" b="0" dirty="0" err="1"/>
              <a:t>Jätteestä</a:t>
            </a:r>
            <a:r>
              <a:rPr lang="sv-SE" b="0" dirty="0"/>
              <a:t>, jota </a:t>
            </a:r>
            <a:r>
              <a:rPr lang="sv-SE" b="0" dirty="0" err="1"/>
              <a:t>ei</a:t>
            </a:r>
            <a:r>
              <a:rPr lang="sv-SE" b="0" dirty="0"/>
              <a:t> </a:t>
            </a:r>
            <a:r>
              <a:rPr lang="sv-SE" b="0" dirty="0" err="1"/>
              <a:t>voi</a:t>
            </a:r>
            <a:r>
              <a:rPr lang="sv-SE" b="0" dirty="0"/>
              <a:t> </a:t>
            </a:r>
            <a:r>
              <a:rPr lang="sv-SE" b="0" dirty="0" err="1"/>
              <a:t>hyödyntää</a:t>
            </a:r>
            <a:r>
              <a:rPr lang="sv-SE" b="0" dirty="0"/>
              <a:t> </a:t>
            </a:r>
            <a:r>
              <a:rPr lang="sv-SE" b="0" dirty="0" err="1"/>
              <a:t>kierrätykseen</a:t>
            </a:r>
            <a:r>
              <a:rPr lang="sv-SE" b="0" dirty="0"/>
              <a:t>, </a:t>
            </a:r>
            <a:r>
              <a:rPr lang="sv-SE" b="0" dirty="0" err="1"/>
              <a:t>voidaan</a:t>
            </a:r>
            <a:r>
              <a:rPr lang="sv-SE" b="0" dirty="0"/>
              <a:t> </a:t>
            </a:r>
            <a:r>
              <a:rPr lang="sv-SE" b="0" dirty="0" err="1"/>
              <a:t>saada</a:t>
            </a:r>
            <a:r>
              <a:rPr lang="sv-SE" b="0" dirty="0"/>
              <a:t> </a:t>
            </a:r>
            <a:r>
              <a:rPr lang="sv-SE" b="0" dirty="0" err="1"/>
              <a:t>energiaa</a:t>
            </a:r>
            <a:r>
              <a:rPr lang="sv-SE" b="0" dirty="0"/>
              <a:t>. </a:t>
            </a:r>
            <a:r>
              <a:rPr lang="sv-SE" b="0" dirty="0" err="1"/>
              <a:t>Westenergyn</a:t>
            </a:r>
            <a:r>
              <a:rPr lang="sv-SE" b="0" dirty="0"/>
              <a:t> </a:t>
            </a:r>
            <a:r>
              <a:rPr lang="sv-SE" b="0" dirty="0" err="1"/>
              <a:t>energianjalostuslaitoksella</a:t>
            </a:r>
            <a:r>
              <a:rPr lang="sv-SE" b="0" dirty="0"/>
              <a:t> </a:t>
            </a:r>
            <a:r>
              <a:rPr lang="sv-SE" b="0" dirty="0" err="1"/>
              <a:t>jätteet</a:t>
            </a:r>
            <a:r>
              <a:rPr lang="sv-SE" b="0" dirty="0"/>
              <a:t> </a:t>
            </a:r>
            <a:r>
              <a:rPr lang="sv-SE" b="0" dirty="0" err="1"/>
              <a:t>poltetaan</a:t>
            </a:r>
            <a:r>
              <a:rPr lang="sv-SE" b="0" dirty="0"/>
              <a:t> ja </a:t>
            </a:r>
            <a:r>
              <a:rPr lang="sv-SE" b="0" dirty="0" err="1"/>
              <a:t>niistä</a:t>
            </a:r>
            <a:r>
              <a:rPr lang="sv-SE" b="0" dirty="0"/>
              <a:t> </a:t>
            </a:r>
            <a:r>
              <a:rPr lang="sv-SE" b="0" dirty="0" err="1"/>
              <a:t>saadaan</a:t>
            </a:r>
            <a:r>
              <a:rPr lang="sv-SE" b="0" dirty="0"/>
              <a:t> </a:t>
            </a:r>
            <a:r>
              <a:rPr lang="sv-SE" b="0" dirty="0" err="1"/>
              <a:t>sähköä</a:t>
            </a:r>
            <a:r>
              <a:rPr lang="sv-SE" b="0" dirty="0"/>
              <a:t> ja </a:t>
            </a:r>
            <a:r>
              <a:rPr lang="sv-SE" b="0" dirty="0" err="1"/>
              <a:t>kaukolämpöä</a:t>
            </a:r>
            <a:r>
              <a:rPr lang="sv-SE" b="0" dirty="0"/>
              <a:t> </a:t>
            </a:r>
            <a:r>
              <a:rPr lang="sv-SE" b="0" dirty="0" err="1"/>
              <a:t>lähialueiden</a:t>
            </a:r>
            <a:r>
              <a:rPr lang="sv-SE" b="0" dirty="0"/>
              <a:t> </a:t>
            </a:r>
            <a:r>
              <a:rPr lang="sv-SE" b="0" dirty="0" err="1"/>
              <a:t>koteihin</a:t>
            </a:r>
            <a:r>
              <a:rPr lang="sv-SE" b="0" dirty="0"/>
              <a:t>.</a:t>
            </a:r>
          </a:p>
          <a:p>
            <a:r>
              <a:rPr lang="sv-SE" b="1" dirty="0" err="1"/>
              <a:t>Loppusijoitus</a:t>
            </a:r>
            <a:r>
              <a:rPr lang="sv-SE" b="1" dirty="0"/>
              <a:t> </a:t>
            </a:r>
            <a:r>
              <a:rPr lang="sv-SE" b="1" dirty="0" err="1"/>
              <a:t>kaatopaikalle</a:t>
            </a:r>
            <a:r>
              <a:rPr lang="sv-SE" b="1" dirty="0"/>
              <a:t>: </a:t>
            </a:r>
            <a:r>
              <a:rPr lang="sv-SE" b="0" dirty="0" err="1"/>
              <a:t>Oli</a:t>
            </a:r>
            <a:r>
              <a:rPr lang="sv-SE" b="0" dirty="0"/>
              <a:t> </a:t>
            </a:r>
            <a:r>
              <a:rPr lang="sv-SE" b="0" dirty="0" err="1"/>
              <a:t>pitkään</a:t>
            </a:r>
            <a:r>
              <a:rPr lang="sv-SE" b="0" dirty="0"/>
              <a:t> </a:t>
            </a:r>
            <a:r>
              <a:rPr lang="sv-SE" b="0" dirty="0" err="1"/>
              <a:t>tavallisin</a:t>
            </a:r>
            <a:r>
              <a:rPr lang="sv-SE" b="0" dirty="0"/>
              <a:t> </a:t>
            </a:r>
            <a:r>
              <a:rPr lang="sv-SE" b="0" dirty="0" err="1"/>
              <a:t>jätteenkäsittelymuoto</a:t>
            </a:r>
            <a:r>
              <a:rPr lang="sv-SE" b="0" dirty="0"/>
              <a:t>. </a:t>
            </a:r>
            <a:r>
              <a:rPr lang="sv-SE" b="0" dirty="0" err="1"/>
              <a:t>Jätteet</a:t>
            </a:r>
            <a:r>
              <a:rPr lang="sv-SE" b="0" dirty="0"/>
              <a:t> </a:t>
            </a:r>
            <a:r>
              <a:rPr lang="sv-SE" b="0" dirty="0" err="1"/>
              <a:t>laitettiin</a:t>
            </a:r>
            <a:r>
              <a:rPr lang="sv-SE" b="0" dirty="0"/>
              <a:t> </a:t>
            </a:r>
            <a:r>
              <a:rPr lang="sv-SE" b="0" dirty="0" err="1"/>
              <a:t>kasaan</a:t>
            </a:r>
            <a:r>
              <a:rPr lang="sv-SE" b="0" dirty="0"/>
              <a:t> ja </a:t>
            </a:r>
            <a:r>
              <a:rPr lang="sv-SE" b="0" dirty="0" err="1"/>
              <a:t>jätettiin</a:t>
            </a:r>
            <a:r>
              <a:rPr lang="sv-SE" b="0" dirty="0"/>
              <a:t> </a:t>
            </a:r>
            <a:r>
              <a:rPr lang="sv-SE" b="0" dirty="0" err="1"/>
              <a:t>siihen</a:t>
            </a:r>
            <a:r>
              <a:rPr lang="sv-SE" b="0" dirty="0"/>
              <a:t>. </a:t>
            </a:r>
            <a:r>
              <a:rPr lang="sv-SE" b="0" dirty="0" err="1"/>
              <a:t>Tänä</a:t>
            </a:r>
            <a:r>
              <a:rPr lang="sv-SE" b="0" dirty="0"/>
              <a:t> </a:t>
            </a:r>
            <a:r>
              <a:rPr lang="sv-SE" b="0" dirty="0" err="1"/>
              <a:t>päivänä</a:t>
            </a:r>
            <a:r>
              <a:rPr lang="sv-SE" b="0" dirty="0"/>
              <a:t> </a:t>
            </a:r>
            <a:r>
              <a:rPr lang="sv-SE" b="0" dirty="0" err="1"/>
              <a:t>vain</a:t>
            </a:r>
            <a:r>
              <a:rPr lang="sv-SE" b="0" dirty="0"/>
              <a:t> </a:t>
            </a:r>
            <a:r>
              <a:rPr lang="sv-SE" b="0" dirty="0" err="1"/>
              <a:t>murto</a:t>
            </a:r>
            <a:r>
              <a:rPr lang="sv-SE" b="0" dirty="0"/>
              <a:t>-osa </a:t>
            </a:r>
            <a:r>
              <a:rPr lang="sv-SE" b="0" dirty="0" err="1"/>
              <a:t>jätteistä</a:t>
            </a:r>
            <a:r>
              <a:rPr lang="sv-SE" b="0" dirty="0"/>
              <a:t> </a:t>
            </a:r>
            <a:r>
              <a:rPr lang="sv-SE" b="0" dirty="0" err="1"/>
              <a:t>päätyy</a:t>
            </a:r>
            <a:r>
              <a:rPr lang="sv-SE" b="0" dirty="0"/>
              <a:t> </a:t>
            </a:r>
            <a:r>
              <a:rPr lang="sv-SE" b="0" dirty="0" err="1"/>
              <a:t>kaatopaikalle</a:t>
            </a:r>
            <a:r>
              <a:rPr lang="sv-SE" b="0" dirty="0"/>
              <a:t>. </a:t>
            </a:r>
          </a:p>
        </p:txBody>
      </p:sp>
      <p:sp>
        <p:nvSpPr>
          <p:cNvPr id="4" name="Platshållare för bildnummer 3"/>
          <p:cNvSpPr>
            <a:spLocks noGrp="1"/>
          </p:cNvSpPr>
          <p:nvPr>
            <p:ph type="sldNum" sz="quarter" idx="5"/>
          </p:nvPr>
        </p:nvSpPr>
        <p:spPr/>
        <p:txBody>
          <a:bodyPr/>
          <a:lstStyle/>
          <a:p>
            <a:fld id="{E02595E0-6BCA-764C-8B8A-0C7D03E99EF2}" type="slidenum">
              <a:rPr lang="fi-FI" smtClean="0"/>
              <a:t>4</a:t>
            </a:fld>
            <a:endParaRPr lang="fi-FI"/>
          </a:p>
        </p:txBody>
      </p:sp>
    </p:spTree>
    <p:extLst>
      <p:ext uri="{BB962C8B-B14F-4D97-AF65-F5344CB8AC3E}">
        <p14:creationId xmlns:p14="http://schemas.microsoft.com/office/powerpoint/2010/main" val="1686543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fi-FI" dirty="0"/>
              <a:t>Jätehuoltomääräykset (2026):</a:t>
            </a:r>
          </a:p>
          <a:p>
            <a:r>
              <a:rPr lang="fi-FI" dirty="0"/>
              <a:t>Omakotitaloissa on oltava sekajäteastia sekä jokin seuraavista vaihtoehdoista biojätteelle; oma astia, yhteinen astia naapurin kanssa, kompostori tai monilokeroastia. Muut kotitalousjätteet viedään ekopisteelle.</a:t>
            </a:r>
          </a:p>
          <a:p>
            <a:r>
              <a:rPr lang="fi-FI" dirty="0"/>
              <a:t>Rivitaloissa ja kerrostaloissa, joissa on vähintään viisi asuntoa on omalla pihalla astiat seuraaville jätteille: biojäte, sekajäte, paperi, metalli, lasi-, muovi ja kartonkipakkaukset sekä paristot. Suuret jätteet, jotka eivät mahdu astioihin viedään hyötykäyttöasemalle.</a:t>
            </a:r>
          </a:p>
          <a:p>
            <a:r>
              <a:rPr lang="fi-FI" dirty="0"/>
              <a:t>Vapaa-ajan asunnon seka- ja biojätteet lajitellaan ja viedään kesäpisteisiin. Biojätteen voi myös kompostoida mökillä. Muut jätteet ekopisteelle ja hyötykäyttöasemalle.</a:t>
            </a:r>
          </a:p>
        </p:txBody>
      </p:sp>
      <p:sp>
        <p:nvSpPr>
          <p:cNvPr id="4" name="Platshållare för bildnummer 3"/>
          <p:cNvSpPr>
            <a:spLocks noGrp="1"/>
          </p:cNvSpPr>
          <p:nvPr>
            <p:ph type="sldNum" sz="quarter" idx="5"/>
          </p:nvPr>
        </p:nvSpPr>
        <p:spPr/>
        <p:txBody>
          <a:bodyPr/>
          <a:lstStyle/>
          <a:p>
            <a:fld id="{E02595E0-6BCA-764C-8B8A-0C7D03E99EF2}" type="slidenum">
              <a:rPr lang="fi-FI" smtClean="0"/>
              <a:t>5</a:t>
            </a:fld>
            <a:endParaRPr lang="fi-FI"/>
          </a:p>
        </p:txBody>
      </p:sp>
    </p:spTree>
    <p:extLst>
      <p:ext uri="{BB962C8B-B14F-4D97-AF65-F5344CB8AC3E}">
        <p14:creationId xmlns:p14="http://schemas.microsoft.com/office/powerpoint/2010/main" val="1481262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biojätteeseen</a:t>
            </a:r>
            <a:r>
              <a:rPr lang="sv-SE" b="1" dirty="0"/>
              <a:t>? </a:t>
            </a:r>
            <a:r>
              <a:rPr lang="sv-SE" b="0" dirty="0" err="1"/>
              <a:t>Ruoantähteet</a:t>
            </a:r>
            <a:r>
              <a:rPr lang="sv-SE" b="0" dirty="0"/>
              <a:t>, </a:t>
            </a:r>
            <a:r>
              <a:rPr lang="sv-SE" b="0" dirty="0" err="1"/>
              <a:t>hedelmien</a:t>
            </a:r>
            <a:r>
              <a:rPr lang="sv-SE" b="0" dirty="0"/>
              <a:t> ja </a:t>
            </a:r>
            <a:r>
              <a:rPr lang="sv-SE" b="0" dirty="0" err="1"/>
              <a:t>vihannesten</a:t>
            </a:r>
            <a:r>
              <a:rPr lang="sv-SE" b="0" dirty="0"/>
              <a:t> </a:t>
            </a:r>
            <a:r>
              <a:rPr lang="sv-SE" b="0" dirty="0" err="1"/>
              <a:t>kuoret</a:t>
            </a:r>
            <a:r>
              <a:rPr lang="sv-SE" b="0" dirty="0"/>
              <a:t>, </a:t>
            </a:r>
            <a:r>
              <a:rPr lang="sv-SE" b="0" dirty="0" err="1"/>
              <a:t>kahvin</a:t>
            </a:r>
            <a:r>
              <a:rPr lang="sv-SE" b="0" dirty="0"/>
              <a:t>- ja </a:t>
            </a:r>
            <a:r>
              <a:rPr lang="sv-SE" b="0" dirty="0" err="1"/>
              <a:t>teenporot</a:t>
            </a:r>
            <a:r>
              <a:rPr lang="sv-SE" b="0" dirty="0"/>
              <a:t>, </a:t>
            </a:r>
            <a:r>
              <a:rPr lang="sv-SE" b="0" dirty="0" err="1"/>
              <a:t>kuihtuneet</a:t>
            </a:r>
            <a:r>
              <a:rPr lang="sv-SE" b="0" dirty="0"/>
              <a:t> </a:t>
            </a:r>
            <a:r>
              <a:rPr lang="sv-SE" b="0" dirty="0" err="1"/>
              <a:t>kukat</a:t>
            </a:r>
            <a:r>
              <a:rPr lang="sv-SE" b="0" dirty="0"/>
              <a:t>, </a:t>
            </a:r>
            <a:r>
              <a:rPr lang="sv-SE" b="0" dirty="0" err="1"/>
              <a:t>talouspaperi</a:t>
            </a:r>
            <a:r>
              <a:rPr lang="sv-SE" b="0" dirty="0"/>
              <a:t> </a:t>
            </a:r>
            <a:r>
              <a:rPr lang="sv-SE" b="0" dirty="0" err="1"/>
              <a:t>ym</a:t>
            </a:r>
            <a:r>
              <a:rPr lang="sv-SE" b="0" dirty="0"/>
              <a:t>. </a:t>
            </a:r>
            <a:r>
              <a:rPr lang="sv-SE" b="0" dirty="0" err="1"/>
              <a:t>Sellainen</a:t>
            </a:r>
            <a:r>
              <a:rPr lang="sv-SE" b="0" dirty="0"/>
              <a:t> </a:t>
            </a:r>
            <a:r>
              <a:rPr lang="sv-SE" b="0" dirty="0" err="1"/>
              <a:t>jäte</a:t>
            </a:r>
            <a:r>
              <a:rPr lang="sv-SE" b="0" dirty="0"/>
              <a:t>, </a:t>
            </a:r>
            <a:r>
              <a:rPr lang="sv-SE" b="0" dirty="0" err="1"/>
              <a:t>joka</a:t>
            </a:r>
            <a:r>
              <a:rPr lang="sv-SE" b="0" dirty="0"/>
              <a:t> </a:t>
            </a:r>
            <a:r>
              <a:rPr lang="sv-SE" b="0" dirty="0" err="1"/>
              <a:t>maatuu</a:t>
            </a:r>
            <a:r>
              <a:rPr lang="sv-SE" b="0" dirty="0"/>
              <a:t> ja </a:t>
            </a:r>
            <a:r>
              <a:rPr lang="sv-SE" b="0" dirty="0" err="1"/>
              <a:t>jonka</a:t>
            </a:r>
            <a:r>
              <a:rPr lang="sv-SE" b="0" dirty="0"/>
              <a:t> </a:t>
            </a:r>
            <a:r>
              <a:rPr lang="sv-SE" b="0" dirty="0" err="1"/>
              <a:t>voisi</a:t>
            </a:r>
            <a:r>
              <a:rPr lang="sv-SE" b="0" dirty="0"/>
              <a:t> </a:t>
            </a:r>
            <a:r>
              <a:rPr lang="sv-SE" b="0" dirty="0" err="1"/>
              <a:t>laittaa</a:t>
            </a:r>
            <a:r>
              <a:rPr lang="sv-SE" b="0" dirty="0"/>
              <a:t> </a:t>
            </a:r>
            <a:r>
              <a:rPr lang="sv-SE" b="0" dirty="0" err="1"/>
              <a:t>kompostiin</a:t>
            </a:r>
            <a:r>
              <a:rPr lang="sv-SE" b="0" dirty="0"/>
              <a:t>.</a:t>
            </a:r>
            <a:endParaRPr lang="sv-FI" sz="1200" dirty="0">
              <a:solidFill>
                <a:schemeClr val="tx1"/>
              </a:solidFill>
              <a:latin typeface="+mn-lt"/>
            </a:endParaRPr>
          </a:p>
          <a:p>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Kodin</a:t>
            </a:r>
            <a:r>
              <a:rPr lang="sv-SE" b="0" dirty="0"/>
              <a:t> </a:t>
            </a:r>
            <a:r>
              <a:rPr lang="sv-SE" b="0" dirty="0" err="1"/>
              <a:t>omaan</a:t>
            </a:r>
            <a:r>
              <a:rPr lang="sv-SE" b="0" dirty="0"/>
              <a:t> </a:t>
            </a:r>
            <a:r>
              <a:rPr lang="sv-SE" b="0" dirty="0" err="1"/>
              <a:t>biojäteastiaan</a:t>
            </a:r>
            <a:r>
              <a:rPr lang="sv-SE" b="0" dirty="0"/>
              <a:t> tai </a:t>
            </a:r>
            <a:r>
              <a:rPr lang="sv-SE" b="0" dirty="0" err="1"/>
              <a:t>kompostiin</a:t>
            </a:r>
            <a:r>
              <a:rPr lang="sv-SE" b="0" dirty="0"/>
              <a:t>.</a:t>
            </a:r>
          </a:p>
          <a:p>
            <a:r>
              <a:rPr lang="sv-SE" b="1" dirty="0" err="1"/>
              <a:t>Kierrätys</a:t>
            </a:r>
            <a:r>
              <a:rPr lang="sv-SE" b="1" dirty="0"/>
              <a:t>: </a:t>
            </a:r>
            <a:r>
              <a:rPr lang="sv-SE" b="0" dirty="0"/>
              <a:t>Stormossen </a:t>
            </a:r>
            <a:r>
              <a:rPr lang="sv-SE" b="0" dirty="0" err="1"/>
              <a:t>valmistaa</a:t>
            </a:r>
            <a:r>
              <a:rPr lang="sv-SE" b="0" dirty="0"/>
              <a:t> </a:t>
            </a:r>
            <a:r>
              <a:rPr lang="sv-SE" b="0" dirty="0" err="1"/>
              <a:t>biojätteestä</a:t>
            </a:r>
            <a:r>
              <a:rPr lang="sv-SE" b="0" dirty="0"/>
              <a:t> </a:t>
            </a:r>
            <a:r>
              <a:rPr lang="sv-SE" b="0" dirty="0" err="1"/>
              <a:t>liikennekaasua</a:t>
            </a:r>
            <a:r>
              <a:rPr lang="sv-SE" b="0" dirty="0"/>
              <a:t> ja </a:t>
            </a:r>
            <a:r>
              <a:rPr lang="sv-SE" b="0" dirty="0" err="1"/>
              <a:t>puutarhamultaa</a:t>
            </a:r>
            <a:r>
              <a:rPr lang="sv-SE" b="0" dirty="0"/>
              <a:t>. </a:t>
            </a:r>
          </a:p>
          <a:p>
            <a:r>
              <a:rPr lang="sv-SE" b="1" dirty="0" err="1"/>
              <a:t>Älä</a:t>
            </a:r>
            <a:r>
              <a:rPr lang="sv-SE" b="1" dirty="0"/>
              <a:t> </a:t>
            </a:r>
            <a:r>
              <a:rPr lang="sv-SE" b="1" dirty="0" err="1"/>
              <a:t>laita</a:t>
            </a:r>
            <a:r>
              <a:rPr lang="sv-SE" b="1" dirty="0"/>
              <a:t>: </a:t>
            </a:r>
            <a:r>
              <a:rPr lang="sv-SE" b="0" dirty="0" err="1"/>
              <a:t>Muovipusseja</a:t>
            </a:r>
            <a:endParaRPr lang="sv-FI" b="0" dirty="0"/>
          </a:p>
          <a:p>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6</a:t>
            </a:fld>
            <a:endParaRPr lang="fi-FI"/>
          </a:p>
        </p:txBody>
      </p:sp>
    </p:spTree>
    <p:extLst>
      <p:ext uri="{BB962C8B-B14F-4D97-AF65-F5344CB8AC3E}">
        <p14:creationId xmlns:p14="http://schemas.microsoft.com/office/powerpoint/2010/main" val="2468733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fi-FI" dirty="0"/>
              <a:t>Jäteauto tyhjentää biojätteen </a:t>
            </a:r>
            <a:r>
              <a:rPr lang="fi-FI" dirty="0" err="1"/>
              <a:t>Stormossenin</a:t>
            </a:r>
            <a:r>
              <a:rPr lang="fi-FI" dirty="0"/>
              <a:t> vastaanottobunkkeriin. Ensin biojäte murskataan ja siihen lisätään vettä. Biojätemassa kulkeutuu kahden ruuvipuristimen läpi, jotka pusertavat biojätemassan ulos puristimen siivilän pienistä rei’istä. Muovit ja muut biojätteeseen kuulumattomat jätteet jäävät ruuveihin ja ne kuljetetaan </a:t>
            </a:r>
            <a:r>
              <a:rPr lang="fi-FI" dirty="0" err="1"/>
              <a:t>Westenergyn</a:t>
            </a:r>
            <a:r>
              <a:rPr lang="fi-FI" dirty="0"/>
              <a:t> laitokselle poltettavaksi. Mahdolliset metallit kerätään pois magneetin avulla ja viedään kierrätykseen.</a:t>
            </a:r>
          </a:p>
          <a:p>
            <a:r>
              <a:rPr lang="fi-FI" dirty="0"/>
              <a:t>Tämän jälkeen </a:t>
            </a:r>
            <a:r>
              <a:rPr lang="fi-FI" dirty="0" err="1"/>
              <a:t>smoothieta</a:t>
            </a:r>
            <a:r>
              <a:rPr lang="fi-FI" dirty="0"/>
              <a:t> muistuttava biojätemassa jatkaa bioreaktoriin, johon mahtuu 1,7 miljoonaa litraa. Reaktorissa bakteerit ja mikro-organismit hajottavat biojätettä hapettomassa tilassa. Prosessia kutsutaan mädättämiseksi. Biojäte viipyy reaktorissa n. kolme viikkoa ja mädättämisen seurauksena syntyy biokaasua. Raakaa biokaasua voi käyttää sähkön tai lämmön tuotantoon. </a:t>
            </a:r>
          </a:p>
          <a:p>
            <a:r>
              <a:rPr lang="fi-FI" dirty="0"/>
              <a:t>Jotta biokaasua voisi käyttää kulkuvälineissä se pitää ”puhdistaa” poistamalla kaasusta ylimääräinen hiilidioksidi. Kun metaanipitoisuus on n. 98 % henkilöautot, kuorma-autot, jäteautot ja Vaasan kaupungin 21 bussia voivat tankata biokaasua. </a:t>
            </a:r>
            <a:r>
              <a:rPr lang="fi-FI" b="1" dirty="0"/>
              <a:t>Oletko matkustanut biokaasubussilla Vaasan paikallisliikenteessä?</a:t>
            </a:r>
          </a:p>
          <a:p>
            <a:r>
              <a:rPr lang="fi-FI" dirty="0"/>
              <a:t>Jäljelle jäävä mädätysjäämä otetaan ulos reaktorin pohjasta ja laitetaan pihalle kompostoitumaan pitkulaisiin kasoihin. Siellä ne valmistuvat kymmenessä kuukaudessa käyttökelpoiseksi puutarhamullaksi.</a:t>
            </a:r>
          </a:p>
        </p:txBody>
      </p:sp>
      <p:sp>
        <p:nvSpPr>
          <p:cNvPr id="4" name="Platshållare för bildnummer 3"/>
          <p:cNvSpPr>
            <a:spLocks noGrp="1"/>
          </p:cNvSpPr>
          <p:nvPr>
            <p:ph type="sldNum" sz="quarter" idx="5"/>
          </p:nvPr>
        </p:nvSpPr>
        <p:spPr/>
        <p:txBody>
          <a:bodyPr/>
          <a:lstStyle/>
          <a:p>
            <a:fld id="{E02595E0-6BCA-764C-8B8A-0C7D03E99EF2}" type="slidenum">
              <a:rPr lang="fi-FI" smtClean="0"/>
              <a:t>7</a:t>
            </a:fld>
            <a:endParaRPr lang="fi-FI"/>
          </a:p>
        </p:txBody>
      </p:sp>
    </p:spTree>
    <p:extLst>
      <p:ext uri="{BB962C8B-B14F-4D97-AF65-F5344CB8AC3E}">
        <p14:creationId xmlns:p14="http://schemas.microsoft.com/office/powerpoint/2010/main" val="343039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paperinkeräykseen</a:t>
            </a:r>
            <a:r>
              <a:rPr lang="sv-SE" b="1" dirty="0"/>
              <a:t>? </a:t>
            </a:r>
            <a:r>
              <a:rPr lang="sv-SE" b="0" dirty="0" err="1"/>
              <a:t>Sellainen</a:t>
            </a:r>
            <a:r>
              <a:rPr lang="sv-SE" b="0" dirty="0"/>
              <a:t> </a:t>
            </a:r>
            <a:r>
              <a:rPr lang="sv-SE" b="0" dirty="0" err="1"/>
              <a:t>paperi</a:t>
            </a:r>
            <a:r>
              <a:rPr lang="sv-SE" b="0" dirty="0"/>
              <a:t>, </a:t>
            </a:r>
            <a:r>
              <a:rPr lang="sv-SE" b="0" dirty="0" err="1"/>
              <a:t>mitä</a:t>
            </a:r>
            <a:r>
              <a:rPr lang="sv-SE" b="0" dirty="0"/>
              <a:t> </a:t>
            </a:r>
            <a:r>
              <a:rPr lang="sv-SE" b="0" dirty="0" err="1"/>
              <a:t>tulee</a:t>
            </a:r>
            <a:r>
              <a:rPr lang="sv-SE" b="0" dirty="0"/>
              <a:t> </a:t>
            </a:r>
            <a:r>
              <a:rPr lang="sv-SE" b="0" dirty="0" err="1"/>
              <a:t>postiluukusta</a:t>
            </a:r>
            <a:r>
              <a:rPr lang="sv-SE" b="0" dirty="0"/>
              <a:t>, </a:t>
            </a:r>
            <a:r>
              <a:rPr lang="sv-SE" b="0" dirty="0" err="1"/>
              <a:t>esim</a:t>
            </a:r>
            <a:r>
              <a:rPr lang="sv-SE" b="0" dirty="0"/>
              <a:t>. </a:t>
            </a:r>
            <a:r>
              <a:rPr lang="sv-SE" b="0" dirty="0" err="1"/>
              <a:t>sanomalehdet</a:t>
            </a:r>
            <a:r>
              <a:rPr lang="sv-SE" b="0" dirty="0"/>
              <a:t>, </a:t>
            </a:r>
            <a:r>
              <a:rPr lang="sv-SE" b="0" dirty="0" err="1"/>
              <a:t>mainoslehtiset</a:t>
            </a:r>
            <a:r>
              <a:rPr lang="sv-SE" b="0" dirty="0"/>
              <a:t>, </a:t>
            </a:r>
            <a:r>
              <a:rPr lang="sv-SE" b="0" dirty="0" err="1"/>
              <a:t>kirjekuoret</a:t>
            </a:r>
            <a:r>
              <a:rPr lang="sv-SE" b="0" dirty="0"/>
              <a:t> ja </a:t>
            </a:r>
            <a:r>
              <a:rPr lang="sv-SE" b="0" dirty="0" err="1"/>
              <a:t>aikakauslehdet</a:t>
            </a:r>
            <a:r>
              <a:rPr lang="sv-SE" b="0" dirty="0"/>
              <a:t>.</a:t>
            </a:r>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Ekopisteelle</a:t>
            </a:r>
            <a:r>
              <a:rPr lang="sv-SE" b="0" dirty="0"/>
              <a:t> tai </a:t>
            </a:r>
            <a:r>
              <a:rPr lang="sv-SE" b="0" dirty="0" err="1"/>
              <a:t>kodin</a:t>
            </a:r>
            <a:r>
              <a:rPr lang="sv-SE" b="0" dirty="0"/>
              <a:t> </a:t>
            </a:r>
            <a:r>
              <a:rPr lang="sv-SE" b="0" dirty="0" err="1"/>
              <a:t>omaan</a:t>
            </a:r>
            <a:r>
              <a:rPr lang="sv-SE" b="0" dirty="0"/>
              <a:t> </a:t>
            </a:r>
            <a:r>
              <a:rPr lang="sv-SE" b="0" dirty="0" err="1"/>
              <a:t>paperinkeräysastiaan</a:t>
            </a:r>
            <a:r>
              <a:rPr lang="sv-SE" b="0" dirty="0"/>
              <a:t>.</a:t>
            </a:r>
          </a:p>
          <a:p>
            <a:r>
              <a:rPr lang="sv-SE" b="1" dirty="0" err="1"/>
              <a:t>Kierrätys</a:t>
            </a:r>
            <a:r>
              <a:rPr lang="sv-SE" b="1" dirty="0"/>
              <a:t>: </a:t>
            </a:r>
            <a:r>
              <a:rPr lang="sv-SE" b="0" dirty="0" err="1"/>
              <a:t>Paperista</a:t>
            </a:r>
            <a:r>
              <a:rPr lang="sv-SE" b="0" dirty="0"/>
              <a:t> </a:t>
            </a:r>
            <a:r>
              <a:rPr lang="sv-SE" b="0" dirty="0" err="1"/>
              <a:t>tehdään</a:t>
            </a:r>
            <a:r>
              <a:rPr lang="sv-SE" b="0" dirty="0"/>
              <a:t> </a:t>
            </a:r>
            <a:r>
              <a:rPr lang="sv-SE" b="0" dirty="0" err="1"/>
              <a:t>uusia</a:t>
            </a:r>
            <a:r>
              <a:rPr lang="sv-SE" b="0" dirty="0"/>
              <a:t> </a:t>
            </a:r>
            <a:r>
              <a:rPr lang="sv-SE" b="0" dirty="0" err="1"/>
              <a:t>paperituotteita</a:t>
            </a:r>
            <a:r>
              <a:rPr lang="sv-SE" b="0" dirty="0"/>
              <a:t>, kuten </a:t>
            </a:r>
            <a:r>
              <a:rPr lang="sv-SE" b="0" dirty="0" err="1"/>
              <a:t>sanomalehtiä</a:t>
            </a:r>
            <a:r>
              <a:rPr lang="sv-SE" b="0" dirty="0"/>
              <a:t> ja wc-</a:t>
            </a:r>
            <a:r>
              <a:rPr lang="sv-SE" b="0" dirty="0" err="1"/>
              <a:t>paperia</a:t>
            </a:r>
            <a:endParaRPr lang="sv-SE" b="0" dirty="0"/>
          </a:p>
          <a:p>
            <a:r>
              <a:rPr lang="sv-SE" b="1" dirty="0" err="1"/>
              <a:t>Älä</a:t>
            </a:r>
            <a:r>
              <a:rPr lang="sv-SE" b="1" dirty="0"/>
              <a:t> </a:t>
            </a:r>
            <a:r>
              <a:rPr lang="sv-SE" b="1" dirty="0" err="1"/>
              <a:t>laita</a:t>
            </a:r>
            <a:r>
              <a:rPr lang="sv-SE" b="1" dirty="0"/>
              <a:t>: </a:t>
            </a:r>
            <a:r>
              <a:rPr lang="sv-SE" b="0" dirty="0" err="1"/>
              <a:t>Pahvia</a:t>
            </a:r>
            <a:r>
              <a:rPr lang="sv-SE" b="0" dirty="0"/>
              <a:t>, </a:t>
            </a:r>
            <a:r>
              <a:rPr lang="sv-SE" b="0" dirty="0" err="1"/>
              <a:t>kartonkia</a:t>
            </a:r>
            <a:r>
              <a:rPr lang="sv-SE" b="0" dirty="0"/>
              <a:t> tai </a:t>
            </a:r>
            <a:r>
              <a:rPr lang="sv-SE" b="0" dirty="0" err="1"/>
              <a:t>lahjapaperia</a:t>
            </a:r>
            <a:r>
              <a:rPr lang="sv-SE" b="0" dirty="0"/>
              <a:t>.</a:t>
            </a: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8</a:t>
            </a:fld>
            <a:endParaRPr lang="fi-FI"/>
          </a:p>
        </p:txBody>
      </p:sp>
    </p:spTree>
    <p:extLst>
      <p:ext uri="{BB962C8B-B14F-4D97-AF65-F5344CB8AC3E}">
        <p14:creationId xmlns:p14="http://schemas.microsoft.com/office/powerpoint/2010/main" val="2374350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metallinkeräykseen</a:t>
            </a:r>
            <a:r>
              <a:rPr lang="sv-SE" b="1" dirty="0"/>
              <a:t>? </a:t>
            </a:r>
            <a:r>
              <a:rPr lang="sv-SE" b="0" dirty="0" err="1"/>
              <a:t>Kaikki</a:t>
            </a:r>
            <a:r>
              <a:rPr lang="sv-SE" b="0" dirty="0"/>
              <a:t> </a:t>
            </a:r>
            <a:r>
              <a:rPr lang="sv-SE" b="0" dirty="0" err="1"/>
              <a:t>metalliesineet</a:t>
            </a:r>
            <a:r>
              <a:rPr lang="sv-SE" b="0" dirty="0"/>
              <a:t> ja </a:t>
            </a:r>
            <a:r>
              <a:rPr lang="sv-SE" b="0" dirty="0" err="1"/>
              <a:t>esineet</a:t>
            </a:r>
            <a:r>
              <a:rPr lang="sv-SE" b="0" dirty="0"/>
              <a:t>, </a:t>
            </a:r>
            <a:r>
              <a:rPr lang="sv-SE" b="0" dirty="0" err="1"/>
              <a:t>jotka</a:t>
            </a:r>
            <a:r>
              <a:rPr lang="sv-SE" b="0" dirty="0"/>
              <a:t> </a:t>
            </a:r>
            <a:r>
              <a:rPr lang="sv-SE" b="0" dirty="0" err="1"/>
              <a:t>pääasiassa</a:t>
            </a:r>
            <a:r>
              <a:rPr lang="sv-SE" b="0" dirty="0"/>
              <a:t> </a:t>
            </a:r>
            <a:r>
              <a:rPr lang="sv-SE" b="0" dirty="0" err="1"/>
              <a:t>koostuvat</a:t>
            </a:r>
            <a:r>
              <a:rPr lang="sv-SE" b="0" dirty="0"/>
              <a:t> </a:t>
            </a:r>
            <a:r>
              <a:rPr lang="sv-SE" b="0" dirty="0" err="1"/>
              <a:t>metallista</a:t>
            </a:r>
            <a:r>
              <a:rPr lang="sv-SE" b="0" dirty="0"/>
              <a:t>.</a:t>
            </a:r>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Ekopisteelle</a:t>
            </a:r>
            <a:r>
              <a:rPr lang="sv-SE" b="0" dirty="0"/>
              <a:t> tai </a:t>
            </a:r>
            <a:r>
              <a:rPr lang="sv-SE" b="0" dirty="0" err="1"/>
              <a:t>kodin</a:t>
            </a:r>
            <a:r>
              <a:rPr lang="sv-SE" b="0" dirty="0"/>
              <a:t> </a:t>
            </a:r>
            <a:r>
              <a:rPr lang="sv-SE" b="0" dirty="0" err="1"/>
              <a:t>omaan</a:t>
            </a:r>
            <a:r>
              <a:rPr lang="sv-SE" b="0" dirty="0"/>
              <a:t> </a:t>
            </a:r>
            <a:r>
              <a:rPr lang="sv-SE" b="0" dirty="0" err="1"/>
              <a:t>metallinkeräysastiaan</a:t>
            </a:r>
            <a:r>
              <a:rPr lang="sv-SE" b="0" dirty="0"/>
              <a:t>.</a:t>
            </a:r>
          </a:p>
          <a:p>
            <a:r>
              <a:rPr lang="sv-SE" b="1" dirty="0" err="1"/>
              <a:t>Kierrätys</a:t>
            </a:r>
            <a:r>
              <a:rPr lang="sv-SE" b="1" dirty="0"/>
              <a:t>: </a:t>
            </a:r>
            <a:r>
              <a:rPr lang="sv-SE" b="0" dirty="0" err="1"/>
              <a:t>Kierrätetystä</a:t>
            </a:r>
            <a:r>
              <a:rPr lang="sv-SE" b="0" dirty="0"/>
              <a:t> </a:t>
            </a:r>
            <a:r>
              <a:rPr lang="sv-SE" b="0" dirty="0" err="1"/>
              <a:t>metallista</a:t>
            </a:r>
            <a:r>
              <a:rPr lang="sv-SE" b="0" dirty="0"/>
              <a:t> </a:t>
            </a:r>
            <a:r>
              <a:rPr lang="sv-SE" b="0" dirty="0" err="1"/>
              <a:t>tehdään</a:t>
            </a:r>
            <a:r>
              <a:rPr lang="sv-SE" b="0" dirty="0"/>
              <a:t> </a:t>
            </a:r>
            <a:r>
              <a:rPr lang="sv-SE" b="0" dirty="0" err="1"/>
              <a:t>uusia</a:t>
            </a:r>
            <a:r>
              <a:rPr lang="sv-SE" b="0" dirty="0"/>
              <a:t> </a:t>
            </a:r>
            <a:r>
              <a:rPr lang="sv-SE" b="0" dirty="0" err="1"/>
              <a:t>teollisuuden</a:t>
            </a:r>
            <a:r>
              <a:rPr lang="sv-SE" b="0" dirty="0"/>
              <a:t> </a:t>
            </a:r>
            <a:r>
              <a:rPr lang="sv-SE" b="0" dirty="0" err="1"/>
              <a:t>metallituotteita</a:t>
            </a:r>
            <a:r>
              <a:rPr lang="sv-SE" b="0" dirty="0"/>
              <a:t>, </a:t>
            </a:r>
            <a:r>
              <a:rPr lang="sv-SE" b="0" dirty="0" err="1"/>
              <a:t>esim</a:t>
            </a:r>
            <a:r>
              <a:rPr lang="sv-SE" b="0" dirty="0"/>
              <a:t>. </a:t>
            </a:r>
            <a:r>
              <a:rPr lang="sv-SE" b="0" dirty="0" err="1"/>
              <a:t>polkupyörän</a:t>
            </a:r>
            <a:r>
              <a:rPr lang="sv-SE" b="0" dirty="0"/>
              <a:t> </a:t>
            </a:r>
            <a:r>
              <a:rPr lang="sv-SE" b="0" dirty="0" err="1"/>
              <a:t>runkoja</a:t>
            </a:r>
            <a:r>
              <a:rPr lang="sv-SE" b="0" dirty="0"/>
              <a:t>. </a:t>
            </a:r>
            <a:r>
              <a:rPr lang="sv-SE" b="0" dirty="0" err="1"/>
              <a:t>Metallia</a:t>
            </a:r>
            <a:r>
              <a:rPr lang="sv-SE" b="0" dirty="0"/>
              <a:t> </a:t>
            </a:r>
            <a:r>
              <a:rPr lang="sv-SE" b="0" dirty="0" err="1"/>
              <a:t>voi</a:t>
            </a:r>
            <a:r>
              <a:rPr lang="sv-SE" b="0" dirty="0"/>
              <a:t> </a:t>
            </a:r>
            <a:r>
              <a:rPr lang="sv-SE" b="0" dirty="0" err="1"/>
              <a:t>kierrättää</a:t>
            </a:r>
            <a:r>
              <a:rPr lang="sv-SE" b="0" dirty="0"/>
              <a:t> </a:t>
            </a:r>
            <a:r>
              <a:rPr lang="sv-SE" b="0" dirty="0" err="1"/>
              <a:t>vaikka</a:t>
            </a:r>
            <a:r>
              <a:rPr lang="sv-SE" b="0" dirty="0"/>
              <a:t> </a:t>
            </a:r>
            <a:r>
              <a:rPr lang="sv-SE" b="0" dirty="0" err="1"/>
              <a:t>kuinka</a:t>
            </a:r>
            <a:r>
              <a:rPr lang="sv-SE" b="0" dirty="0"/>
              <a:t> monta </a:t>
            </a:r>
            <a:r>
              <a:rPr lang="sv-SE" b="0" dirty="0" err="1"/>
              <a:t>kertaa</a:t>
            </a:r>
            <a:r>
              <a:rPr lang="sv-SE" b="0" dirty="0"/>
              <a:t>.</a:t>
            </a:r>
          </a:p>
          <a:p>
            <a:r>
              <a:rPr lang="sv-SE" b="1" dirty="0" err="1"/>
              <a:t>Älä</a:t>
            </a:r>
            <a:r>
              <a:rPr lang="sv-SE" b="1" dirty="0"/>
              <a:t> </a:t>
            </a:r>
            <a:r>
              <a:rPr lang="sv-SE" b="1" dirty="0" err="1"/>
              <a:t>laita</a:t>
            </a:r>
            <a:r>
              <a:rPr lang="sv-SE" b="1" dirty="0"/>
              <a:t>: </a:t>
            </a:r>
            <a:r>
              <a:rPr lang="sv-SE" b="0" dirty="0" err="1"/>
              <a:t>Metallipakkauksia</a:t>
            </a:r>
            <a:r>
              <a:rPr lang="sv-SE" b="0" dirty="0"/>
              <a:t>, </a:t>
            </a:r>
            <a:r>
              <a:rPr lang="sv-SE" b="0" dirty="0" err="1"/>
              <a:t>joissa</a:t>
            </a:r>
            <a:r>
              <a:rPr lang="sv-SE" b="0" dirty="0"/>
              <a:t> on </a:t>
            </a:r>
            <a:r>
              <a:rPr lang="sv-SE" b="0" dirty="0" err="1"/>
              <a:t>vielä</a:t>
            </a:r>
            <a:r>
              <a:rPr lang="sv-SE" b="0" dirty="0"/>
              <a:t> </a:t>
            </a:r>
            <a:r>
              <a:rPr lang="sv-SE" b="0" dirty="0" err="1"/>
              <a:t>sisältöä</a:t>
            </a:r>
            <a:r>
              <a:rPr lang="sv-SE" b="0" dirty="0"/>
              <a:t>, </a:t>
            </a:r>
            <a:r>
              <a:rPr lang="sv-SE" b="0" dirty="0" err="1"/>
              <a:t>esim</a:t>
            </a:r>
            <a:r>
              <a:rPr lang="sv-SE" b="0" dirty="0"/>
              <a:t>. </a:t>
            </a:r>
            <a:r>
              <a:rPr lang="sv-SE" b="0" dirty="0" err="1"/>
              <a:t>vaarallista</a:t>
            </a:r>
            <a:r>
              <a:rPr lang="sv-SE" b="0" dirty="0"/>
              <a:t> </a:t>
            </a:r>
            <a:r>
              <a:rPr lang="sv-SE" b="0" dirty="0" err="1"/>
              <a:t>jätettä</a:t>
            </a:r>
            <a:r>
              <a:rPr lang="sv-SE" b="0" dirty="0"/>
              <a:t>, </a:t>
            </a:r>
            <a:r>
              <a:rPr lang="sv-SE" b="0" dirty="0" err="1"/>
              <a:t>elektroniikkaa</a:t>
            </a:r>
            <a:endParaRPr lang="sv-SE" b="0"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9</a:t>
            </a:fld>
            <a:endParaRPr lang="fi-FI"/>
          </a:p>
        </p:txBody>
      </p:sp>
    </p:spTree>
    <p:extLst>
      <p:ext uri="{BB962C8B-B14F-4D97-AF65-F5344CB8AC3E}">
        <p14:creationId xmlns:p14="http://schemas.microsoft.com/office/powerpoint/2010/main" val="349996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w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236EBE-406B-3345-BB4D-6D8033D030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18" name="Footer Placeholder 4">
            <a:extLst>
              <a:ext uri="{FF2B5EF4-FFF2-40B4-BE49-F238E27FC236}">
                <a16:creationId xmlns:a16="http://schemas.microsoft.com/office/drawing/2014/main" id="{10E4E40A-B4E3-3440-A516-439569E35735}"/>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21" name="Picture 20">
            <a:extLst>
              <a:ext uri="{FF2B5EF4-FFF2-40B4-BE49-F238E27FC236}">
                <a16:creationId xmlns:a16="http://schemas.microsoft.com/office/drawing/2014/main" id="{7CDB04DC-559C-7143-983D-03B2BA46C7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57476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802DE7E-9A83-4C43-874B-8E7B0484EC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4.11.2025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63746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5B04639-47E3-2344-AEE1-EF6192BFE9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4.11.2025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063477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8F9D75-ED93-7147-BC08-67416C222B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4.11.2025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873501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accent2"/>
                </a:solidFill>
              </a:defRPr>
            </a:lvl1pPr>
          </a:lstStyle>
          <a:p>
            <a:fld id="{A6DD7A17-B6B6-5948-AB0D-43494A3D508F}" type="datetime1">
              <a:rPr lang="fi-FI" smtClean="0"/>
              <a:pPr/>
              <a:t>4.11.2025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accent2"/>
                </a:solidFill>
              </a:defRPr>
            </a:lvl1p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2975970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4A8ED0-2BFC-AD4B-9175-E73EB382E0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4.11.2025</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799346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99882AA-AC78-C04C-BA0B-ADBABAC52B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4.11.2025</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53652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D1790AE-A933-064F-A426-5FACA79FA3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4.11.2025</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878873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4.11.2025</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1290797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60F74D0-42D1-D640-8FE9-31ED52E6BED7}"/>
              </a:ext>
            </a:extLst>
          </p:cNvPr>
          <p:cNvSpPr>
            <a:spLocks noGrp="1"/>
          </p:cNvSpPr>
          <p:nvPr>
            <p:ph type="pic" sz="quarter" idx="13"/>
          </p:nvPr>
        </p:nvSpPr>
        <p:spPr>
          <a:xfrm>
            <a:off x="4572000" y="0"/>
            <a:ext cx="4572000" cy="5143500"/>
          </a:xfrm>
        </p:spPr>
        <p:txBody>
          <a:bodyPr/>
          <a:lstStyle/>
          <a:p>
            <a:r>
              <a:rPr lang="sv-SE"/>
              <a:t>Klicka på ikonen för att lägga till en bild</a:t>
            </a:r>
            <a:endParaRPr lang="fi-FI" dirty="0"/>
          </a:p>
        </p:txBody>
      </p:sp>
      <p:sp>
        <p:nvSpPr>
          <p:cNvPr id="3" name="Date Placeholder 2">
            <a:extLst>
              <a:ext uri="{FF2B5EF4-FFF2-40B4-BE49-F238E27FC236}">
                <a16:creationId xmlns:a16="http://schemas.microsoft.com/office/drawing/2014/main" id="{6DA98C75-3416-8B44-8EA1-C49A84BBA7A7}"/>
              </a:ext>
            </a:extLst>
          </p:cNvPr>
          <p:cNvSpPr>
            <a:spLocks noGrp="1"/>
          </p:cNvSpPr>
          <p:nvPr>
            <p:ph type="dt" sz="half" idx="10"/>
          </p:nvPr>
        </p:nvSpPr>
        <p:spPr>
          <a:xfrm>
            <a:off x="2114252" y="4768775"/>
            <a:ext cx="747539" cy="273844"/>
          </a:xfrm>
        </p:spPr>
        <p:txBody>
          <a:bodyPr/>
          <a:lstStyle/>
          <a:p>
            <a:fld id="{4783BB3E-9BAA-2845-A899-A970575682D7}" type="datetime1">
              <a:rPr lang="fi-FI" smtClean="0"/>
              <a:t>4.11.2025</a:t>
            </a:fld>
            <a:endParaRPr lang="fi-FI" dirty="0"/>
          </a:p>
        </p:txBody>
      </p:sp>
      <p:sp>
        <p:nvSpPr>
          <p:cNvPr id="4" name="Footer Placeholder 3">
            <a:extLst>
              <a:ext uri="{FF2B5EF4-FFF2-40B4-BE49-F238E27FC236}">
                <a16:creationId xmlns:a16="http://schemas.microsoft.com/office/drawing/2014/main" id="{A90A5B58-85A3-0F4C-A0BB-C9C47BD12C17}"/>
              </a:ext>
            </a:extLst>
          </p:cNvPr>
          <p:cNvSpPr>
            <a:spLocks noGrp="1"/>
          </p:cNvSpPr>
          <p:nvPr>
            <p:ph type="ftr" sz="quarter" idx="11"/>
          </p:nvPr>
        </p:nvSpPr>
        <p:spPr>
          <a:xfrm>
            <a:off x="628650" y="4767263"/>
            <a:ext cx="982396" cy="273844"/>
          </a:xfrm>
        </p:spPr>
        <p:txBody>
          <a:bodyPr/>
          <a:lstStyle>
            <a:lvl1pPr algn="l">
              <a:defRPr/>
            </a:lvl1pPr>
          </a:lstStyle>
          <a:p>
            <a:r>
              <a:rPr lang="fi-FI"/>
              <a:t>stormossen.fi</a:t>
            </a:r>
            <a:endParaRPr lang="fi-FI" dirty="0"/>
          </a:p>
        </p:txBody>
      </p:sp>
      <p:sp>
        <p:nvSpPr>
          <p:cNvPr id="5" name="Slide Number Placeholder 4">
            <a:extLst>
              <a:ext uri="{FF2B5EF4-FFF2-40B4-BE49-F238E27FC236}">
                <a16:creationId xmlns:a16="http://schemas.microsoft.com/office/drawing/2014/main" id="{0AF5C53C-C87F-4C4C-B6D5-A92EA17032A0}"/>
              </a:ext>
            </a:extLst>
          </p:cNvPr>
          <p:cNvSpPr>
            <a:spLocks noGrp="1"/>
          </p:cNvSpPr>
          <p:nvPr>
            <p:ph type="sldNum" sz="quarter" idx="12"/>
          </p:nvPr>
        </p:nvSpPr>
        <p:spPr>
          <a:xfrm>
            <a:off x="2925200" y="4767263"/>
            <a:ext cx="532166" cy="273844"/>
          </a:xfrm>
        </p:spPr>
        <p:txBody>
          <a:bodyPr/>
          <a:lstStyle/>
          <a:p>
            <a:fld id="{98292C0A-FEB2-3D4C-834B-E9E82EB6286D}" type="slidenum">
              <a:rPr lang="fi-FI" smtClean="0"/>
              <a:pPr/>
              <a:t>‹#›</a:t>
            </a:fld>
            <a:endParaRPr lang="fi-FI" dirty="0"/>
          </a:p>
        </p:txBody>
      </p:sp>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628650"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628650"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Tree>
    <p:extLst>
      <p:ext uri="{BB962C8B-B14F-4D97-AF65-F5344CB8AC3E}">
        <p14:creationId xmlns:p14="http://schemas.microsoft.com/office/powerpoint/2010/main" val="3222155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628650"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628650"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7" name="Picture Placeholder 6">
            <a:extLst>
              <a:ext uri="{FF2B5EF4-FFF2-40B4-BE49-F238E27FC236}">
                <a16:creationId xmlns:a16="http://schemas.microsoft.com/office/drawing/2014/main" id="{89018EEE-1967-E94C-8772-0D5EB3E71A06}"/>
              </a:ext>
            </a:extLst>
          </p:cNvPr>
          <p:cNvSpPr>
            <a:spLocks noGrp="1" noChangeAspect="1"/>
          </p:cNvSpPr>
          <p:nvPr>
            <p:ph type="pic" sz="quarter" idx="15"/>
          </p:nvPr>
        </p:nvSpPr>
        <p:spPr>
          <a:xfrm>
            <a:off x="3885990" y="360846"/>
            <a:ext cx="3086099" cy="2057399"/>
          </a:xfrm>
        </p:spPr>
        <p:txBody>
          <a:bodyPr/>
          <a:lstStyle/>
          <a:p>
            <a:r>
              <a:rPr lang="sv-SE"/>
              <a:t>Klicka på ikonen för att lägga till en bild</a:t>
            </a:r>
            <a:endParaRPr lang="fi-FI"/>
          </a:p>
        </p:txBody>
      </p:sp>
      <p:sp>
        <p:nvSpPr>
          <p:cNvPr id="11" name="Date Placeholder 14">
            <a:extLst>
              <a:ext uri="{FF2B5EF4-FFF2-40B4-BE49-F238E27FC236}">
                <a16:creationId xmlns:a16="http://schemas.microsoft.com/office/drawing/2014/main" id="{3F9258C2-FCCC-4A48-8D5A-D27A23E5FF87}"/>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4.11.2025</a:t>
            </a:fld>
            <a:endParaRPr lang="fi-FI" dirty="0"/>
          </a:p>
        </p:txBody>
      </p:sp>
      <p:sp>
        <p:nvSpPr>
          <p:cNvPr id="12" name="Slide Number Placeholder 16">
            <a:extLst>
              <a:ext uri="{FF2B5EF4-FFF2-40B4-BE49-F238E27FC236}">
                <a16:creationId xmlns:a16="http://schemas.microsoft.com/office/drawing/2014/main" id="{0F6F2A77-08A8-BC44-8B9E-E28D0CC7363A}"/>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
        <p:nvSpPr>
          <p:cNvPr id="13" name="Footer Placeholder 4">
            <a:extLst>
              <a:ext uri="{FF2B5EF4-FFF2-40B4-BE49-F238E27FC236}">
                <a16:creationId xmlns:a16="http://schemas.microsoft.com/office/drawing/2014/main" id="{E6650F04-E326-6A49-BF9F-FB59857B442B}"/>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4" name="Picture Placeholder 6">
            <a:extLst>
              <a:ext uri="{FF2B5EF4-FFF2-40B4-BE49-F238E27FC236}">
                <a16:creationId xmlns:a16="http://schemas.microsoft.com/office/drawing/2014/main" id="{B28F9D55-6575-A341-9B58-B74F4A825548}"/>
              </a:ext>
            </a:extLst>
          </p:cNvPr>
          <p:cNvSpPr>
            <a:spLocks noGrp="1" noChangeAspect="1"/>
          </p:cNvSpPr>
          <p:nvPr>
            <p:ph type="pic" sz="quarter" idx="16"/>
          </p:nvPr>
        </p:nvSpPr>
        <p:spPr>
          <a:xfrm>
            <a:off x="5429039" y="2125641"/>
            <a:ext cx="3086099" cy="2057399"/>
          </a:xfrm>
        </p:spPr>
        <p:txBody>
          <a:bodyPr/>
          <a:lstStyle/>
          <a:p>
            <a:r>
              <a:rPr lang="sv-SE"/>
              <a:t>Klicka på ikonen för att lägga till en bild</a:t>
            </a:r>
            <a:endParaRPr lang="fi-FI"/>
          </a:p>
        </p:txBody>
      </p:sp>
    </p:spTree>
    <p:extLst>
      <p:ext uri="{BB962C8B-B14F-4D97-AF65-F5344CB8AC3E}">
        <p14:creationId xmlns:p14="http://schemas.microsoft.com/office/powerpoint/2010/main" val="363507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3CC557-3A32-A844-8F2A-D6D6DA7F49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5" name="Footer Placeholder 4"/>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12" name="Picture 11">
            <a:extLst>
              <a:ext uri="{FF2B5EF4-FFF2-40B4-BE49-F238E27FC236}">
                <a16:creationId xmlns:a16="http://schemas.microsoft.com/office/drawing/2014/main" id="{6F356EA7-F4DE-6F4A-A1C8-9B18F1BD9B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570029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60F74D0-42D1-D640-8FE9-31ED52E6BED7}"/>
              </a:ext>
            </a:extLst>
          </p:cNvPr>
          <p:cNvSpPr>
            <a:spLocks noGrp="1"/>
          </p:cNvSpPr>
          <p:nvPr>
            <p:ph type="pic" sz="quarter" idx="13"/>
          </p:nvPr>
        </p:nvSpPr>
        <p:spPr>
          <a:xfrm>
            <a:off x="0" y="0"/>
            <a:ext cx="4572000" cy="5143500"/>
          </a:xfrm>
        </p:spPr>
        <p:txBody>
          <a:bodyPr/>
          <a:lstStyle/>
          <a:p>
            <a:r>
              <a:rPr lang="sv-SE"/>
              <a:t>Klicka på ikonen för att lägga till en bild</a:t>
            </a:r>
            <a:endParaRPr lang="fi-FI" dirty="0"/>
          </a:p>
        </p:txBody>
      </p:sp>
      <p:sp>
        <p:nvSpPr>
          <p:cNvPr id="3" name="Date Placeholder 2">
            <a:extLst>
              <a:ext uri="{FF2B5EF4-FFF2-40B4-BE49-F238E27FC236}">
                <a16:creationId xmlns:a16="http://schemas.microsoft.com/office/drawing/2014/main" id="{6DA98C75-3416-8B44-8EA1-C49A84BBA7A7}"/>
              </a:ext>
            </a:extLst>
          </p:cNvPr>
          <p:cNvSpPr>
            <a:spLocks noGrp="1"/>
          </p:cNvSpPr>
          <p:nvPr>
            <p:ph type="dt" sz="half" idx="10"/>
          </p:nvPr>
        </p:nvSpPr>
        <p:spPr>
          <a:xfrm>
            <a:off x="6681215" y="4768775"/>
            <a:ext cx="747539" cy="273844"/>
          </a:xfrm>
        </p:spPr>
        <p:txBody>
          <a:bodyPr/>
          <a:lstStyle>
            <a:lvl1pPr algn="l">
              <a:defRPr/>
            </a:lvl1pPr>
          </a:lstStyle>
          <a:p>
            <a:fld id="{4783BB3E-9BAA-2845-A899-A970575682D7}" type="datetime1">
              <a:rPr lang="fi-FI" smtClean="0"/>
              <a:pPr/>
              <a:t>4.11.2025</a:t>
            </a:fld>
            <a:endParaRPr lang="fi-FI" dirty="0"/>
          </a:p>
        </p:txBody>
      </p:sp>
      <p:sp>
        <p:nvSpPr>
          <p:cNvPr id="4" name="Footer Placeholder 3">
            <a:extLst>
              <a:ext uri="{FF2B5EF4-FFF2-40B4-BE49-F238E27FC236}">
                <a16:creationId xmlns:a16="http://schemas.microsoft.com/office/drawing/2014/main" id="{A90A5B58-85A3-0F4C-A0BB-C9C47BD12C17}"/>
              </a:ext>
            </a:extLst>
          </p:cNvPr>
          <p:cNvSpPr>
            <a:spLocks noGrp="1"/>
          </p:cNvSpPr>
          <p:nvPr>
            <p:ph type="ftr" sz="quarter" idx="11"/>
          </p:nvPr>
        </p:nvSpPr>
        <p:spPr>
          <a:xfrm>
            <a:off x="5160603" y="4767263"/>
            <a:ext cx="982396" cy="273844"/>
          </a:xfrm>
        </p:spPr>
        <p:txBody>
          <a:bodyPr/>
          <a:lstStyle>
            <a:lvl1pPr algn="l">
              <a:defRPr/>
            </a:lvl1pPr>
          </a:lstStyle>
          <a:p>
            <a:r>
              <a:rPr lang="fi-FI" dirty="0" err="1"/>
              <a:t>stormossen.fi</a:t>
            </a:r>
            <a:endParaRPr lang="fi-FI" dirty="0"/>
          </a:p>
        </p:txBody>
      </p:sp>
      <p:sp>
        <p:nvSpPr>
          <p:cNvPr id="5" name="Slide Number Placeholder 4">
            <a:extLst>
              <a:ext uri="{FF2B5EF4-FFF2-40B4-BE49-F238E27FC236}">
                <a16:creationId xmlns:a16="http://schemas.microsoft.com/office/drawing/2014/main" id="{0AF5C53C-C87F-4C4C-B6D5-A92EA17032A0}"/>
              </a:ext>
            </a:extLst>
          </p:cNvPr>
          <p:cNvSpPr>
            <a:spLocks noGrp="1"/>
          </p:cNvSpPr>
          <p:nvPr>
            <p:ph type="sldNum" sz="quarter" idx="12"/>
          </p:nvPr>
        </p:nvSpPr>
        <p:spPr>
          <a:xfrm>
            <a:off x="7466332" y="4767263"/>
            <a:ext cx="532166" cy="273844"/>
          </a:xfrm>
        </p:spPr>
        <p:txBody>
          <a:bodyPr/>
          <a:lstStyle>
            <a:lvl1pPr algn="l">
              <a:defRPr/>
            </a:lvl1pPr>
          </a:lstStyle>
          <a:p>
            <a:fld id="{98292C0A-FEB2-3D4C-834B-E9E82EB6286D}" type="slidenum">
              <a:rPr lang="fi-FI" smtClean="0"/>
              <a:pPr/>
              <a:t>‹#›</a:t>
            </a:fld>
            <a:endParaRPr lang="fi-FI" dirty="0"/>
          </a:p>
        </p:txBody>
      </p:sp>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5160603"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5160603"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47CCF276-C7FC-284F-82C5-F81CD4CBB6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7963" y="224778"/>
            <a:ext cx="1800225" cy="382466"/>
          </a:xfrm>
          <a:prstGeom prst="rect">
            <a:avLst/>
          </a:prstGeom>
        </p:spPr>
      </p:pic>
    </p:spTree>
    <p:extLst>
      <p:ext uri="{BB962C8B-B14F-4D97-AF65-F5344CB8AC3E}">
        <p14:creationId xmlns:p14="http://schemas.microsoft.com/office/powerpoint/2010/main" val="919193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Content Placeholder 3"/>
          <p:cNvSpPr>
            <a:spLocks noGrp="1"/>
          </p:cNvSpPr>
          <p:nvPr>
            <p:ph sz="half" idx="2"/>
          </p:nvPr>
        </p:nvSpPr>
        <p:spPr>
          <a:xfrm>
            <a:off x="629842" y="1878806"/>
            <a:ext cx="3868340" cy="276344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Content Placeholder 5"/>
          <p:cNvSpPr>
            <a:spLocks noGrp="1"/>
          </p:cNvSpPr>
          <p:nvPr>
            <p:ph sz="quarter" idx="4"/>
          </p:nvPr>
        </p:nvSpPr>
        <p:spPr>
          <a:xfrm>
            <a:off x="4629150" y="1878806"/>
            <a:ext cx="3887391" cy="276344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6" name="Footer Placeholder 4">
            <a:extLst>
              <a:ext uri="{FF2B5EF4-FFF2-40B4-BE49-F238E27FC236}">
                <a16:creationId xmlns:a16="http://schemas.microsoft.com/office/drawing/2014/main" id="{B04DD3DC-A4D7-E041-B72E-2F78421490AF}"/>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7" name="Title 1">
            <a:extLst>
              <a:ext uri="{FF2B5EF4-FFF2-40B4-BE49-F238E27FC236}">
                <a16:creationId xmlns:a16="http://schemas.microsoft.com/office/drawing/2014/main" id="{CD68BB49-20F9-C147-87AE-9979431FF54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8" name="Date Placeholder 14">
            <a:extLst>
              <a:ext uri="{FF2B5EF4-FFF2-40B4-BE49-F238E27FC236}">
                <a16:creationId xmlns:a16="http://schemas.microsoft.com/office/drawing/2014/main" id="{E462AA07-72C7-4E4D-A5EE-70161EE44984}"/>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4.11.2025</a:t>
            </a:fld>
            <a:endParaRPr lang="fi-FI" dirty="0"/>
          </a:p>
        </p:txBody>
      </p:sp>
      <p:sp>
        <p:nvSpPr>
          <p:cNvPr id="19" name="Slide Number Placeholder 16">
            <a:extLst>
              <a:ext uri="{FF2B5EF4-FFF2-40B4-BE49-F238E27FC236}">
                <a16:creationId xmlns:a16="http://schemas.microsoft.com/office/drawing/2014/main" id="{FDFEDFCF-7C6C-1947-8931-349FBC79B8C7}"/>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1151503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741758"/>
            <a:ext cx="2949178" cy="801291"/>
          </a:xfrm>
          <a:prstGeom prst="rect">
            <a:avLst/>
          </a:prstGeom>
        </p:spPr>
        <p:txBody>
          <a:bodyPr anchor="b"/>
          <a:lstStyle>
            <a:lvl1pPr>
              <a:defRPr sz="2400">
                <a:solidFill>
                  <a:schemeClr val="tx2"/>
                </a:solidFill>
                <a:latin typeface="+mn-lt"/>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887391" y="741758"/>
            <a:ext cx="4629150" cy="3654030"/>
          </a:xfrm>
        </p:spPr>
        <p:txBody>
          <a:bodyPr/>
          <a:lstStyle>
            <a:lvl1pPr>
              <a:defRPr sz="2400">
                <a:solidFill>
                  <a:schemeClr val="tx2"/>
                </a:solidFill>
              </a:defRPr>
            </a:lvl1pPr>
            <a:lvl2pPr>
              <a:defRPr sz="2100">
                <a:solidFill>
                  <a:schemeClr val="tx2"/>
                </a:solidFill>
              </a:defRPr>
            </a:lvl2pPr>
            <a:lvl3pPr>
              <a:defRPr sz="1800">
                <a:solidFill>
                  <a:schemeClr val="tx2"/>
                </a:solidFill>
              </a:defRPr>
            </a:lvl3pPr>
            <a:lvl4pPr>
              <a:defRPr sz="1500">
                <a:solidFill>
                  <a:schemeClr val="tx2"/>
                </a:solidFill>
              </a:defRPr>
            </a:lvl4pPr>
            <a:lvl5pPr>
              <a:defRPr sz="1500">
                <a:solidFill>
                  <a:schemeClr val="tx2"/>
                </a:solidFill>
              </a:defRPr>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14" name="Footer Placeholder 4">
            <a:extLst>
              <a:ext uri="{FF2B5EF4-FFF2-40B4-BE49-F238E27FC236}">
                <a16:creationId xmlns:a16="http://schemas.microsoft.com/office/drawing/2014/main" id="{24742CE0-840C-664B-9519-4C821860528A}"/>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998D667-69CC-3B4B-86FC-86E94A654AB4}"/>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4.11.2025</a:t>
            </a:fld>
            <a:endParaRPr lang="fi-FI" dirty="0"/>
          </a:p>
        </p:txBody>
      </p:sp>
      <p:sp>
        <p:nvSpPr>
          <p:cNvPr id="16" name="Slide Number Placeholder 16">
            <a:extLst>
              <a:ext uri="{FF2B5EF4-FFF2-40B4-BE49-F238E27FC236}">
                <a16:creationId xmlns:a16="http://schemas.microsoft.com/office/drawing/2014/main" id="{EB14F279-0743-084B-B811-583C766AF6A8}"/>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2952540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52285B4-70B9-4D48-854A-3EB12B3DDB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3" name="Picture 2">
            <a:extLst>
              <a:ext uri="{FF2B5EF4-FFF2-40B4-BE49-F238E27FC236}">
                <a16:creationId xmlns:a16="http://schemas.microsoft.com/office/drawing/2014/main" id="{85700E5D-E931-CE43-88B8-67ACA604259C}"/>
              </a:ext>
            </a:extLst>
          </p:cNvPr>
          <p:cNvPicPr>
            <a:picLocks noChangeAspect="1"/>
          </p:cNvPicPr>
          <p:nvPr userDrawn="1"/>
        </p:nvPicPr>
        <p:blipFill>
          <a:blip r:embed="rId3"/>
          <a:stretch>
            <a:fillRect/>
          </a:stretch>
        </p:blipFill>
        <p:spPr>
          <a:xfrm>
            <a:off x="1517650" y="1206500"/>
            <a:ext cx="6108700" cy="2730500"/>
          </a:xfrm>
          <a:prstGeom prst="rect">
            <a:avLst/>
          </a:prstGeom>
        </p:spPr>
      </p:pic>
      <p:pic>
        <p:nvPicPr>
          <p:cNvPr id="9" name="Picture 8">
            <a:extLst>
              <a:ext uri="{FF2B5EF4-FFF2-40B4-BE49-F238E27FC236}">
                <a16:creationId xmlns:a16="http://schemas.microsoft.com/office/drawing/2014/main" id="{814A0072-678D-384C-9CAF-7415728C31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3990" y="4201621"/>
            <a:ext cx="1143659" cy="774979"/>
          </a:xfrm>
          <a:prstGeom prst="rect">
            <a:avLst/>
          </a:prstGeom>
        </p:spPr>
      </p:pic>
    </p:spTree>
    <p:extLst>
      <p:ext uri="{BB962C8B-B14F-4D97-AF65-F5344CB8AC3E}">
        <p14:creationId xmlns:p14="http://schemas.microsoft.com/office/powerpoint/2010/main" val="1863474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978079B8-EB1E-674F-8943-BB8FF7A465FC}"/>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2" name="Date Placeholder 14">
            <a:extLst>
              <a:ext uri="{FF2B5EF4-FFF2-40B4-BE49-F238E27FC236}">
                <a16:creationId xmlns:a16="http://schemas.microsoft.com/office/drawing/2014/main" id="{81440818-F9FF-1D4D-BE3F-B747F73F2683}"/>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4.11.2025</a:t>
            </a:fld>
            <a:endParaRPr lang="fi-FI" dirty="0"/>
          </a:p>
        </p:txBody>
      </p:sp>
      <p:sp>
        <p:nvSpPr>
          <p:cNvPr id="13" name="Slide Number Placeholder 16">
            <a:extLst>
              <a:ext uri="{FF2B5EF4-FFF2-40B4-BE49-F238E27FC236}">
                <a16:creationId xmlns:a16="http://schemas.microsoft.com/office/drawing/2014/main" id="{86DCD401-46A2-D64B-AE46-EAE1F613FF60}"/>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
        <p:nvSpPr>
          <p:cNvPr id="3" name="Picture Placeholder 2">
            <a:extLst>
              <a:ext uri="{FF2B5EF4-FFF2-40B4-BE49-F238E27FC236}">
                <a16:creationId xmlns:a16="http://schemas.microsoft.com/office/drawing/2014/main" id="{82AFFE8A-CB49-CE45-A765-53E45829624F}"/>
              </a:ext>
            </a:extLst>
          </p:cNvPr>
          <p:cNvSpPr>
            <a:spLocks noGrp="1"/>
          </p:cNvSpPr>
          <p:nvPr>
            <p:ph type="pic" sz="quarter" idx="13"/>
          </p:nvPr>
        </p:nvSpPr>
        <p:spPr>
          <a:xfrm>
            <a:off x="0" y="0"/>
            <a:ext cx="9144000" cy="5143500"/>
          </a:xfrm>
        </p:spPr>
        <p:txBody>
          <a:bodyPr/>
          <a:lstStyle/>
          <a:p>
            <a:r>
              <a:rPr lang="sv-SE"/>
              <a:t>Klicka på ikonen för att lägga till en bild</a:t>
            </a:r>
            <a:endParaRPr lang="fi-FI"/>
          </a:p>
        </p:txBody>
      </p:sp>
      <p:pic>
        <p:nvPicPr>
          <p:cNvPr id="6" name="Picture 5">
            <a:extLst>
              <a:ext uri="{FF2B5EF4-FFF2-40B4-BE49-F238E27FC236}">
                <a16:creationId xmlns:a16="http://schemas.microsoft.com/office/drawing/2014/main" id="{6A165204-3AA2-3D4C-831B-0B016922B0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990" y="4476930"/>
            <a:ext cx="740436" cy="505605"/>
          </a:xfrm>
          <a:prstGeom prst="rect">
            <a:avLst/>
          </a:prstGeom>
        </p:spPr>
      </p:pic>
    </p:spTree>
    <p:extLst>
      <p:ext uri="{BB962C8B-B14F-4D97-AF65-F5344CB8AC3E}">
        <p14:creationId xmlns:p14="http://schemas.microsoft.com/office/powerpoint/2010/main" val="158282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6" name="Picture 5" descr="A picture containing object&#10;&#10;Description automatically generated">
            <a:extLst>
              <a:ext uri="{FF2B5EF4-FFF2-40B4-BE49-F238E27FC236}">
                <a16:creationId xmlns:a16="http://schemas.microsoft.com/office/drawing/2014/main" id="{AAF26E54-2D99-4145-9017-69F18D9A37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5" name="Footer Placeholder 4"/>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12" name="Picture 11">
            <a:extLst>
              <a:ext uri="{FF2B5EF4-FFF2-40B4-BE49-F238E27FC236}">
                <a16:creationId xmlns:a16="http://schemas.microsoft.com/office/drawing/2014/main" id="{6F356EA7-F4DE-6F4A-A1C8-9B18F1BD9B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68258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40A2F9-4E14-4941-AEDC-D0C9FE1473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4.11.2025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471744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046FE3-F099-F643-A762-EF26036DE5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4.11.2025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90960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574711-5198-0A44-9E36-A440CB6A4E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4.11.2025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759973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3814C3B-1F7B-EB43-BDE3-51E3B2FF6D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4.11.2025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23163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3F7607-5686-8840-9221-559A2A7212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4.11.2025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03695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FD923B3-FE29-4B4B-95EF-9E41BA209D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4.11.2025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3241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w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1" name="Date Placeholder 3">
            <a:extLst>
              <a:ext uri="{FF2B5EF4-FFF2-40B4-BE49-F238E27FC236}">
                <a16:creationId xmlns:a16="http://schemas.microsoft.com/office/drawing/2014/main" id="{2B107B71-CF30-514E-A9BA-CB47143EAA92}"/>
              </a:ext>
            </a:extLst>
          </p:cNvPr>
          <p:cNvSpPr>
            <a:spLocks noGrp="1"/>
          </p:cNvSpPr>
          <p:nvPr>
            <p:ph type="dt" sz="half" idx="2"/>
          </p:nvPr>
        </p:nvSpPr>
        <p:spPr>
          <a:xfrm>
            <a:off x="7389157" y="4493419"/>
            <a:ext cx="1126192" cy="273844"/>
          </a:xfrm>
          <a:prstGeom prst="rect">
            <a:avLst/>
          </a:prstGeom>
        </p:spPr>
        <p:txBody>
          <a:bodyPr/>
          <a:lstStyle>
            <a:lvl1pPr algn="r">
              <a:defRPr sz="1000">
                <a:solidFill>
                  <a:schemeClr val="accent2"/>
                </a:solidFill>
              </a:defRPr>
            </a:lvl1pPr>
          </a:lstStyle>
          <a:p>
            <a:fld id="{4783BB3E-9BAA-2845-A899-A970575682D7}" type="datetime1">
              <a:rPr lang="fi-FI" smtClean="0"/>
              <a:t>4.11.2025</a:t>
            </a:fld>
            <a:endParaRPr lang="fi-FI" dirty="0"/>
          </a:p>
        </p:txBody>
      </p:sp>
      <p:sp>
        <p:nvSpPr>
          <p:cNvPr id="12" name="Footer Placeholder 4">
            <a:extLst>
              <a:ext uri="{FF2B5EF4-FFF2-40B4-BE49-F238E27FC236}">
                <a16:creationId xmlns:a16="http://schemas.microsoft.com/office/drawing/2014/main" id="{C4ADE2A4-FDD9-624F-ADCE-26983F549BB0}"/>
              </a:ext>
            </a:extLst>
          </p:cNvPr>
          <p:cNvSpPr>
            <a:spLocks noGrp="1"/>
          </p:cNvSpPr>
          <p:nvPr>
            <p:ph type="ftr" sz="quarter" idx="3"/>
          </p:nvPr>
        </p:nvSpPr>
        <p:spPr>
          <a:xfrm>
            <a:off x="3028950" y="4767263"/>
            <a:ext cx="3086100" cy="273844"/>
          </a:xfrm>
          <a:prstGeom prst="rect">
            <a:avLst/>
          </a:prstGeom>
        </p:spPr>
        <p:txBody>
          <a:bodyPr/>
          <a:lstStyle>
            <a:lvl1pPr algn="ctr">
              <a:defRPr sz="1000">
                <a:solidFill>
                  <a:schemeClr val="tx2"/>
                </a:solidFill>
              </a:defRPr>
            </a:lvl1pPr>
          </a:lstStyle>
          <a:p>
            <a:r>
              <a:rPr lang="fi-FI"/>
              <a:t>stormossen.fi</a:t>
            </a:r>
            <a:endParaRPr lang="fi-FI" dirty="0"/>
          </a:p>
        </p:txBody>
      </p:sp>
      <p:sp>
        <p:nvSpPr>
          <p:cNvPr id="13" name="Slide Number Placeholder 5">
            <a:extLst>
              <a:ext uri="{FF2B5EF4-FFF2-40B4-BE49-F238E27FC236}">
                <a16:creationId xmlns:a16="http://schemas.microsoft.com/office/drawing/2014/main" id="{FD843E35-3CF7-B847-935B-9E86F6D700E8}"/>
              </a:ext>
            </a:extLst>
          </p:cNvPr>
          <p:cNvSpPr>
            <a:spLocks noGrp="1"/>
          </p:cNvSpPr>
          <p:nvPr>
            <p:ph type="sldNum" sz="quarter" idx="4"/>
          </p:nvPr>
        </p:nvSpPr>
        <p:spPr>
          <a:xfrm>
            <a:off x="7389158" y="4767263"/>
            <a:ext cx="1126191" cy="273844"/>
          </a:xfrm>
          <a:prstGeom prst="rect">
            <a:avLst/>
          </a:prstGeom>
        </p:spPr>
        <p:txBody>
          <a:bodyPr/>
          <a:lstStyle>
            <a:lvl1pPr algn="r">
              <a:defRPr sz="1000">
                <a:solidFill>
                  <a:schemeClr val="accent2"/>
                </a:solidFill>
              </a:defRPr>
            </a:lvl1pPr>
          </a:lstStyle>
          <a:p>
            <a:fld id="{98292C0A-FEB2-3D4C-834B-E9E82EB6286D}" type="slidenum">
              <a:rPr lang="fi-FI" smtClean="0"/>
              <a:pPr/>
              <a:t>‹#›</a:t>
            </a:fld>
            <a:endParaRPr lang="fi-FI" dirty="0"/>
          </a:p>
        </p:txBody>
      </p:sp>
      <p:pic>
        <p:nvPicPr>
          <p:cNvPr id="18" name="Picture 17">
            <a:extLst>
              <a:ext uri="{FF2B5EF4-FFF2-40B4-BE49-F238E27FC236}">
                <a16:creationId xmlns:a16="http://schemas.microsoft.com/office/drawing/2014/main" id="{EC543F58-9AC0-0447-9050-91DBCD368680}"/>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2530030615"/>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6" r:id="rId3"/>
    <p:sldLayoutId id="2147483675" r:id="rId4"/>
    <p:sldLayoutId id="2147483679" r:id="rId5"/>
    <p:sldLayoutId id="2147483680" r:id="rId6"/>
    <p:sldLayoutId id="2147483662" r:id="rId7"/>
    <p:sldLayoutId id="2147483681" r:id="rId8"/>
    <p:sldLayoutId id="2147483682" r:id="rId9"/>
    <p:sldLayoutId id="2147483678" r:id="rId10"/>
    <p:sldLayoutId id="2147483683" r:id="rId11"/>
    <p:sldLayoutId id="2147483674" r:id="rId12"/>
    <p:sldLayoutId id="2147483677" r:id="rId13"/>
    <p:sldLayoutId id="2147483664" r:id="rId14"/>
    <p:sldLayoutId id="2147483685" r:id="rId15"/>
    <p:sldLayoutId id="2147483686" r:id="rId16"/>
    <p:sldLayoutId id="2147483684" r:id="rId17"/>
    <p:sldLayoutId id="2147483671" r:id="rId18"/>
    <p:sldLayoutId id="2147483673" r:id="rId19"/>
    <p:sldLayoutId id="2147483672" r:id="rId20"/>
    <p:sldLayoutId id="2147483665" r:id="rId21"/>
    <p:sldLayoutId id="2147483668" r:id="rId22"/>
    <p:sldLayoutId id="2147483667" r:id="rId23"/>
    <p:sldLayoutId id="2147483687" r:id="rId24"/>
  </p:sldLayoutIdLst>
  <p:hf sldNum="0" hdr="0" dt="0"/>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31.jp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37.jp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40.jp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43.jp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4.jpe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hyperlink" Target="https://www.youtube.com/watch?v=kT7uKz9riyk&amp;t=3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28.jp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100F14-25FA-7D43-84B4-DC060EE6ABCC}"/>
              </a:ext>
            </a:extLst>
          </p:cNvPr>
          <p:cNvSpPr>
            <a:spLocks noGrp="1"/>
          </p:cNvSpPr>
          <p:nvPr>
            <p:ph type="ctrTitle"/>
          </p:nvPr>
        </p:nvSpPr>
        <p:spPr>
          <a:xfrm>
            <a:off x="1022822" y="797249"/>
            <a:ext cx="6858000" cy="1790700"/>
          </a:xfrm>
        </p:spPr>
        <p:txBody>
          <a:bodyPr>
            <a:normAutofit/>
          </a:bodyPr>
          <a:lstStyle/>
          <a:p>
            <a:r>
              <a:rPr lang="fi-FI" sz="4800" dirty="0">
                <a:latin typeface="Houschka Pro Light" panose="02000503030000020003" pitchFamily="2" charset="0"/>
              </a:rPr>
              <a:t>Lajittelu ja kierrätys</a:t>
            </a:r>
          </a:p>
        </p:txBody>
      </p:sp>
      <p:sp>
        <p:nvSpPr>
          <p:cNvPr id="5" name="Subtitle 4">
            <a:extLst>
              <a:ext uri="{FF2B5EF4-FFF2-40B4-BE49-F238E27FC236}">
                <a16:creationId xmlns:a16="http://schemas.microsoft.com/office/drawing/2014/main" id="{88F5D987-70CD-9548-A4F1-1BCBCCDF5A87}"/>
              </a:ext>
            </a:extLst>
          </p:cNvPr>
          <p:cNvSpPr>
            <a:spLocks noGrp="1"/>
          </p:cNvSpPr>
          <p:nvPr>
            <p:ph type="subTitle" idx="1"/>
          </p:nvPr>
        </p:nvSpPr>
        <p:spPr>
          <a:xfrm>
            <a:off x="1022822" y="2701528"/>
            <a:ext cx="6858000" cy="1241822"/>
          </a:xfrm>
        </p:spPr>
        <p:txBody>
          <a:bodyPr/>
          <a:lstStyle/>
          <a:p>
            <a:r>
              <a:rPr lang="fi-FI" sz="2000" dirty="0" err="1">
                <a:latin typeface="Houschka Pro Light" panose="02000503030000020003" pitchFamily="2" charset="0"/>
              </a:rPr>
              <a:t>Lk</a:t>
            </a:r>
            <a:r>
              <a:rPr lang="fi-FI" sz="2000" dirty="0">
                <a:latin typeface="Houschka Pro Light" panose="02000503030000020003" pitchFamily="2" charset="0"/>
              </a:rPr>
              <a:t> 1–3</a:t>
            </a:r>
          </a:p>
          <a:p>
            <a:endParaRPr lang="fi-FI" dirty="0"/>
          </a:p>
        </p:txBody>
      </p:sp>
      <p:sp>
        <p:nvSpPr>
          <p:cNvPr id="2" name="Footer Placeholder 1">
            <a:extLst>
              <a:ext uri="{FF2B5EF4-FFF2-40B4-BE49-F238E27FC236}">
                <a16:creationId xmlns:a16="http://schemas.microsoft.com/office/drawing/2014/main" id="{AED5494A-8493-094C-A6AB-544FC44147FF}"/>
              </a:ext>
            </a:extLst>
          </p:cNvPr>
          <p:cNvSpPr>
            <a:spLocks noGrp="1"/>
          </p:cNvSpPr>
          <p:nvPr>
            <p:ph type="ftr" sz="quarter" idx="11"/>
          </p:nvPr>
        </p:nvSpPr>
        <p:spPr/>
        <p:txBody>
          <a:bodyPr/>
          <a:lstStyle/>
          <a:p>
            <a:r>
              <a:rPr lang="fi-FI" dirty="0" err="1">
                <a:latin typeface="Houschka Pro Light" panose="02000503030000020003" pitchFamily="2" charset="0"/>
              </a:rPr>
              <a:t>stormossen.fi</a:t>
            </a:r>
            <a:endParaRPr lang="fi-FI" dirty="0">
              <a:latin typeface="Houschka Pro Light" panose="02000503030000020003" pitchFamily="2" charset="0"/>
            </a:endParaRPr>
          </a:p>
        </p:txBody>
      </p:sp>
    </p:spTree>
    <p:extLst>
      <p:ext uri="{BB962C8B-B14F-4D97-AF65-F5344CB8AC3E}">
        <p14:creationId xmlns:p14="http://schemas.microsoft.com/office/powerpoint/2010/main" val="2903314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43815" y="697537"/>
            <a:ext cx="7886700" cy="617935"/>
          </a:xfrm>
        </p:spPr>
        <p:txBody>
          <a:bodyPr>
            <a:normAutofit/>
          </a:bodyPr>
          <a:lstStyle/>
          <a:p>
            <a:r>
              <a:rPr lang="sv-SE" dirty="0" err="1">
                <a:latin typeface="Houschka Pro Light" panose="02000503030000020003" pitchFamily="2" charset="0"/>
              </a:rPr>
              <a:t>Lasipakkaukset</a:t>
            </a:r>
            <a:endParaRPr lang="sv-FI" dirty="0">
              <a:latin typeface="Houschka Pro Light" panose="02000503030000020003" pitchFamily="2" charset="0"/>
            </a:endParaRPr>
          </a:p>
        </p:txBody>
      </p:sp>
      <p:pic>
        <p:nvPicPr>
          <p:cNvPr id="7" name="Platshållare för innehåll 10">
            <a:extLst>
              <a:ext uri="{FF2B5EF4-FFF2-40B4-BE49-F238E27FC236}">
                <a16:creationId xmlns:a16="http://schemas.microsoft.com/office/drawing/2014/main" id="{12B8E87D-76BC-43F6-B603-C6BB736A6334}"/>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801898" y="1926978"/>
            <a:ext cx="1943583" cy="1287349"/>
          </a:xfrm>
        </p:spPr>
      </p:pic>
      <p:pic>
        <p:nvPicPr>
          <p:cNvPr id="8" name="Kuva 7" descr="Kuva, joka sisältää kohteen Jätesäiliö, kontti, jäteastia, Jätteenkäsittely&#10;&#10;Kuvaus luotu automaattisesti">
            <a:extLst>
              <a:ext uri="{FF2B5EF4-FFF2-40B4-BE49-F238E27FC236}">
                <a16:creationId xmlns:a16="http://schemas.microsoft.com/office/drawing/2014/main" id="{C49F4816-C3F2-EF34-AC1A-AB7CFDF882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28417" y="1241007"/>
            <a:ext cx="1943583" cy="3273402"/>
          </a:xfrm>
          <a:prstGeom prst="rect">
            <a:avLst/>
          </a:prstGeom>
        </p:spPr>
      </p:pic>
      <p:pic>
        <p:nvPicPr>
          <p:cNvPr id="10" name="Sisällön paikkamerkki 9" descr="Kuva, joka sisältää kohteen teksti, virvoke, sisä-, juoma&#10;&#10;Tekoälyllä luotu sisältö voi olla virheellistä.">
            <a:extLst>
              <a:ext uri="{FF2B5EF4-FFF2-40B4-BE49-F238E27FC236}">
                <a16:creationId xmlns:a16="http://schemas.microsoft.com/office/drawing/2014/main" id="{8F83DEB2-8DAD-798A-08C0-770A4C10FECD}"/>
              </a:ext>
            </a:extLst>
          </p:cNvPr>
          <p:cNvPicPr>
            <a:picLocks noGrp="1" noChangeAspect="1"/>
          </p:cNvPicPr>
          <p:nvPr>
            <p:ph sz="half" idx="2"/>
          </p:nvPr>
        </p:nvPicPr>
        <p:blipFill>
          <a:blip r:embed="rId5"/>
          <a:stretch>
            <a:fillRect/>
          </a:stretch>
        </p:blipFill>
        <p:spPr>
          <a:xfrm rot="5400000">
            <a:off x="4954860" y="954362"/>
            <a:ext cx="5143500" cy="3234779"/>
          </a:xfrm>
        </p:spPr>
      </p:pic>
    </p:spTree>
    <p:extLst>
      <p:ext uri="{BB962C8B-B14F-4D97-AF65-F5344CB8AC3E}">
        <p14:creationId xmlns:p14="http://schemas.microsoft.com/office/powerpoint/2010/main" val="2892015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94241" y="723057"/>
            <a:ext cx="7886700" cy="617935"/>
          </a:xfrm>
        </p:spPr>
        <p:txBody>
          <a:bodyPr>
            <a:normAutofit/>
          </a:bodyPr>
          <a:lstStyle/>
          <a:p>
            <a:r>
              <a:rPr lang="sv-FI" dirty="0" err="1">
                <a:latin typeface="Houschka Pro Light" panose="02000503030000020003" pitchFamily="2" charset="0"/>
              </a:rPr>
              <a:t>Muovipakkaukset</a:t>
            </a:r>
            <a:endParaRPr lang="sv-FI" dirty="0">
              <a:latin typeface="Houschka Pro Light" panose="02000503030000020003" pitchFamily="2" charset="0"/>
            </a:endParaRPr>
          </a:p>
        </p:txBody>
      </p:sp>
      <p:pic>
        <p:nvPicPr>
          <p:cNvPr id="7" name="Platshållare för innehåll 8">
            <a:extLst>
              <a:ext uri="{FF2B5EF4-FFF2-40B4-BE49-F238E27FC236}">
                <a16:creationId xmlns:a16="http://schemas.microsoft.com/office/drawing/2014/main" id="{0BBBFCF1-26D7-4A44-9C74-1FB1C32C62F1}"/>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94034" y="2259203"/>
            <a:ext cx="1664645" cy="1103732"/>
          </a:xfrm>
        </p:spPr>
      </p:pic>
      <p:pic>
        <p:nvPicPr>
          <p:cNvPr id="3" name="Kuva 2" descr="Kuva, joka sisältää kohteen Jätesäiliö, jäteastia, kontti, Jätteenkäsittely&#10;&#10;Kuvaus luotu automaattisesti">
            <a:extLst>
              <a:ext uri="{FF2B5EF4-FFF2-40B4-BE49-F238E27FC236}">
                <a16:creationId xmlns:a16="http://schemas.microsoft.com/office/drawing/2014/main" id="{E23627DA-24FE-6DF3-3A22-5FD5A32810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0742" y="1278202"/>
            <a:ext cx="3085013" cy="3404152"/>
          </a:xfrm>
          <a:prstGeom prst="rect">
            <a:avLst/>
          </a:prstGeom>
        </p:spPr>
      </p:pic>
      <p:pic>
        <p:nvPicPr>
          <p:cNvPr id="10" name="Sisällön paikkamerkki 9">
            <a:extLst>
              <a:ext uri="{FF2B5EF4-FFF2-40B4-BE49-F238E27FC236}">
                <a16:creationId xmlns:a16="http://schemas.microsoft.com/office/drawing/2014/main" id="{E9555DE8-CA6D-C58C-CC2D-B7A88E522A60}"/>
              </a:ext>
            </a:extLst>
          </p:cNvPr>
          <p:cNvPicPr>
            <a:picLocks noGrp="1" noChangeAspect="1"/>
          </p:cNvPicPr>
          <p:nvPr>
            <p:ph sz="half" idx="2"/>
          </p:nvPr>
        </p:nvPicPr>
        <p:blipFill>
          <a:blip r:embed="rId5"/>
          <a:stretch>
            <a:fillRect/>
          </a:stretch>
        </p:blipFill>
        <p:spPr>
          <a:xfrm rot="16200000">
            <a:off x="4940520" y="957628"/>
            <a:ext cx="5161110" cy="3245854"/>
          </a:xfrm>
        </p:spPr>
      </p:pic>
    </p:spTree>
    <p:extLst>
      <p:ext uri="{BB962C8B-B14F-4D97-AF65-F5344CB8AC3E}">
        <p14:creationId xmlns:p14="http://schemas.microsoft.com/office/powerpoint/2010/main" val="191235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62890" y="667918"/>
            <a:ext cx="7886700" cy="617935"/>
          </a:xfrm>
        </p:spPr>
        <p:txBody>
          <a:bodyPr>
            <a:normAutofit/>
          </a:bodyPr>
          <a:lstStyle/>
          <a:p>
            <a:r>
              <a:rPr lang="sv-FI" dirty="0" err="1">
                <a:latin typeface="Houschka Pro Light" panose="02000503030000020003" pitchFamily="2" charset="0"/>
              </a:rPr>
              <a:t>Kartonkipakkaukset</a:t>
            </a:r>
            <a:endParaRPr lang="sv-FI" dirty="0">
              <a:latin typeface="Houschka Pro Light" panose="02000503030000020003" pitchFamily="2" charset="0"/>
            </a:endParaRPr>
          </a:p>
        </p:txBody>
      </p:sp>
      <p:pic>
        <p:nvPicPr>
          <p:cNvPr id="7" name="Platshållare för innehåll 6">
            <a:extLst>
              <a:ext uri="{FF2B5EF4-FFF2-40B4-BE49-F238E27FC236}">
                <a16:creationId xmlns:a16="http://schemas.microsoft.com/office/drawing/2014/main" id="{88CA7608-1E17-4A3E-9CCB-FBB7F5762235}"/>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64441" y="2024824"/>
            <a:ext cx="1900732" cy="1258966"/>
          </a:xfrm>
        </p:spPr>
      </p:pic>
      <p:pic>
        <p:nvPicPr>
          <p:cNvPr id="8" name="Kuva 7" descr="Kuva, joka sisältää kohteen jäteastia, Jätesäiliö, kontti, Jätteenkäsittely&#10;&#10;Kuvaus luotu automaattisesti">
            <a:extLst>
              <a:ext uri="{FF2B5EF4-FFF2-40B4-BE49-F238E27FC236}">
                <a16:creationId xmlns:a16="http://schemas.microsoft.com/office/drawing/2014/main" id="{75C8DAB9-36E5-367F-3CEA-89D005D268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34475" y="1426736"/>
            <a:ext cx="2736144" cy="3019193"/>
          </a:xfrm>
          <a:prstGeom prst="rect">
            <a:avLst/>
          </a:prstGeom>
        </p:spPr>
      </p:pic>
      <p:sp>
        <p:nvSpPr>
          <p:cNvPr id="3" name="Tekstiruutu 2">
            <a:extLst>
              <a:ext uri="{FF2B5EF4-FFF2-40B4-BE49-F238E27FC236}">
                <a16:creationId xmlns:a16="http://schemas.microsoft.com/office/drawing/2014/main" id="{93341F49-F239-287E-1CB9-F36DEA06886F}"/>
              </a:ext>
            </a:extLst>
          </p:cNvPr>
          <p:cNvSpPr txBox="1"/>
          <p:nvPr/>
        </p:nvSpPr>
        <p:spPr>
          <a:xfrm>
            <a:off x="503138" y="4022761"/>
            <a:ext cx="2057182" cy="646331"/>
          </a:xfrm>
          <a:prstGeom prst="rect">
            <a:avLst/>
          </a:prstGeom>
          <a:noFill/>
        </p:spPr>
        <p:txBody>
          <a:bodyPr wrap="square" rtlCol="0">
            <a:spAutoFit/>
          </a:bodyPr>
          <a:lstStyle/>
          <a:p>
            <a:pPr algn="ctr"/>
            <a:r>
              <a:rPr lang="fi-FI" dirty="0">
                <a:solidFill>
                  <a:schemeClr val="tx2"/>
                </a:solidFill>
                <a:latin typeface="Houschka Pro Light" panose="02000503030000020003"/>
              </a:rPr>
              <a:t>Herää pahvi! </a:t>
            </a:r>
          </a:p>
          <a:p>
            <a:pPr algn="ctr"/>
            <a:r>
              <a:rPr lang="fi-FI" dirty="0">
                <a:solidFill>
                  <a:schemeClr val="tx2"/>
                </a:solidFill>
                <a:latin typeface="Houschka Pro Light" panose="02000503030000020003"/>
              </a:rPr>
              <a:t>Litistä kartongit!</a:t>
            </a:r>
          </a:p>
        </p:txBody>
      </p:sp>
      <p:pic>
        <p:nvPicPr>
          <p:cNvPr id="11" name="Sisällön paikkamerkki 10">
            <a:extLst>
              <a:ext uri="{FF2B5EF4-FFF2-40B4-BE49-F238E27FC236}">
                <a16:creationId xmlns:a16="http://schemas.microsoft.com/office/drawing/2014/main" id="{01F8B44F-5A06-EE13-42E6-2970969A20C9}"/>
              </a:ext>
            </a:extLst>
          </p:cNvPr>
          <p:cNvPicPr>
            <a:picLocks noGrp="1" noChangeAspect="1"/>
          </p:cNvPicPr>
          <p:nvPr>
            <p:ph sz="half" idx="2"/>
          </p:nvPr>
        </p:nvPicPr>
        <p:blipFill>
          <a:blip r:embed="rId5"/>
          <a:stretch>
            <a:fillRect/>
          </a:stretch>
        </p:blipFill>
        <p:spPr>
          <a:xfrm rot="16200000">
            <a:off x="4954863" y="954360"/>
            <a:ext cx="5143499" cy="3234778"/>
          </a:xfrm>
        </p:spPr>
      </p:pic>
    </p:spTree>
    <p:extLst>
      <p:ext uri="{BB962C8B-B14F-4D97-AF65-F5344CB8AC3E}">
        <p14:creationId xmlns:p14="http://schemas.microsoft.com/office/powerpoint/2010/main" val="3979846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BFAF5D-141F-4B0F-9EB9-1C71E2962BAF}"/>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CFD30B9A-D018-442E-A711-517385356455}"/>
              </a:ext>
            </a:extLst>
          </p:cNvPr>
          <p:cNvSpPr>
            <a:spLocks noGrp="1"/>
          </p:cNvSpPr>
          <p:nvPr>
            <p:ph type="title"/>
          </p:nvPr>
        </p:nvSpPr>
        <p:spPr>
          <a:xfrm>
            <a:off x="241989" y="723232"/>
            <a:ext cx="7886700" cy="617935"/>
          </a:xfrm>
        </p:spPr>
        <p:txBody>
          <a:bodyPr/>
          <a:lstStyle/>
          <a:p>
            <a:r>
              <a:rPr lang="sv-FI" dirty="0" err="1">
                <a:latin typeface="Houschka Pro Light" panose="02000503030000020003" pitchFamily="2" charset="0"/>
              </a:rPr>
              <a:t>Sekajäte</a:t>
            </a:r>
            <a:r>
              <a:rPr lang="sv-FI" dirty="0">
                <a:latin typeface="Houschka Pro Light" panose="02000503030000020003" pitchFamily="2" charset="0"/>
              </a:rPr>
              <a:t> (=</a:t>
            </a:r>
            <a:r>
              <a:rPr lang="sv-FI" dirty="0" err="1">
                <a:latin typeface="Houschka Pro Light" panose="02000503030000020003" pitchFamily="2" charset="0"/>
              </a:rPr>
              <a:t>poltettava</a:t>
            </a:r>
            <a:r>
              <a:rPr lang="sv-FI" dirty="0">
                <a:latin typeface="Houschka Pro Light" panose="02000503030000020003" pitchFamily="2" charset="0"/>
              </a:rPr>
              <a:t> </a:t>
            </a:r>
            <a:r>
              <a:rPr lang="sv-FI" dirty="0" err="1">
                <a:latin typeface="Houschka Pro Light" panose="02000503030000020003" pitchFamily="2" charset="0"/>
              </a:rPr>
              <a:t>jäte</a:t>
            </a:r>
            <a:r>
              <a:rPr lang="sv-FI" dirty="0">
                <a:latin typeface="Houschka Pro Light" panose="02000503030000020003" pitchFamily="2" charset="0"/>
              </a:rPr>
              <a:t>) </a:t>
            </a:r>
          </a:p>
        </p:txBody>
      </p:sp>
      <p:pic>
        <p:nvPicPr>
          <p:cNvPr id="3" name="Kuva 2" descr="Kuva, joka sisältää kohteen Jätesäiliö, jäteastia, kontti&#10;&#10;Kuvaus luotu automaattisesti">
            <a:extLst>
              <a:ext uri="{FF2B5EF4-FFF2-40B4-BE49-F238E27FC236}">
                <a16:creationId xmlns:a16="http://schemas.microsoft.com/office/drawing/2014/main" id="{368CE7D7-FE1F-A2FA-6CD5-50F12FF2D9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8984" y="1518109"/>
            <a:ext cx="1892710" cy="2957359"/>
          </a:xfrm>
          <a:prstGeom prst="rect">
            <a:avLst/>
          </a:prstGeom>
        </p:spPr>
      </p:pic>
      <p:pic>
        <p:nvPicPr>
          <p:cNvPr id="9" name="Kuva 8" descr="Kuva, joka sisältää kohteen teksti&#10;&#10;Kuvaus luotu automaattisesti">
            <a:extLst>
              <a:ext uri="{FF2B5EF4-FFF2-40B4-BE49-F238E27FC236}">
                <a16:creationId xmlns:a16="http://schemas.microsoft.com/office/drawing/2014/main" id="{5FF30A6C-76EE-A587-B5A0-C689E1BE81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936" y="1522732"/>
            <a:ext cx="2115314" cy="2842821"/>
          </a:xfrm>
          <a:prstGeom prst="rect">
            <a:avLst/>
          </a:prstGeom>
        </p:spPr>
      </p:pic>
      <p:pic>
        <p:nvPicPr>
          <p:cNvPr id="8" name="Sisällön paikkamerkki 7" descr="Kuva, joka sisältää kohteen pussi, asuste, kohteet&#10;&#10;Tekoälyllä luotu sisältö voi olla virheellistä.">
            <a:extLst>
              <a:ext uri="{FF2B5EF4-FFF2-40B4-BE49-F238E27FC236}">
                <a16:creationId xmlns:a16="http://schemas.microsoft.com/office/drawing/2014/main" id="{6E56EA06-9140-CF73-8312-F72E110E2BFA}"/>
              </a:ext>
            </a:extLst>
          </p:cNvPr>
          <p:cNvPicPr>
            <a:picLocks noGrp="1" noChangeAspect="1"/>
          </p:cNvPicPr>
          <p:nvPr>
            <p:ph sz="half" idx="2"/>
          </p:nvPr>
        </p:nvPicPr>
        <p:blipFill>
          <a:blip r:embed="rId5"/>
          <a:stretch>
            <a:fillRect/>
          </a:stretch>
        </p:blipFill>
        <p:spPr>
          <a:xfrm rot="16200000">
            <a:off x="4954863" y="954360"/>
            <a:ext cx="5143499" cy="3234778"/>
          </a:xfrm>
        </p:spPr>
      </p:pic>
    </p:spTree>
    <p:extLst>
      <p:ext uri="{BB962C8B-B14F-4D97-AF65-F5344CB8AC3E}">
        <p14:creationId xmlns:p14="http://schemas.microsoft.com/office/powerpoint/2010/main" val="3192491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37992570-2215-41AF-948D-6569F4F60BF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FCEA1867-82A2-421B-8AE5-CF71793050FB}"/>
              </a:ext>
            </a:extLst>
          </p:cNvPr>
          <p:cNvSpPr>
            <a:spLocks noGrp="1"/>
          </p:cNvSpPr>
          <p:nvPr>
            <p:ph type="title"/>
          </p:nvPr>
        </p:nvSpPr>
        <p:spPr>
          <a:xfrm>
            <a:off x="304691" y="713402"/>
            <a:ext cx="7886700" cy="617935"/>
          </a:xfrm>
        </p:spPr>
        <p:txBody>
          <a:bodyPr/>
          <a:lstStyle/>
          <a:p>
            <a:r>
              <a:rPr lang="sv-FI" dirty="0" err="1">
                <a:latin typeface="Houschka Pro Light" panose="02000503030000020003" pitchFamily="2" charset="0"/>
              </a:rPr>
              <a:t>Paristot</a:t>
            </a:r>
            <a:endParaRPr lang="sv-FI" dirty="0">
              <a:latin typeface="Houschka Pro Light" panose="02000503030000020003" pitchFamily="2" charset="0"/>
            </a:endParaRPr>
          </a:p>
        </p:txBody>
      </p:sp>
      <p:pic>
        <p:nvPicPr>
          <p:cNvPr id="6" name="Platshållare för innehåll 6">
            <a:extLst>
              <a:ext uri="{FF2B5EF4-FFF2-40B4-BE49-F238E27FC236}">
                <a16:creationId xmlns:a16="http://schemas.microsoft.com/office/drawing/2014/main" id="{CBBB307D-9B2E-40E1-815D-C5A195B50130}"/>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11887" y="0"/>
            <a:ext cx="3428163" cy="5143500"/>
          </a:xfrm>
        </p:spPr>
      </p:pic>
      <p:pic>
        <p:nvPicPr>
          <p:cNvPr id="10" name="Kuva 9" descr="Kuva, joka sisältää kohteen ensiapupakkaus, teksti, punainen&#10;&#10;Kuvaus luotu automaattisesti">
            <a:extLst>
              <a:ext uri="{FF2B5EF4-FFF2-40B4-BE49-F238E27FC236}">
                <a16:creationId xmlns:a16="http://schemas.microsoft.com/office/drawing/2014/main" id="{3A9EB26D-DDFB-8EF6-8457-A3B207A8A6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76475" y="1650932"/>
            <a:ext cx="1911552" cy="2581789"/>
          </a:xfrm>
          <a:prstGeom prst="rect">
            <a:avLst/>
          </a:prstGeom>
        </p:spPr>
      </p:pic>
      <p:sp>
        <p:nvSpPr>
          <p:cNvPr id="2" name="Tekstiruutu 1">
            <a:extLst>
              <a:ext uri="{FF2B5EF4-FFF2-40B4-BE49-F238E27FC236}">
                <a16:creationId xmlns:a16="http://schemas.microsoft.com/office/drawing/2014/main" id="{2C079D6A-8826-055B-8C30-288ACFF493E7}"/>
              </a:ext>
            </a:extLst>
          </p:cNvPr>
          <p:cNvSpPr txBox="1"/>
          <p:nvPr/>
        </p:nvSpPr>
        <p:spPr>
          <a:xfrm rot="20573066">
            <a:off x="2859171" y="562593"/>
            <a:ext cx="1540098" cy="369332"/>
          </a:xfrm>
          <a:prstGeom prst="rect">
            <a:avLst/>
          </a:prstGeom>
          <a:noFill/>
        </p:spPr>
        <p:txBody>
          <a:bodyPr wrap="square" rtlCol="0">
            <a:spAutoFit/>
          </a:bodyPr>
          <a:lstStyle/>
          <a:p>
            <a:r>
              <a:rPr lang="fi-FI" dirty="0">
                <a:solidFill>
                  <a:schemeClr val="tx2"/>
                </a:solidFill>
                <a:latin typeface="Houschka Pro Light" panose="02000503030000020003"/>
              </a:rPr>
              <a:t>Teippaa navat!</a:t>
            </a:r>
          </a:p>
        </p:txBody>
      </p:sp>
      <p:pic>
        <p:nvPicPr>
          <p:cNvPr id="7" name="Kuva 6">
            <a:extLst>
              <a:ext uri="{FF2B5EF4-FFF2-40B4-BE49-F238E27FC236}">
                <a16:creationId xmlns:a16="http://schemas.microsoft.com/office/drawing/2014/main" id="{197CC8C9-C3EB-9262-55BF-914BDF34A6EC}"/>
              </a:ext>
            </a:extLst>
          </p:cNvPr>
          <p:cNvPicPr>
            <a:picLocks noChangeAspect="1"/>
          </p:cNvPicPr>
          <p:nvPr/>
        </p:nvPicPr>
        <p:blipFill>
          <a:blip r:embed="rId5"/>
          <a:stretch>
            <a:fillRect/>
          </a:stretch>
        </p:blipFill>
        <p:spPr>
          <a:xfrm>
            <a:off x="2105272" y="2265176"/>
            <a:ext cx="1103666" cy="1103666"/>
          </a:xfrm>
          <a:prstGeom prst="rect">
            <a:avLst/>
          </a:prstGeom>
        </p:spPr>
      </p:pic>
    </p:spTree>
    <p:extLst>
      <p:ext uri="{BB962C8B-B14F-4D97-AF65-F5344CB8AC3E}">
        <p14:creationId xmlns:p14="http://schemas.microsoft.com/office/powerpoint/2010/main" val="2765946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698192-A662-AA47-1E5E-163DDA2E3D20}"/>
              </a:ext>
            </a:extLst>
          </p:cNvPr>
          <p:cNvSpPr>
            <a:spLocks noGrp="1"/>
          </p:cNvSpPr>
          <p:nvPr>
            <p:ph type="title"/>
          </p:nvPr>
        </p:nvSpPr>
        <p:spPr/>
        <p:txBody>
          <a:bodyPr/>
          <a:lstStyle/>
          <a:p>
            <a:r>
              <a:rPr lang="fi-FI" dirty="0"/>
              <a:t>Mihin lajitellaan..?</a:t>
            </a:r>
          </a:p>
        </p:txBody>
      </p:sp>
      <p:pic>
        <p:nvPicPr>
          <p:cNvPr id="6" name="Sisällön paikkamerkki 5" descr="Kuva, joka sisältää kohteen ruoka, leikkuulauta, sisä-, pöytä&#10;&#10;Kuvaus luotu automaattisesti">
            <a:extLst>
              <a:ext uri="{FF2B5EF4-FFF2-40B4-BE49-F238E27FC236}">
                <a16:creationId xmlns:a16="http://schemas.microsoft.com/office/drawing/2014/main" id="{F83E6D8A-AAB6-29BF-595A-6274D9637F22}"/>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3188870" y="389409"/>
            <a:ext cx="2726391" cy="2090058"/>
          </a:xfrm>
        </p:spPr>
      </p:pic>
      <p:sp>
        <p:nvSpPr>
          <p:cNvPr id="4" name="Alatunnisteen paikkamerkki 3">
            <a:extLst>
              <a:ext uri="{FF2B5EF4-FFF2-40B4-BE49-F238E27FC236}">
                <a16:creationId xmlns:a16="http://schemas.microsoft.com/office/drawing/2014/main" id="{417B73A9-D0E0-4FE0-6508-32BDFC2CC5E2}"/>
              </a:ext>
            </a:extLst>
          </p:cNvPr>
          <p:cNvSpPr>
            <a:spLocks noGrp="1"/>
          </p:cNvSpPr>
          <p:nvPr>
            <p:ph type="ftr" sz="quarter" idx="11"/>
          </p:nvPr>
        </p:nvSpPr>
        <p:spPr/>
        <p:txBody>
          <a:bodyPr/>
          <a:lstStyle/>
          <a:p>
            <a:r>
              <a:rPr lang="fi-FI"/>
              <a:t>stormossen.fi</a:t>
            </a:r>
            <a:endParaRPr lang="fi-FI" dirty="0"/>
          </a:p>
        </p:txBody>
      </p:sp>
      <p:pic>
        <p:nvPicPr>
          <p:cNvPr id="8" name="Kuva 7" descr="Kuva, joka sisältää kohteen teksti, muovi, sisä-, lattia&#10;&#10;Kuvaus luotu automaattisesti">
            <a:extLst>
              <a:ext uri="{FF2B5EF4-FFF2-40B4-BE49-F238E27FC236}">
                <a16:creationId xmlns:a16="http://schemas.microsoft.com/office/drawing/2014/main" id="{CC346C78-11BA-E96D-0473-84A74619C8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0629" y="2368727"/>
            <a:ext cx="3404027" cy="2574151"/>
          </a:xfrm>
          <a:prstGeom prst="rect">
            <a:avLst/>
          </a:prstGeom>
        </p:spPr>
      </p:pic>
      <p:pic>
        <p:nvPicPr>
          <p:cNvPr id="10" name="Kuva 9" descr="Kuva, joka sisältää kohteen toimistotarvikkeet, tussi, sisä-, kirjoitusväline&#10;&#10;Kuvaus luotu automaattisesti">
            <a:extLst>
              <a:ext uri="{FF2B5EF4-FFF2-40B4-BE49-F238E27FC236}">
                <a16:creationId xmlns:a16="http://schemas.microsoft.com/office/drawing/2014/main" id="{90F29290-C5CD-3E6E-56B4-B1C41FC2F81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09774" y="2140900"/>
            <a:ext cx="3803597" cy="2803329"/>
          </a:xfrm>
          <a:prstGeom prst="rect">
            <a:avLst/>
          </a:prstGeom>
        </p:spPr>
      </p:pic>
      <p:pic>
        <p:nvPicPr>
          <p:cNvPr id="12" name="Kuva 11" descr="Kuva, joka sisältää kohteen seinä, taide, maalaus, sisä-&#10;&#10;Kuvaus luotu automaattisesti">
            <a:extLst>
              <a:ext uri="{FF2B5EF4-FFF2-40B4-BE49-F238E27FC236}">
                <a16:creationId xmlns:a16="http://schemas.microsoft.com/office/drawing/2014/main" id="{E766E602-9C4C-9081-4AF8-1E2343DE60B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73795" y="177178"/>
            <a:ext cx="1836485" cy="1862482"/>
          </a:xfrm>
          <a:prstGeom prst="rect">
            <a:avLst/>
          </a:prstGeom>
        </p:spPr>
      </p:pic>
      <p:pic>
        <p:nvPicPr>
          <p:cNvPr id="14" name="Kuva 13" descr="Kuva, joka sisältää kohteen muovi, pullo, sisä-, kuitti&#10;&#10;Kuvaus luotu automaattisesti">
            <a:extLst>
              <a:ext uri="{FF2B5EF4-FFF2-40B4-BE49-F238E27FC236}">
                <a16:creationId xmlns:a16="http://schemas.microsoft.com/office/drawing/2014/main" id="{1D32D60A-157A-32BE-D5FF-E269B5F7851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51746" y="2836802"/>
            <a:ext cx="2457600" cy="1638000"/>
          </a:xfrm>
          <a:prstGeom prst="rect">
            <a:avLst/>
          </a:prstGeom>
        </p:spPr>
      </p:pic>
    </p:spTree>
    <p:extLst>
      <p:ext uri="{BB962C8B-B14F-4D97-AF65-F5344CB8AC3E}">
        <p14:creationId xmlns:p14="http://schemas.microsoft.com/office/powerpoint/2010/main" val="153029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1728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a:extLst>
              <a:ext uri="{FF2B5EF4-FFF2-40B4-BE49-F238E27FC236}">
                <a16:creationId xmlns:a16="http://schemas.microsoft.com/office/drawing/2014/main" id="{660D1E47-502C-4EC6-824C-3CBCA0DD3BA1}"/>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292178" y="1331975"/>
            <a:ext cx="4464170" cy="3117072"/>
          </a:xfrm>
        </p:spPr>
      </p:pic>
      <p:sp>
        <p:nvSpPr>
          <p:cNvPr id="4" name="Platshållare för sidfot 3">
            <a:extLst>
              <a:ext uri="{FF2B5EF4-FFF2-40B4-BE49-F238E27FC236}">
                <a16:creationId xmlns:a16="http://schemas.microsoft.com/office/drawing/2014/main" id="{6C4646BB-D05E-48F6-9216-2AED3C90C8A6}"/>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B525F0FE-500A-49AB-A3D4-7F256D531043}"/>
              </a:ext>
            </a:extLst>
          </p:cNvPr>
          <p:cNvSpPr>
            <a:spLocks noGrp="1"/>
          </p:cNvSpPr>
          <p:nvPr>
            <p:ph type="title"/>
          </p:nvPr>
        </p:nvSpPr>
        <p:spPr>
          <a:xfrm>
            <a:off x="69342" y="714040"/>
            <a:ext cx="7886700" cy="617935"/>
          </a:xfrm>
        </p:spPr>
        <p:txBody>
          <a:bodyPr/>
          <a:lstStyle/>
          <a:p>
            <a:r>
              <a:rPr lang="sv-SE" dirty="0">
                <a:latin typeface="Houschka Pro Light" panose="02000503030000020003" pitchFamily="2" charset="0"/>
              </a:rPr>
              <a:t>Stormossen </a:t>
            </a:r>
            <a:r>
              <a:rPr lang="sv-SE" dirty="0" err="1">
                <a:latin typeface="Houschka Pro Light" panose="02000503030000020003" pitchFamily="2" charset="0"/>
              </a:rPr>
              <a:t>hoitaa</a:t>
            </a:r>
            <a:r>
              <a:rPr lang="sv-SE" dirty="0">
                <a:latin typeface="Houschka Pro Light" panose="02000503030000020003" pitchFamily="2" charset="0"/>
              </a:rPr>
              <a:t> </a:t>
            </a:r>
            <a:r>
              <a:rPr lang="sv-SE" dirty="0" err="1">
                <a:latin typeface="Houschka Pro Light" panose="02000503030000020003" pitchFamily="2" charset="0"/>
              </a:rPr>
              <a:t>roskat</a:t>
            </a:r>
            <a:endParaRPr lang="sv-FI" dirty="0">
              <a:latin typeface="Houschka Pro Light" panose="02000503030000020003" pitchFamily="2" charset="0"/>
            </a:endParaRPr>
          </a:p>
        </p:txBody>
      </p:sp>
      <p:pic>
        <p:nvPicPr>
          <p:cNvPr id="8" name="Sisällön paikkamerkki 7" descr="Kuva, joka sisältää kohteen ajoneuvo, pyörä, rengas, liikenne&#10;&#10;Kuvaus luotu automaattisesti">
            <a:extLst>
              <a:ext uri="{FF2B5EF4-FFF2-40B4-BE49-F238E27FC236}">
                <a16:creationId xmlns:a16="http://schemas.microsoft.com/office/drawing/2014/main" id="{65310B71-5C05-BB6D-CF02-1B0E6D62B773}"/>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5188458" y="199101"/>
            <a:ext cx="3886200" cy="1709385"/>
          </a:xfrm>
        </p:spPr>
      </p:pic>
      <p:pic>
        <p:nvPicPr>
          <p:cNvPr id="3" name="Kuva 2" descr="Kuva, joka sisältää kohteen ajoneuvo, linja-auto, maa-ajoneuvo, animaatio&#10;&#10;Kuvaus luotu automaattisesti">
            <a:extLst>
              <a:ext uri="{FF2B5EF4-FFF2-40B4-BE49-F238E27FC236}">
                <a16:creationId xmlns:a16="http://schemas.microsoft.com/office/drawing/2014/main" id="{AE6C29D1-9774-83F0-1716-7ACD5E6847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28906" y="1982054"/>
            <a:ext cx="4048123" cy="2825253"/>
          </a:xfrm>
          <a:prstGeom prst="rect">
            <a:avLst/>
          </a:prstGeom>
        </p:spPr>
      </p:pic>
    </p:spTree>
    <p:extLst>
      <p:ext uri="{BB962C8B-B14F-4D97-AF65-F5344CB8AC3E}">
        <p14:creationId xmlns:p14="http://schemas.microsoft.com/office/powerpoint/2010/main" val="96040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48C9C6-B21A-237E-CB7E-EE7CECD1C890}"/>
              </a:ext>
            </a:extLst>
          </p:cNvPr>
          <p:cNvSpPr>
            <a:spLocks noGrp="1"/>
          </p:cNvSpPr>
          <p:nvPr>
            <p:ph type="title"/>
          </p:nvPr>
        </p:nvSpPr>
        <p:spPr/>
        <p:txBody>
          <a:bodyPr/>
          <a:lstStyle/>
          <a:p>
            <a:r>
              <a:rPr lang="fi-FI" dirty="0">
                <a:latin typeface="Houschka Pro Light" panose="02000503030000020003"/>
              </a:rPr>
              <a:t>Kuinka paljon jätettä jokainen tuottaa vuodessa?</a:t>
            </a:r>
          </a:p>
        </p:txBody>
      </p:sp>
      <p:sp>
        <p:nvSpPr>
          <p:cNvPr id="4" name="Alatunnisteen paikkamerkki 3">
            <a:extLst>
              <a:ext uri="{FF2B5EF4-FFF2-40B4-BE49-F238E27FC236}">
                <a16:creationId xmlns:a16="http://schemas.microsoft.com/office/drawing/2014/main" id="{D0C2A35A-F075-D406-66CA-9C48FE940409}"/>
              </a:ext>
            </a:extLst>
          </p:cNvPr>
          <p:cNvSpPr>
            <a:spLocks noGrp="1"/>
          </p:cNvSpPr>
          <p:nvPr>
            <p:ph type="ftr" sz="quarter" idx="11"/>
          </p:nvPr>
        </p:nvSpPr>
        <p:spPr/>
        <p:txBody>
          <a:bodyPr/>
          <a:lstStyle/>
          <a:p>
            <a:r>
              <a:rPr lang="fi-FI"/>
              <a:t>stormossen.fi</a:t>
            </a:r>
            <a:endParaRPr lang="fi-FI" dirty="0"/>
          </a:p>
        </p:txBody>
      </p:sp>
      <p:pic>
        <p:nvPicPr>
          <p:cNvPr id="7" name="Sisällön paikkamerkki 6">
            <a:extLst>
              <a:ext uri="{FF2B5EF4-FFF2-40B4-BE49-F238E27FC236}">
                <a16:creationId xmlns:a16="http://schemas.microsoft.com/office/drawing/2014/main" id="{AC9ADC1F-E158-6668-41C0-44771CF59BFF}"/>
              </a:ext>
            </a:extLst>
          </p:cNvPr>
          <p:cNvPicPr>
            <a:picLocks noGrp="1" noChangeAspect="1"/>
          </p:cNvPicPr>
          <p:nvPr>
            <p:ph idx="1"/>
          </p:nvPr>
        </p:nvPicPr>
        <p:blipFill>
          <a:blip r:embed="rId3"/>
          <a:stretch>
            <a:fillRect/>
          </a:stretch>
        </p:blipFill>
        <p:spPr>
          <a:xfrm>
            <a:off x="2393136" y="1268015"/>
            <a:ext cx="4357727" cy="3439103"/>
          </a:xfrm>
          <a:prstGeom prst="rect">
            <a:avLst/>
          </a:prstGeom>
        </p:spPr>
      </p:pic>
    </p:spTree>
    <p:extLst>
      <p:ext uri="{BB962C8B-B14F-4D97-AF65-F5344CB8AC3E}">
        <p14:creationId xmlns:p14="http://schemas.microsoft.com/office/powerpoint/2010/main" val="1647427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A7133293-8798-AE4E-AC50-79FF225389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57955" y="386281"/>
            <a:ext cx="4773850" cy="4018135"/>
          </a:xfrm>
          <a:prstGeom prst="rect">
            <a:avLst/>
          </a:prstGeom>
        </p:spPr>
      </p:pic>
      <p:sp>
        <p:nvSpPr>
          <p:cNvPr id="4" name="Platshållare för sidfot 3">
            <a:extLst>
              <a:ext uri="{FF2B5EF4-FFF2-40B4-BE49-F238E27FC236}">
                <a16:creationId xmlns:a16="http://schemas.microsoft.com/office/drawing/2014/main" id="{FDE19A3A-7359-4887-9362-A9C1FB179300}"/>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3" name="textruta 2">
            <a:extLst>
              <a:ext uri="{FF2B5EF4-FFF2-40B4-BE49-F238E27FC236}">
                <a16:creationId xmlns:a16="http://schemas.microsoft.com/office/drawing/2014/main" id="{04CE78D7-9C14-4BBA-9F64-F7AFB32AC768}"/>
              </a:ext>
            </a:extLst>
          </p:cNvPr>
          <p:cNvSpPr txBox="1"/>
          <p:nvPr/>
        </p:nvSpPr>
        <p:spPr>
          <a:xfrm>
            <a:off x="6520438" y="354599"/>
            <a:ext cx="2368291" cy="369332"/>
          </a:xfrm>
          <a:prstGeom prst="rect">
            <a:avLst/>
          </a:prstGeom>
          <a:noFill/>
        </p:spPr>
        <p:txBody>
          <a:bodyPr wrap="square" rtlCol="0">
            <a:spAutoFit/>
          </a:bodyPr>
          <a:lstStyle/>
          <a:p>
            <a:r>
              <a:rPr lang="sv-SE" dirty="0">
                <a:solidFill>
                  <a:schemeClr val="tx2"/>
                </a:solidFill>
                <a:latin typeface="Houschka Pro Light" panose="02000503030000020003" pitchFamily="2" charset="0"/>
              </a:rPr>
              <a:t>MITEN?</a:t>
            </a:r>
            <a:endParaRPr lang="sv-FI" dirty="0">
              <a:solidFill>
                <a:schemeClr val="tx2"/>
              </a:solidFill>
              <a:latin typeface="Houschka Pro Light" panose="02000503030000020003" pitchFamily="2" charset="0"/>
            </a:endParaRPr>
          </a:p>
        </p:txBody>
      </p:sp>
      <p:sp>
        <p:nvSpPr>
          <p:cNvPr id="11" name="textruta 10">
            <a:extLst>
              <a:ext uri="{FF2B5EF4-FFF2-40B4-BE49-F238E27FC236}">
                <a16:creationId xmlns:a16="http://schemas.microsoft.com/office/drawing/2014/main" id="{E26E8616-9FC2-4451-A950-DD10BD1A562A}"/>
              </a:ext>
            </a:extLst>
          </p:cNvPr>
          <p:cNvSpPr txBox="1"/>
          <p:nvPr/>
        </p:nvSpPr>
        <p:spPr>
          <a:xfrm>
            <a:off x="956636" y="2054728"/>
            <a:ext cx="2308860" cy="369332"/>
          </a:xfrm>
          <a:prstGeom prst="rect">
            <a:avLst/>
          </a:prstGeom>
          <a:noFill/>
        </p:spPr>
        <p:txBody>
          <a:bodyPr wrap="square" rtlCol="0">
            <a:spAutoFit/>
          </a:bodyPr>
          <a:lstStyle/>
          <a:p>
            <a:r>
              <a:rPr lang="sv-SE" dirty="0">
                <a:solidFill>
                  <a:schemeClr val="tx2"/>
                </a:solidFill>
                <a:latin typeface="Houschka Pro Light" panose="02000503030000020003" pitchFamily="2" charset="0"/>
              </a:rPr>
              <a:t>VINKKEJÄ?</a:t>
            </a:r>
            <a:endParaRPr lang="sv-FI" dirty="0">
              <a:solidFill>
                <a:schemeClr val="tx2"/>
              </a:solidFill>
              <a:latin typeface="Houschka Pro Light" panose="02000503030000020003" pitchFamily="2" charset="0"/>
            </a:endParaRPr>
          </a:p>
        </p:txBody>
      </p:sp>
      <p:sp>
        <p:nvSpPr>
          <p:cNvPr id="15" name="textruta 14">
            <a:extLst>
              <a:ext uri="{FF2B5EF4-FFF2-40B4-BE49-F238E27FC236}">
                <a16:creationId xmlns:a16="http://schemas.microsoft.com/office/drawing/2014/main" id="{1A8AACCF-FAAB-42D3-82FE-E3E06CEF4002}"/>
              </a:ext>
            </a:extLst>
          </p:cNvPr>
          <p:cNvSpPr txBox="1"/>
          <p:nvPr/>
        </p:nvSpPr>
        <p:spPr>
          <a:xfrm>
            <a:off x="6266472" y="3326509"/>
            <a:ext cx="2193032" cy="369332"/>
          </a:xfrm>
          <a:prstGeom prst="rect">
            <a:avLst/>
          </a:prstGeom>
          <a:noFill/>
        </p:spPr>
        <p:txBody>
          <a:bodyPr wrap="square" rtlCol="0">
            <a:spAutoFit/>
          </a:bodyPr>
          <a:lstStyle/>
          <a:p>
            <a:r>
              <a:rPr lang="sv-SE" dirty="0">
                <a:solidFill>
                  <a:schemeClr val="tx2"/>
                </a:solidFill>
                <a:latin typeface="Houschka Pro Light" panose="02000503030000020003" pitchFamily="2" charset="0"/>
              </a:rPr>
              <a:t>MIKSI?</a:t>
            </a:r>
            <a:endParaRPr lang="sv-FI" dirty="0">
              <a:solidFill>
                <a:schemeClr val="tx2"/>
              </a:solidFill>
              <a:latin typeface="Houschka Pro Light" panose="02000503030000020003" pitchFamily="2" charset="0"/>
            </a:endParaRPr>
          </a:p>
        </p:txBody>
      </p:sp>
      <p:cxnSp>
        <p:nvCxnSpPr>
          <p:cNvPr id="26" name="Rak pilkoppling 25">
            <a:extLst>
              <a:ext uri="{FF2B5EF4-FFF2-40B4-BE49-F238E27FC236}">
                <a16:creationId xmlns:a16="http://schemas.microsoft.com/office/drawing/2014/main" id="{2D19C8EE-3EC3-439A-BB06-0AF333298BC9}"/>
              </a:ext>
            </a:extLst>
          </p:cNvPr>
          <p:cNvCxnSpPr>
            <a:cxnSpLocks/>
          </p:cNvCxnSpPr>
          <p:nvPr/>
        </p:nvCxnSpPr>
        <p:spPr>
          <a:xfrm flipV="1">
            <a:off x="2111066" y="2109855"/>
            <a:ext cx="1224317" cy="129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Rak pilkoppling 28">
            <a:extLst>
              <a:ext uri="{FF2B5EF4-FFF2-40B4-BE49-F238E27FC236}">
                <a16:creationId xmlns:a16="http://schemas.microsoft.com/office/drawing/2014/main" id="{C492F860-6813-4CC8-A15C-752937F79842}"/>
              </a:ext>
            </a:extLst>
          </p:cNvPr>
          <p:cNvCxnSpPr/>
          <p:nvPr/>
        </p:nvCxnSpPr>
        <p:spPr>
          <a:xfrm flipH="1" flipV="1">
            <a:off x="5406063" y="2747173"/>
            <a:ext cx="1066800" cy="619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Rak pilkoppling 30">
            <a:extLst>
              <a:ext uri="{FF2B5EF4-FFF2-40B4-BE49-F238E27FC236}">
                <a16:creationId xmlns:a16="http://schemas.microsoft.com/office/drawing/2014/main" id="{8399D96B-0B11-402C-85CA-156C87A4367C}"/>
              </a:ext>
            </a:extLst>
          </p:cNvPr>
          <p:cNvCxnSpPr>
            <a:cxnSpLocks/>
          </p:cNvCxnSpPr>
          <p:nvPr/>
        </p:nvCxnSpPr>
        <p:spPr>
          <a:xfrm flipH="1">
            <a:off x="6009785" y="726899"/>
            <a:ext cx="792480" cy="526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231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8D134F-305A-4EF1-9FAE-9CB3F61C4ABE}"/>
              </a:ext>
            </a:extLst>
          </p:cNvPr>
          <p:cNvSpPr>
            <a:spLocks noGrp="1"/>
          </p:cNvSpPr>
          <p:nvPr>
            <p:ph type="ftr" sz="quarter" idx="11"/>
          </p:nvPr>
        </p:nvSpPr>
        <p:spPr/>
        <p:txBody>
          <a:bodyPr/>
          <a:lstStyle/>
          <a:p>
            <a:r>
              <a:rPr lang="fi-FI"/>
              <a:t>stormossen.fi</a:t>
            </a:r>
            <a:endParaRPr lang="fi-FI" dirty="0"/>
          </a:p>
        </p:txBody>
      </p:sp>
      <p:pic>
        <p:nvPicPr>
          <p:cNvPr id="6" name="Kuvan paikkamerkki 5">
            <a:extLst>
              <a:ext uri="{FF2B5EF4-FFF2-40B4-BE49-F238E27FC236}">
                <a16:creationId xmlns:a16="http://schemas.microsoft.com/office/drawing/2014/main" id="{AFDD748B-9005-8877-B010-3B3C5BF620CE}"/>
              </a:ext>
            </a:extLst>
          </p:cNvPr>
          <p:cNvPicPr>
            <a:picLocks noGrp="1" noChangeAspect="1"/>
          </p:cNvPicPr>
          <p:nvPr>
            <p:ph type="pic" sz="quarter" idx="13"/>
          </p:nvPr>
        </p:nvPicPr>
        <p:blipFill>
          <a:blip r:embed="rId3"/>
          <a:srcRect/>
          <a:stretch>
            <a:fillRect/>
          </a:stretch>
        </p:blipFill>
        <p:spPr/>
      </p:pic>
    </p:spTree>
    <p:extLst>
      <p:ext uri="{BB962C8B-B14F-4D97-AF65-F5344CB8AC3E}">
        <p14:creationId xmlns:p14="http://schemas.microsoft.com/office/powerpoint/2010/main" val="2985361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204CD4F8-3FE2-4993-94F0-A493A224D5FD}"/>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04BC5635-4AED-44FE-BC4D-8F473562979F}"/>
              </a:ext>
            </a:extLst>
          </p:cNvPr>
          <p:cNvSpPr>
            <a:spLocks noGrp="1"/>
          </p:cNvSpPr>
          <p:nvPr>
            <p:ph type="title"/>
          </p:nvPr>
        </p:nvSpPr>
        <p:spPr>
          <a:xfrm>
            <a:off x="257391" y="718499"/>
            <a:ext cx="7886700" cy="617935"/>
          </a:xfrm>
        </p:spPr>
        <p:txBody>
          <a:bodyPr/>
          <a:lstStyle/>
          <a:p>
            <a:r>
              <a:rPr lang="sv-SE" dirty="0" err="1">
                <a:latin typeface="Houschka Pro Light" panose="02000503030000020003" pitchFamily="2" charset="0"/>
              </a:rPr>
              <a:t>Biojäte</a:t>
            </a:r>
            <a:endParaRPr lang="sv-FI" dirty="0">
              <a:latin typeface="Houschka Pro Light" panose="02000503030000020003" pitchFamily="2" charset="0"/>
            </a:endParaRPr>
          </a:p>
        </p:txBody>
      </p:sp>
      <p:pic>
        <p:nvPicPr>
          <p:cNvPr id="11" name="Kuva 10">
            <a:extLst>
              <a:ext uri="{FF2B5EF4-FFF2-40B4-BE49-F238E27FC236}">
                <a16:creationId xmlns:a16="http://schemas.microsoft.com/office/drawing/2014/main" id="{CEC05B4A-C5D0-4877-82AE-0B2A8B1E47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650" y="1976779"/>
            <a:ext cx="1671992" cy="2668226"/>
          </a:xfrm>
          <a:prstGeom prst="rect">
            <a:avLst/>
          </a:prstGeom>
        </p:spPr>
      </p:pic>
      <p:pic>
        <p:nvPicPr>
          <p:cNvPr id="3" name="Kuva 2">
            <a:extLst>
              <a:ext uri="{FF2B5EF4-FFF2-40B4-BE49-F238E27FC236}">
                <a16:creationId xmlns:a16="http://schemas.microsoft.com/office/drawing/2014/main" id="{9BE7FA40-9E85-46D1-BE9F-5654F824A9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00741" y="2906501"/>
            <a:ext cx="1171359" cy="1570186"/>
          </a:xfrm>
          <a:prstGeom prst="rect">
            <a:avLst/>
          </a:prstGeom>
        </p:spPr>
      </p:pic>
      <p:pic>
        <p:nvPicPr>
          <p:cNvPr id="13" name="Kuva 12" descr="Kuva, joka sisältää kohteen kontti, Jätesäiliö, jäteastia, Jätteenkäsittely&#10;&#10;Kuvaus luotu automaattisesti">
            <a:extLst>
              <a:ext uri="{FF2B5EF4-FFF2-40B4-BE49-F238E27FC236}">
                <a16:creationId xmlns:a16="http://schemas.microsoft.com/office/drawing/2014/main" id="{10EC8B1D-CF7D-0CA2-FD02-1A80DFB943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04902" y="1667054"/>
            <a:ext cx="1880241" cy="3166721"/>
          </a:xfrm>
          <a:prstGeom prst="rect">
            <a:avLst/>
          </a:prstGeom>
        </p:spPr>
      </p:pic>
      <p:pic>
        <p:nvPicPr>
          <p:cNvPr id="8" name="Sisällön paikkamerkki 7" descr="Kuva, joka sisältää kohteen hedelmä, ruoka, vihannes, taide&#10;&#10;Tekoälyllä luotu sisältö voi olla virheellistä.">
            <a:extLst>
              <a:ext uri="{FF2B5EF4-FFF2-40B4-BE49-F238E27FC236}">
                <a16:creationId xmlns:a16="http://schemas.microsoft.com/office/drawing/2014/main" id="{B26CD62F-AC4C-CF8A-7B0A-06027996F4DD}"/>
              </a:ext>
            </a:extLst>
          </p:cNvPr>
          <p:cNvPicPr>
            <a:picLocks noGrp="1" noChangeAspect="1"/>
          </p:cNvPicPr>
          <p:nvPr>
            <p:ph sz="half" idx="2"/>
          </p:nvPr>
        </p:nvPicPr>
        <p:blipFill>
          <a:blip r:embed="rId6"/>
          <a:stretch>
            <a:fillRect/>
          </a:stretch>
        </p:blipFill>
        <p:spPr>
          <a:xfrm rot="5400000">
            <a:off x="4954860" y="954362"/>
            <a:ext cx="5143500" cy="3234779"/>
          </a:xfrm>
        </p:spPr>
      </p:pic>
    </p:spTree>
    <p:extLst>
      <p:ext uri="{BB962C8B-B14F-4D97-AF65-F5344CB8AC3E}">
        <p14:creationId xmlns:p14="http://schemas.microsoft.com/office/powerpoint/2010/main" val="485740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n paikkamerkki 9" descr="Kuva, joka sisältää kohteen animaatio&#10;&#10;Tekoälyllä luotu sisältö voi olla virheellistä.">
            <a:extLst>
              <a:ext uri="{FF2B5EF4-FFF2-40B4-BE49-F238E27FC236}">
                <a16:creationId xmlns:a16="http://schemas.microsoft.com/office/drawing/2014/main" id="{5CF0F938-BDDE-1BDB-F079-7AC2C415C419}"/>
              </a:ext>
            </a:extLst>
          </p:cNvPr>
          <p:cNvPicPr>
            <a:picLocks noGrp="1" noChangeAspect="1"/>
          </p:cNvPicPr>
          <p:nvPr>
            <p:ph type="pic" sz="quarter" idx="13"/>
          </p:nvPr>
        </p:nvPicPr>
        <p:blipFill>
          <a:blip r:embed="rId3"/>
          <a:srcRect/>
          <a:stretch>
            <a:fillRect/>
          </a:stretch>
        </p:blipFill>
        <p:spPr/>
      </p:pic>
      <p:sp>
        <p:nvSpPr>
          <p:cNvPr id="2" name="Platshållare för sidfot 1">
            <a:extLst>
              <a:ext uri="{FF2B5EF4-FFF2-40B4-BE49-F238E27FC236}">
                <a16:creationId xmlns:a16="http://schemas.microsoft.com/office/drawing/2014/main" id="{D0F8CDAC-77F8-4051-B409-5DF42620FF81}"/>
              </a:ext>
            </a:extLst>
          </p:cNvPr>
          <p:cNvSpPr>
            <a:spLocks noGrp="1"/>
          </p:cNvSpPr>
          <p:nvPr>
            <p:ph type="ftr" sz="quarter" idx="11"/>
          </p:nvPr>
        </p:nvSpPr>
        <p:spPr/>
        <p:txBody>
          <a:bodyPr/>
          <a:lstStyle/>
          <a:p>
            <a:r>
              <a:rPr lang="fi-FI"/>
              <a:t>stormossen.fi</a:t>
            </a:r>
            <a:endParaRPr lang="fi-FI" dirty="0"/>
          </a:p>
        </p:txBody>
      </p:sp>
      <p:sp>
        <p:nvSpPr>
          <p:cNvPr id="3" name="Tekstiruutu 2">
            <a:extLst>
              <a:ext uri="{FF2B5EF4-FFF2-40B4-BE49-F238E27FC236}">
                <a16:creationId xmlns:a16="http://schemas.microsoft.com/office/drawing/2014/main" id="{4357FB99-4BC9-8F01-1C64-6A6EF4183384}"/>
              </a:ext>
            </a:extLst>
          </p:cNvPr>
          <p:cNvSpPr txBox="1"/>
          <p:nvPr/>
        </p:nvSpPr>
        <p:spPr>
          <a:xfrm>
            <a:off x="5660968" y="4437975"/>
            <a:ext cx="3217025" cy="369332"/>
          </a:xfrm>
          <a:prstGeom prst="rect">
            <a:avLst/>
          </a:prstGeom>
          <a:noFill/>
        </p:spPr>
        <p:txBody>
          <a:bodyPr wrap="square" rtlCol="0">
            <a:spAutoFit/>
          </a:bodyPr>
          <a:lstStyle/>
          <a:p>
            <a:r>
              <a:rPr lang="fi-FI" dirty="0">
                <a:hlinkClick r:id="rId4"/>
              </a:rPr>
              <a:t>Video biokaasun valmistuksesta</a:t>
            </a:r>
            <a:endParaRPr lang="fi-FI" dirty="0"/>
          </a:p>
        </p:txBody>
      </p:sp>
    </p:spTree>
    <p:extLst>
      <p:ext uri="{BB962C8B-B14F-4D97-AF65-F5344CB8AC3E}">
        <p14:creationId xmlns:p14="http://schemas.microsoft.com/office/powerpoint/2010/main" val="314645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83791" y="652156"/>
            <a:ext cx="7886700" cy="617935"/>
          </a:xfrm>
        </p:spPr>
        <p:txBody>
          <a:bodyPr/>
          <a:lstStyle/>
          <a:p>
            <a:r>
              <a:rPr lang="sv-FI" dirty="0" err="1">
                <a:latin typeface="Houschka Pro Light" panose="02000503030000020003" pitchFamily="2" charset="0"/>
              </a:rPr>
              <a:t>Paperi</a:t>
            </a:r>
            <a:endParaRPr lang="sv-FI" dirty="0">
              <a:latin typeface="Houschka Pro Light" panose="02000503030000020003" pitchFamily="2" charset="0"/>
            </a:endParaRPr>
          </a:p>
        </p:txBody>
      </p:sp>
      <p:pic>
        <p:nvPicPr>
          <p:cNvPr id="10" name="Sisällön paikkamerkki 9">
            <a:extLst>
              <a:ext uri="{FF2B5EF4-FFF2-40B4-BE49-F238E27FC236}">
                <a16:creationId xmlns:a16="http://schemas.microsoft.com/office/drawing/2014/main" id="{AE689BD5-44E1-A925-40FF-010D1CF3F01C}"/>
              </a:ext>
            </a:extLst>
          </p:cNvPr>
          <p:cNvPicPr>
            <a:picLocks noGrp="1" noChangeAspect="1"/>
          </p:cNvPicPr>
          <p:nvPr>
            <p:ph sz="half" idx="2"/>
          </p:nvPr>
        </p:nvPicPr>
        <p:blipFill>
          <a:blip r:embed="rId3"/>
          <a:stretch>
            <a:fillRect/>
          </a:stretch>
        </p:blipFill>
        <p:spPr>
          <a:xfrm rot="5400000">
            <a:off x="4954859" y="954361"/>
            <a:ext cx="5143502" cy="3234780"/>
          </a:xfrm>
        </p:spPr>
      </p:pic>
      <p:pic>
        <p:nvPicPr>
          <p:cNvPr id="12" name="Kuva 11">
            <a:extLst>
              <a:ext uri="{FF2B5EF4-FFF2-40B4-BE49-F238E27FC236}">
                <a16:creationId xmlns:a16="http://schemas.microsoft.com/office/drawing/2014/main" id="{5CC3A5E4-1929-E14F-CA1B-5DA8E178CA50}"/>
              </a:ext>
            </a:extLst>
          </p:cNvPr>
          <p:cNvPicPr>
            <a:picLocks noChangeAspect="1"/>
          </p:cNvPicPr>
          <p:nvPr/>
        </p:nvPicPr>
        <p:blipFill>
          <a:blip r:embed="rId4"/>
          <a:stretch>
            <a:fillRect/>
          </a:stretch>
        </p:blipFill>
        <p:spPr>
          <a:xfrm>
            <a:off x="1910320" y="497528"/>
            <a:ext cx="2372371" cy="3993816"/>
          </a:xfrm>
          <a:prstGeom prst="rect">
            <a:avLst/>
          </a:prstGeom>
        </p:spPr>
      </p:pic>
      <p:pic>
        <p:nvPicPr>
          <p:cNvPr id="14" name="Kuva 13">
            <a:extLst>
              <a:ext uri="{FF2B5EF4-FFF2-40B4-BE49-F238E27FC236}">
                <a16:creationId xmlns:a16="http://schemas.microsoft.com/office/drawing/2014/main" id="{B8E8BF41-7228-9B6D-4542-E6D554F99D51}"/>
              </a:ext>
            </a:extLst>
          </p:cNvPr>
          <p:cNvPicPr>
            <a:picLocks noChangeAspect="1"/>
          </p:cNvPicPr>
          <p:nvPr/>
        </p:nvPicPr>
        <p:blipFill>
          <a:blip r:embed="rId5"/>
          <a:srcRect b="29930"/>
          <a:stretch>
            <a:fillRect/>
          </a:stretch>
        </p:blipFill>
        <p:spPr>
          <a:xfrm>
            <a:off x="2471619" y="1633509"/>
            <a:ext cx="1353031" cy="1307544"/>
          </a:xfrm>
          <a:prstGeom prst="rect">
            <a:avLst/>
          </a:prstGeom>
        </p:spPr>
      </p:pic>
    </p:spTree>
    <p:extLst>
      <p:ext uri="{BB962C8B-B14F-4D97-AF65-F5344CB8AC3E}">
        <p14:creationId xmlns:p14="http://schemas.microsoft.com/office/powerpoint/2010/main" val="3068220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68115" y="697106"/>
            <a:ext cx="7886700" cy="617935"/>
          </a:xfrm>
        </p:spPr>
        <p:txBody>
          <a:bodyPr/>
          <a:lstStyle/>
          <a:p>
            <a:r>
              <a:rPr lang="sv-SE" dirty="0" err="1">
                <a:latin typeface="Houschka Pro Light" panose="02000503030000020003" pitchFamily="2" charset="0"/>
              </a:rPr>
              <a:t>Metalli</a:t>
            </a:r>
            <a:endParaRPr lang="sv-FI" dirty="0">
              <a:latin typeface="Houschka Pro Light" panose="02000503030000020003" pitchFamily="2" charset="0"/>
            </a:endParaRPr>
          </a:p>
        </p:txBody>
      </p:sp>
      <p:pic>
        <p:nvPicPr>
          <p:cNvPr id="7" name="Platshållare för innehåll 10">
            <a:extLst>
              <a:ext uri="{FF2B5EF4-FFF2-40B4-BE49-F238E27FC236}">
                <a16:creationId xmlns:a16="http://schemas.microsoft.com/office/drawing/2014/main" id="{9C4BB9BA-4DB7-4734-AC01-9936923568AE}"/>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677884" y="2302233"/>
            <a:ext cx="1809751" cy="1198704"/>
          </a:xfrm>
        </p:spPr>
      </p:pic>
      <p:pic>
        <p:nvPicPr>
          <p:cNvPr id="8" name="Kuva 7" descr="Kuva, joka sisältää kohteen Jätesäiliö, kontti, jäteastia, Jätteenkäsittely&#10;&#10;Kuvaus luotu automaattisesti">
            <a:extLst>
              <a:ext uri="{FF2B5EF4-FFF2-40B4-BE49-F238E27FC236}">
                <a16:creationId xmlns:a16="http://schemas.microsoft.com/office/drawing/2014/main" id="{6216659C-4CC3-027B-A5B4-8483470018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17032" y="1507487"/>
            <a:ext cx="1744976" cy="2938907"/>
          </a:xfrm>
          <a:prstGeom prst="rect">
            <a:avLst/>
          </a:prstGeom>
        </p:spPr>
      </p:pic>
      <p:pic>
        <p:nvPicPr>
          <p:cNvPr id="18" name="Sisällön paikkamerkki 17">
            <a:extLst>
              <a:ext uri="{FF2B5EF4-FFF2-40B4-BE49-F238E27FC236}">
                <a16:creationId xmlns:a16="http://schemas.microsoft.com/office/drawing/2014/main" id="{644379EA-92EB-2453-B5A6-534D2932D531}"/>
              </a:ext>
            </a:extLst>
          </p:cNvPr>
          <p:cNvPicPr>
            <a:picLocks noGrp="1" noChangeAspect="1"/>
          </p:cNvPicPr>
          <p:nvPr>
            <p:ph sz="half" idx="2"/>
          </p:nvPr>
        </p:nvPicPr>
        <p:blipFill>
          <a:blip r:embed="rId5"/>
          <a:stretch>
            <a:fillRect/>
          </a:stretch>
        </p:blipFill>
        <p:spPr>
          <a:xfrm rot="16200000">
            <a:off x="4954864" y="954361"/>
            <a:ext cx="5143498" cy="3234777"/>
          </a:xfrm>
        </p:spPr>
      </p:pic>
    </p:spTree>
    <p:extLst>
      <p:ext uri="{BB962C8B-B14F-4D97-AF65-F5344CB8AC3E}">
        <p14:creationId xmlns:p14="http://schemas.microsoft.com/office/powerpoint/2010/main" val="215290905"/>
      </p:ext>
    </p:extLst>
  </p:cSld>
  <p:clrMapOvr>
    <a:masterClrMapping/>
  </p:clrMapOvr>
</p:sld>
</file>

<file path=ppt/theme/theme1.xml><?xml version="1.0" encoding="utf-8"?>
<a:theme xmlns:a="http://schemas.openxmlformats.org/drawingml/2006/main" name="Office-tema">
  <a:themeElements>
    <a:clrScheme name="STORMOSSEN">
      <a:dk1>
        <a:srgbClr val="000000"/>
      </a:dk1>
      <a:lt1>
        <a:srgbClr val="FFFFFF"/>
      </a:lt1>
      <a:dk2>
        <a:srgbClr val="223C1E"/>
      </a:dk2>
      <a:lt2>
        <a:srgbClr val="F0EBE0"/>
      </a:lt2>
      <a:accent1>
        <a:srgbClr val="30261D"/>
      </a:accent1>
      <a:accent2>
        <a:srgbClr val="F0EBE0"/>
      </a:accent2>
      <a:accent3>
        <a:srgbClr val="223C1E"/>
      </a:accent3>
      <a:accent4>
        <a:srgbClr val="93E6B3"/>
      </a:accent4>
      <a:accent5>
        <a:srgbClr val="FF7F61"/>
      </a:accent5>
      <a:accent6>
        <a:srgbClr val="EBAD2A"/>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rmossen_ppt-mall_02" id="{54CEAFFE-3B01-CE4D-B044-35A998BC924E}" vid="{A8D665AD-6A8F-854F-AD03-5CADAE9E61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Stormossen_ppt-template_20190304 (002)</Template>
  <TotalTime>4188</TotalTime>
  <Words>1101</Words>
  <Application>Microsoft Office PowerPoint</Application>
  <PresentationFormat>Näytössä katseltava esitys (16:9)</PresentationFormat>
  <Paragraphs>111</Paragraphs>
  <Slides>16</Slides>
  <Notes>15</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16</vt:i4>
      </vt:variant>
    </vt:vector>
  </HeadingPairs>
  <TitlesOfParts>
    <vt:vector size="21" baseType="lpstr">
      <vt:lpstr>Arial</vt:lpstr>
      <vt:lpstr>Calibri</vt:lpstr>
      <vt:lpstr>Calibri Light</vt:lpstr>
      <vt:lpstr>Houschka Pro Light</vt:lpstr>
      <vt:lpstr>Office-tema</vt:lpstr>
      <vt:lpstr>Lajittelu ja kierrätys</vt:lpstr>
      <vt:lpstr>Stormossen hoitaa roskat</vt:lpstr>
      <vt:lpstr>Kuinka paljon jätettä jokainen tuottaa vuodessa?</vt:lpstr>
      <vt:lpstr>PowerPoint-esitys</vt:lpstr>
      <vt:lpstr>PowerPoint-esitys</vt:lpstr>
      <vt:lpstr>Biojäte</vt:lpstr>
      <vt:lpstr>PowerPoint-esitys</vt:lpstr>
      <vt:lpstr>Paperi</vt:lpstr>
      <vt:lpstr>Metalli</vt:lpstr>
      <vt:lpstr>Lasipakkaukset</vt:lpstr>
      <vt:lpstr>Muovipakkaukset</vt:lpstr>
      <vt:lpstr>Kartonkipakkaukset</vt:lpstr>
      <vt:lpstr>Sekajäte (=poltettava jäte) </vt:lpstr>
      <vt:lpstr>Paristot</vt:lpstr>
      <vt:lpstr>Mihin lajitellaan..?</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Lajittelu ja kierrätys</dc:title>
  <dc:creator>Sini Hemming</dc:creator>
  <cp:lastModifiedBy>Sini Hemming</cp:lastModifiedBy>
  <cp:revision>91</cp:revision>
  <dcterms:created xsi:type="dcterms:W3CDTF">2019-08-13T10:02:16Z</dcterms:created>
  <dcterms:modified xsi:type="dcterms:W3CDTF">2025-11-04T11:19:15Z</dcterms:modified>
</cp:coreProperties>
</file>