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56" r:id="rId2"/>
    <p:sldId id="400" r:id="rId3"/>
    <p:sldId id="399" r:id="rId4"/>
    <p:sldId id="462" r:id="rId5"/>
    <p:sldId id="463" r:id="rId6"/>
    <p:sldId id="357" r:id="rId7"/>
    <p:sldId id="464" r:id="rId8"/>
    <p:sldId id="465" r:id="rId9"/>
    <p:sldId id="466" r:id="rId10"/>
    <p:sldId id="467" r:id="rId11"/>
    <p:sldId id="468" r:id="rId12"/>
    <p:sldId id="469" r:id="rId13"/>
    <p:sldId id="470" r:id="rId14"/>
    <p:sldId id="293" r:id="rId15"/>
    <p:sldId id="471" r:id="rId16"/>
    <p:sldId id="472" r:id="rId17"/>
    <p:sldId id="473" r:id="rId18"/>
    <p:sldId id="291" r:id="rId19"/>
    <p:sldId id="290" r:id="rId20"/>
    <p:sldId id="475" r:id="rId21"/>
    <p:sldId id="461" r:id="rId22"/>
    <p:sldId id="457"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i Hemming" initials="SH" lastIdx="2" clrIdx="0">
    <p:extLst>
      <p:ext uri="{19B8F6BF-5375-455C-9EA6-DF929625EA0E}">
        <p15:presenceInfo xmlns:p15="http://schemas.microsoft.com/office/powerpoint/2012/main" userId="Sini Hemm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9C305A-910C-4DC0-9BF6-1B615B145948}" v="12" dt="2025-11-04T11:51:24.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69"/>
    <p:restoredTop sz="74958" autoAdjust="0"/>
  </p:normalViewPr>
  <p:slideViewPr>
    <p:cSldViewPr snapToGrid="0" snapToObjects="1">
      <p:cViewPr varScale="1">
        <p:scale>
          <a:sx n="109" d="100"/>
          <a:sy n="109" d="100"/>
        </p:scale>
        <p:origin x="1980" y="102"/>
      </p:cViewPr>
      <p:guideLst/>
    </p:cSldViewPr>
  </p:slideViewPr>
  <p:notesTextViewPr>
    <p:cViewPr>
      <p:scale>
        <a:sx n="3" d="2"/>
        <a:sy n="3" d="2"/>
      </p:scale>
      <p:origin x="0" y="0"/>
    </p:cViewPr>
  </p:notesTextViewPr>
  <p:notesViewPr>
    <p:cSldViewPr snapToGrid="0" snapToObjects="1">
      <p:cViewPr varScale="1">
        <p:scale>
          <a:sx n="114" d="100"/>
          <a:sy n="114" d="100"/>
        </p:scale>
        <p:origin x="42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i Hemming" userId="b1aebde7-0fc2-4541-9cd1-ca9af926869f" providerId="ADAL" clId="{CC98C053-366A-41E7-A56B-5C091ECCA4CC}"/>
    <pc:docChg chg="undo custSel addSld delSld modSld sldOrd">
      <pc:chgData name="Sini Hemming" userId="b1aebde7-0fc2-4541-9cd1-ca9af926869f" providerId="ADAL" clId="{CC98C053-366A-41E7-A56B-5C091ECCA4CC}" dt="2024-08-12T12:32:41.696" v="3971" actId="20577"/>
      <pc:docMkLst>
        <pc:docMk/>
      </pc:docMkLst>
      <pc:sldChg chg="modSp mod">
        <pc:chgData name="Sini Hemming" userId="b1aebde7-0fc2-4541-9cd1-ca9af926869f" providerId="ADAL" clId="{CC98C053-366A-41E7-A56B-5C091ECCA4CC}" dt="2024-07-08T06:53:59.963" v="1090" actId="20577"/>
        <pc:sldMkLst>
          <pc:docMk/>
          <pc:sldMk cId="2903314887" sldId="256"/>
        </pc:sldMkLst>
      </pc:sldChg>
      <pc:sldChg chg="addSp delSp modSp mod ord modNotesTx">
        <pc:chgData name="Sini Hemming" userId="b1aebde7-0fc2-4541-9cd1-ca9af926869f" providerId="ADAL" clId="{CC98C053-366A-41E7-A56B-5C091ECCA4CC}" dt="2024-07-08T07:57:35.687" v="1555" actId="20577"/>
        <pc:sldMkLst>
          <pc:docMk/>
          <pc:sldMk cId="2985361237" sldId="284"/>
        </pc:sldMkLst>
      </pc:sldChg>
      <pc:sldChg chg="addSp delSp modSp mod modShow modNotesTx">
        <pc:chgData name="Sini Hemming" userId="b1aebde7-0fc2-4541-9cd1-ca9af926869f" providerId="ADAL" clId="{CC98C053-366A-41E7-A56B-5C091ECCA4CC}" dt="2024-07-10T08:36:07.366" v="3631" actId="113"/>
        <pc:sldMkLst>
          <pc:docMk/>
          <pc:sldMk cId="1875089658" sldId="290"/>
        </pc:sldMkLst>
      </pc:sldChg>
      <pc:sldChg chg="mod modAnim modShow">
        <pc:chgData name="Sini Hemming" userId="b1aebde7-0fc2-4541-9cd1-ca9af926869f" providerId="ADAL" clId="{CC98C053-366A-41E7-A56B-5C091ECCA4CC}" dt="2024-07-10T08:33:53.176" v="3587"/>
        <pc:sldMkLst>
          <pc:docMk/>
          <pc:sldMk cId="1279116701" sldId="291"/>
        </pc:sldMkLst>
      </pc:sldChg>
      <pc:sldChg chg="addSp delSp modSp mod modClrScheme modShow chgLayout modNotesTx">
        <pc:chgData name="Sini Hemming" userId="b1aebde7-0fc2-4541-9cd1-ca9af926869f" providerId="ADAL" clId="{CC98C053-366A-41E7-A56B-5C091ECCA4CC}" dt="2024-07-10T07:40:36.071" v="3585" actId="20577"/>
        <pc:sldMkLst>
          <pc:docMk/>
          <pc:sldMk cId="2848488394" sldId="293"/>
        </pc:sldMkLst>
      </pc:sldChg>
      <pc:sldChg chg="modNotesTx">
        <pc:chgData name="Sini Hemming" userId="b1aebde7-0fc2-4541-9cd1-ca9af926869f" providerId="ADAL" clId="{CC98C053-366A-41E7-A56B-5C091ECCA4CC}" dt="2024-08-12T12:26:05.576" v="3927" actId="20577"/>
        <pc:sldMkLst>
          <pc:docMk/>
          <pc:sldMk cId="2952231363" sldId="357"/>
        </pc:sldMkLst>
      </pc:sldChg>
      <pc:sldChg chg="addSp modSp mod modShow modNotesTx">
        <pc:chgData name="Sini Hemming" userId="b1aebde7-0fc2-4541-9cd1-ca9af926869f" providerId="ADAL" clId="{CC98C053-366A-41E7-A56B-5C091ECCA4CC}" dt="2024-08-12T12:32:41.696" v="3971" actId="20577"/>
        <pc:sldMkLst>
          <pc:docMk/>
          <pc:sldMk cId="2293422955" sldId="387"/>
        </pc:sldMkLst>
      </pc:sldChg>
      <pc:sldChg chg="addSp delSp modSp mod modShow modNotesTx">
        <pc:chgData name="Sini Hemming" userId="b1aebde7-0fc2-4541-9cd1-ca9af926869f" providerId="ADAL" clId="{CC98C053-366A-41E7-A56B-5C091ECCA4CC}" dt="2024-07-10T07:22:26.270" v="3549" actId="729"/>
        <pc:sldMkLst>
          <pc:docMk/>
          <pc:sldMk cId="3068220894" sldId="390"/>
        </pc:sldMkLst>
      </pc:sldChg>
      <pc:sldChg chg="mod modShow modNotesTx">
        <pc:chgData name="Sini Hemming" userId="b1aebde7-0fc2-4541-9cd1-ca9af926869f" providerId="ADAL" clId="{CC98C053-366A-41E7-A56B-5C091ECCA4CC}" dt="2024-07-10T07:33:14.188" v="3574" actId="20577"/>
        <pc:sldMkLst>
          <pc:docMk/>
          <pc:sldMk cId="215290905" sldId="391"/>
        </pc:sldMkLst>
      </pc:sldChg>
      <pc:sldChg chg="modSp mod modShow modNotesTx">
        <pc:chgData name="Sini Hemming" userId="b1aebde7-0fc2-4541-9cd1-ca9af926869f" providerId="ADAL" clId="{CC98C053-366A-41E7-A56B-5C091ECCA4CC}" dt="2024-07-10T07:22:33.012" v="3551" actId="729"/>
        <pc:sldMkLst>
          <pc:docMk/>
          <pc:sldMk cId="2892015664" sldId="392"/>
        </pc:sldMkLst>
      </pc:sldChg>
      <pc:sldChg chg="addSp delSp modSp mod modShow modNotesTx">
        <pc:chgData name="Sini Hemming" userId="b1aebde7-0fc2-4541-9cd1-ca9af926869f" providerId="ADAL" clId="{CC98C053-366A-41E7-A56B-5C091ECCA4CC}" dt="2024-07-10T07:22:43.356" v="3554" actId="729"/>
        <pc:sldMkLst>
          <pc:docMk/>
          <pc:sldMk cId="3979846281" sldId="394"/>
        </pc:sldMkLst>
      </pc:sldChg>
      <pc:sldChg chg="addSp delSp modSp mod modShow modNotesTx">
        <pc:chgData name="Sini Hemming" userId="b1aebde7-0fc2-4541-9cd1-ca9af926869f" providerId="ADAL" clId="{CC98C053-366A-41E7-A56B-5C091ECCA4CC}" dt="2024-08-12T10:44:59.909" v="3916" actId="20577"/>
        <pc:sldMkLst>
          <pc:docMk/>
          <pc:sldMk cId="3192491200" sldId="396"/>
        </pc:sldMkLst>
      </pc:sldChg>
      <pc:sldChg chg="addSp delSp modSp mod ord modNotesTx">
        <pc:chgData name="Sini Hemming" userId="b1aebde7-0fc2-4541-9cd1-ca9af926869f" providerId="ADAL" clId="{CC98C053-366A-41E7-A56B-5C091ECCA4CC}" dt="2024-07-08T06:53:34.934" v="1089" actId="21"/>
        <pc:sldMkLst>
          <pc:docMk/>
          <pc:sldMk cId="2128838544" sldId="399"/>
        </pc:sldMkLst>
      </pc:sldChg>
      <pc:sldChg chg="addSp delSp modSp mod delAnim modAnim modShow modNotesTx">
        <pc:chgData name="Sini Hemming" userId="b1aebde7-0fc2-4541-9cd1-ca9af926869f" providerId="ADAL" clId="{CC98C053-366A-41E7-A56B-5C091ECCA4CC}" dt="2024-07-10T06:41:25.039" v="3299" actId="166"/>
        <pc:sldMkLst>
          <pc:docMk/>
          <pc:sldMk cId="479219956" sldId="400"/>
        </pc:sldMkLst>
      </pc:sldChg>
      <pc:sldChg chg="mod modShow modNotesTx">
        <pc:chgData name="Sini Hemming" userId="b1aebde7-0fc2-4541-9cd1-ca9af926869f" providerId="ADAL" clId="{CC98C053-366A-41E7-A56B-5C091ECCA4CC}" dt="2024-07-10T07:22:23.203" v="3548" actId="729"/>
        <pc:sldMkLst>
          <pc:docMk/>
          <pc:sldMk cId="485740061" sldId="401"/>
        </pc:sldMkLst>
      </pc:sldChg>
      <pc:sldChg chg="mod modShow modNotesTx">
        <pc:chgData name="Sini Hemming" userId="b1aebde7-0fc2-4541-9cd1-ca9af926869f" providerId="ADAL" clId="{CC98C053-366A-41E7-A56B-5C091ECCA4CC}" dt="2024-07-10T07:22:35.913" v="3552" actId="729"/>
        <pc:sldMkLst>
          <pc:docMk/>
          <pc:sldMk cId="191235622" sldId="402"/>
        </pc:sldMkLst>
      </pc:sldChg>
      <pc:sldChg chg="addSp delSp modSp mod modShow">
        <pc:chgData name="Sini Hemming" userId="b1aebde7-0fc2-4541-9cd1-ca9af926869f" providerId="ADAL" clId="{CC98C053-366A-41E7-A56B-5C091ECCA4CC}" dt="2024-07-10T07:22:48.483" v="3556" actId="729"/>
        <pc:sldMkLst>
          <pc:docMk/>
          <pc:sldMk cId="2765946122" sldId="403"/>
        </pc:sldMkLst>
      </pc:sldChg>
      <pc:sldChg chg="addSp delSp modSp mod modNotesTx">
        <pc:chgData name="Sini Hemming" userId="b1aebde7-0fc2-4541-9cd1-ca9af926869f" providerId="ADAL" clId="{CC98C053-366A-41E7-A56B-5C091ECCA4CC}" dt="2024-07-10T05:40:52.659" v="2310" actId="166"/>
        <pc:sldMkLst>
          <pc:docMk/>
          <pc:sldMk cId="2581200501" sldId="408"/>
        </pc:sldMkLst>
      </pc:sldChg>
      <pc:sldChg chg="new del">
        <pc:chgData name="Sini Hemming" userId="b1aebde7-0fc2-4541-9cd1-ca9af926869f" providerId="ADAL" clId="{CC98C053-366A-41E7-A56B-5C091ECCA4CC}" dt="2024-07-08T06:28:15.668" v="428" actId="47"/>
        <pc:sldMkLst>
          <pc:docMk/>
          <pc:sldMk cId="2267668231" sldId="458"/>
        </pc:sldMkLst>
      </pc:sldChg>
      <pc:sldChg chg="modSp new del mod">
        <pc:chgData name="Sini Hemming" userId="b1aebde7-0fc2-4541-9cd1-ca9af926869f" providerId="ADAL" clId="{CC98C053-366A-41E7-A56B-5C091ECCA4CC}" dt="2024-07-08T06:52:17.091" v="1081" actId="47"/>
        <pc:sldMkLst>
          <pc:docMk/>
          <pc:sldMk cId="2814423769" sldId="459"/>
        </pc:sldMkLst>
      </pc:sldChg>
      <pc:sldChg chg="modSp new del mod">
        <pc:chgData name="Sini Hemming" userId="b1aebde7-0fc2-4541-9cd1-ca9af926869f" providerId="ADAL" clId="{CC98C053-366A-41E7-A56B-5C091ECCA4CC}" dt="2024-07-08T06:37:38.707" v="582" actId="47"/>
        <pc:sldMkLst>
          <pc:docMk/>
          <pc:sldMk cId="713304753" sldId="460"/>
        </pc:sldMkLst>
      </pc:sldChg>
      <pc:sldChg chg="addSp delSp modSp new mod modAnim modNotesTx">
        <pc:chgData name="Sini Hemming" userId="b1aebde7-0fc2-4541-9cd1-ca9af926869f" providerId="ADAL" clId="{CC98C053-366A-41E7-A56B-5C091ECCA4CC}" dt="2024-07-08T07:55:19.663" v="1362" actId="20577"/>
        <pc:sldMkLst>
          <pc:docMk/>
          <pc:sldMk cId="1647427301" sldId="460"/>
        </pc:sldMkLst>
      </pc:sldChg>
      <pc:sldChg chg="new del">
        <pc:chgData name="Sini Hemming" userId="b1aebde7-0fc2-4541-9cd1-ca9af926869f" providerId="ADAL" clId="{CC98C053-366A-41E7-A56B-5C091ECCA4CC}" dt="2024-07-08T08:17:41.657" v="2003" actId="2696"/>
        <pc:sldMkLst>
          <pc:docMk/>
          <pc:sldMk cId="65378585" sldId="461"/>
        </pc:sldMkLst>
      </pc:sldChg>
      <pc:sldChg chg="modSp new mod modAnim modNotesTx">
        <pc:chgData name="Sini Hemming" userId="b1aebde7-0fc2-4541-9cd1-ca9af926869f" providerId="ADAL" clId="{CC98C053-366A-41E7-A56B-5C091ECCA4CC}" dt="2024-07-10T08:43:42.187" v="3880" actId="2711"/>
        <pc:sldMkLst>
          <pc:docMk/>
          <pc:sldMk cId="2528153222" sldId="461"/>
        </pc:sldMkLst>
      </pc:sldChg>
      <pc:sldChg chg="new del">
        <pc:chgData name="Sini Hemming" userId="b1aebde7-0fc2-4541-9cd1-ca9af926869f" providerId="ADAL" clId="{CC98C053-366A-41E7-A56B-5C091ECCA4CC}" dt="2024-07-10T05:45:54.721" v="2445" actId="47"/>
        <pc:sldMkLst>
          <pc:docMk/>
          <pc:sldMk cId="1264304236" sldId="462"/>
        </pc:sldMkLst>
      </pc:sldChg>
      <pc:sldChg chg="addSp delSp modSp new mod ord modClrScheme chgLayout modNotesTx">
        <pc:chgData name="Sini Hemming" userId="b1aebde7-0fc2-4541-9cd1-ca9af926869f" providerId="ADAL" clId="{CC98C053-366A-41E7-A56B-5C091ECCA4CC}" dt="2024-08-12T12:21:43.222" v="3926" actId="20577"/>
        <pc:sldMkLst>
          <pc:docMk/>
          <pc:sldMk cId="1792813621" sldId="462"/>
        </pc:sldMkLst>
      </pc:sldChg>
    </pc:docChg>
  </pc:docChgLst>
  <pc:docChgLst>
    <pc:chgData name="Sini Hemming" userId="b1aebde7-0fc2-4541-9cd1-ca9af926869f" providerId="ADAL" clId="{8EAFC596-5D2C-4661-AFE6-4354DA0F6A58}"/>
    <pc:docChg chg="custSel modSld sldOrd">
      <pc:chgData name="Sini Hemming" userId="b1aebde7-0fc2-4541-9cd1-ca9af926869f" providerId="ADAL" clId="{8EAFC596-5D2C-4661-AFE6-4354DA0F6A58}" dt="2024-03-18T09:02:07.815" v="178" actId="20577"/>
      <pc:docMkLst>
        <pc:docMk/>
      </pc:docMkLst>
      <pc:sldChg chg="modSp mod">
        <pc:chgData name="Sini Hemming" userId="b1aebde7-0fc2-4541-9cd1-ca9af926869f" providerId="ADAL" clId="{8EAFC596-5D2C-4661-AFE6-4354DA0F6A58}" dt="2024-03-18T09:02:07.815" v="178" actId="20577"/>
        <pc:sldMkLst>
          <pc:docMk/>
          <pc:sldMk cId="2903314887" sldId="256"/>
        </pc:sldMkLst>
      </pc:sldChg>
      <pc:sldChg chg="addSp delSp modSp mod">
        <pc:chgData name="Sini Hemming" userId="b1aebde7-0fc2-4541-9cd1-ca9af926869f" providerId="ADAL" clId="{8EAFC596-5D2C-4661-AFE6-4354DA0F6A58}" dt="2024-03-14T12:41:39.697" v="123" actId="962"/>
        <pc:sldMkLst>
          <pc:docMk/>
          <pc:sldMk cId="2985361237" sldId="284"/>
        </pc:sldMkLst>
      </pc:sldChg>
      <pc:sldChg chg="mod modShow">
        <pc:chgData name="Sini Hemming" userId="b1aebde7-0fc2-4541-9cd1-ca9af926869f" providerId="ADAL" clId="{8EAFC596-5D2C-4661-AFE6-4354DA0F6A58}" dt="2024-03-14T12:42:20.691" v="135" actId="729"/>
        <pc:sldMkLst>
          <pc:docMk/>
          <pc:sldMk cId="1875089658" sldId="290"/>
        </pc:sldMkLst>
      </pc:sldChg>
      <pc:sldChg chg="mod modShow">
        <pc:chgData name="Sini Hemming" userId="b1aebde7-0fc2-4541-9cd1-ca9af926869f" providerId="ADAL" clId="{8EAFC596-5D2C-4661-AFE6-4354DA0F6A58}" dt="2024-03-14T12:42:19.368" v="134" actId="729"/>
        <pc:sldMkLst>
          <pc:docMk/>
          <pc:sldMk cId="1279116701" sldId="291"/>
        </pc:sldMkLst>
      </pc:sldChg>
      <pc:sldChg chg="mod modShow">
        <pc:chgData name="Sini Hemming" userId="b1aebde7-0fc2-4541-9cd1-ca9af926869f" providerId="ADAL" clId="{8EAFC596-5D2C-4661-AFE6-4354DA0F6A58}" dt="2024-03-14T12:42:10.252" v="130" actId="729"/>
        <pc:sldMkLst>
          <pc:docMk/>
          <pc:sldMk cId="2848488394" sldId="293"/>
        </pc:sldMkLst>
      </pc:sldChg>
      <pc:sldChg chg="ord">
        <pc:chgData name="Sini Hemming" userId="b1aebde7-0fc2-4541-9cd1-ca9af926869f" providerId="ADAL" clId="{8EAFC596-5D2C-4661-AFE6-4354DA0F6A58}" dt="2024-03-14T12:42:31.909" v="137"/>
        <pc:sldMkLst>
          <pc:docMk/>
          <pc:sldMk cId="2952231363" sldId="357"/>
        </pc:sldMkLst>
      </pc:sldChg>
      <pc:sldChg chg="mod modShow">
        <pc:chgData name="Sini Hemming" userId="b1aebde7-0fc2-4541-9cd1-ca9af926869f" providerId="ADAL" clId="{8EAFC596-5D2C-4661-AFE6-4354DA0F6A58}" dt="2024-03-14T12:41:47.679" v="124" actId="729"/>
        <pc:sldMkLst>
          <pc:docMk/>
          <pc:sldMk cId="2293422955" sldId="387"/>
        </pc:sldMkLst>
      </pc:sldChg>
      <pc:sldChg chg="addSp delSp modSp mod modShow">
        <pc:chgData name="Sini Hemming" userId="b1aebde7-0fc2-4541-9cd1-ca9af926869f" providerId="ADAL" clId="{8EAFC596-5D2C-4661-AFE6-4354DA0F6A58}" dt="2024-03-14T12:42:03.799" v="126" actId="729"/>
        <pc:sldMkLst>
          <pc:docMk/>
          <pc:sldMk cId="3068220894" sldId="390"/>
        </pc:sldMkLst>
      </pc:sldChg>
      <pc:sldChg chg="addSp delSp modSp mod modShow">
        <pc:chgData name="Sini Hemming" userId="b1aebde7-0fc2-4541-9cd1-ca9af926869f" providerId="ADAL" clId="{8EAFC596-5D2C-4661-AFE6-4354DA0F6A58}" dt="2024-03-14T12:42:05.293" v="127" actId="729"/>
        <pc:sldMkLst>
          <pc:docMk/>
          <pc:sldMk cId="215290905" sldId="391"/>
        </pc:sldMkLst>
      </pc:sldChg>
      <pc:sldChg chg="addSp delSp modSp mod modShow">
        <pc:chgData name="Sini Hemming" userId="b1aebde7-0fc2-4541-9cd1-ca9af926869f" providerId="ADAL" clId="{8EAFC596-5D2C-4661-AFE6-4354DA0F6A58}" dt="2024-03-14T12:42:06.711" v="128" actId="729"/>
        <pc:sldMkLst>
          <pc:docMk/>
          <pc:sldMk cId="2892015664" sldId="392"/>
        </pc:sldMkLst>
      </pc:sldChg>
      <pc:sldChg chg="addSp delSp modSp mod modShow">
        <pc:chgData name="Sini Hemming" userId="b1aebde7-0fc2-4541-9cd1-ca9af926869f" providerId="ADAL" clId="{8EAFC596-5D2C-4661-AFE6-4354DA0F6A58}" dt="2024-03-14T12:42:12.330" v="131" actId="729"/>
        <pc:sldMkLst>
          <pc:docMk/>
          <pc:sldMk cId="3979846281" sldId="394"/>
        </pc:sldMkLst>
      </pc:sldChg>
      <pc:sldChg chg="addSp delSp modSp mod modShow">
        <pc:chgData name="Sini Hemming" userId="b1aebde7-0fc2-4541-9cd1-ca9af926869f" providerId="ADAL" clId="{8EAFC596-5D2C-4661-AFE6-4354DA0F6A58}" dt="2024-03-14T12:42:15.354" v="132" actId="729"/>
        <pc:sldMkLst>
          <pc:docMk/>
          <pc:sldMk cId="3192491200" sldId="396"/>
        </pc:sldMkLst>
      </pc:sldChg>
      <pc:sldChg chg="addSp delSp modSp mod">
        <pc:chgData name="Sini Hemming" userId="b1aebde7-0fc2-4541-9cd1-ca9af926869f" providerId="ADAL" clId="{8EAFC596-5D2C-4661-AFE6-4354DA0F6A58}" dt="2024-03-14T12:41:18.534" v="119" actId="14100"/>
        <pc:sldMkLst>
          <pc:docMk/>
          <pc:sldMk cId="2128838544" sldId="399"/>
        </pc:sldMkLst>
      </pc:sldChg>
      <pc:sldChg chg="mod modShow">
        <pc:chgData name="Sini Hemming" userId="b1aebde7-0fc2-4541-9cd1-ca9af926869f" providerId="ADAL" clId="{8EAFC596-5D2C-4661-AFE6-4354DA0F6A58}" dt="2024-03-14T06:56:27.663" v="0" actId="729"/>
        <pc:sldMkLst>
          <pc:docMk/>
          <pc:sldMk cId="479219956" sldId="400"/>
        </pc:sldMkLst>
      </pc:sldChg>
      <pc:sldChg chg="addSp delSp modSp mod modShow">
        <pc:chgData name="Sini Hemming" userId="b1aebde7-0fc2-4541-9cd1-ca9af926869f" providerId="ADAL" clId="{8EAFC596-5D2C-4661-AFE6-4354DA0F6A58}" dt="2024-03-14T12:41:52.273" v="125" actId="729"/>
        <pc:sldMkLst>
          <pc:docMk/>
          <pc:sldMk cId="485740061" sldId="401"/>
        </pc:sldMkLst>
      </pc:sldChg>
      <pc:sldChg chg="addSp delSp modSp mod modShow">
        <pc:chgData name="Sini Hemming" userId="b1aebde7-0fc2-4541-9cd1-ca9af926869f" providerId="ADAL" clId="{8EAFC596-5D2C-4661-AFE6-4354DA0F6A58}" dt="2024-03-14T12:42:08.178" v="129" actId="729"/>
        <pc:sldMkLst>
          <pc:docMk/>
          <pc:sldMk cId="191235622" sldId="402"/>
        </pc:sldMkLst>
      </pc:sldChg>
      <pc:sldChg chg="addSp delSp modSp mod modShow">
        <pc:chgData name="Sini Hemming" userId="b1aebde7-0fc2-4541-9cd1-ca9af926869f" providerId="ADAL" clId="{8EAFC596-5D2C-4661-AFE6-4354DA0F6A58}" dt="2024-03-14T12:42:18.171" v="133" actId="729"/>
        <pc:sldMkLst>
          <pc:docMk/>
          <pc:sldMk cId="2765946122" sldId="403"/>
        </pc:sldMkLst>
      </pc:sldChg>
    </pc:docChg>
  </pc:docChgLst>
  <pc:docChgLst>
    <pc:chgData name="Sini Hemming" userId="b1aebde7-0fc2-4541-9cd1-ca9af926869f" providerId="ADAL" clId="{34ABCFB3-E088-40E3-B04F-C76D365D6EF2}"/>
    <pc:docChg chg="undo custSel addSld delSld modSld sldOrd">
      <pc:chgData name="Sini Hemming" userId="b1aebde7-0fc2-4541-9cd1-ca9af926869f" providerId="ADAL" clId="{34ABCFB3-E088-40E3-B04F-C76D365D6EF2}" dt="2025-11-10T06:56:21.965" v="577" actId="20577"/>
      <pc:docMkLst>
        <pc:docMk/>
      </pc:docMkLst>
      <pc:sldChg chg="del">
        <pc:chgData name="Sini Hemming" userId="b1aebde7-0fc2-4541-9cd1-ca9af926869f" providerId="ADAL" clId="{34ABCFB3-E088-40E3-B04F-C76D365D6EF2}" dt="2025-11-04T11:39:55.392" v="34" actId="47"/>
        <pc:sldMkLst>
          <pc:docMk/>
          <pc:sldMk cId="2985361237" sldId="284"/>
        </pc:sldMkLst>
      </pc:sldChg>
      <pc:sldChg chg="addSp delSp modSp mod modNotesTx">
        <pc:chgData name="Sini Hemming" userId="b1aebde7-0fc2-4541-9cd1-ca9af926869f" providerId="ADAL" clId="{34ABCFB3-E088-40E3-B04F-C76D365D6EF2}" dt="2025-11-10T06:56:21.965" v="577" actId="20577"/>
        <pc:sldMkLst>
          <pc:docMk/>
          <pc:sldMk cId="1875089658" sldId="290"/>
        </pc:sldMkLst>
        <pc:picChg chg="add mod">
          <ac:chgData name="Sini Hemming" userId="b1aebde7-0fc2-4541-9cd1-ca9af926869f" providerId="ADAL" clId="{34ABCFB3-E088-40E3-B04F-C76D365D6EF2}" dt="2025-11-04T11:45:17.256" v="75" actId="14100"/>
          <ac:picMkLst>
            <pc:docMk/>
            <pc:sldMk cId="1875089658" sldId="290"/>
            <ac:picMk id="10" creationId="{41759811-5AAC-FFEA-3D95-2C846660243D}"/>
          </ac:picMkLst>
        </pc:picChg>
      </pc:sldChg>
      <pc:sldChg chg="addSp delSp modSp mod modNotesTx">
        <pc:chgData name="Sini Hemming" userId="b1aebde7-0fc2-4541-9cd1-ca9af926869f" providerId="ADAL" clId="{34ABCFB3-E088-40E3-B04F-C76D365D6EF2}" dt="2025-11-04T11:44:39.448" v="68" actId="20577"/>
        <pc:sldMkLst>
          <pc:docMk/>
          <pc:sldMk cId="1279116701" sldId="291"/>
        </pc:sldMkLst>
        <pc:picChg chg="add mod">
          <ac:chgData name="Sini Hemming" userId="b1aebde7-0fc2-4541-9cd1-ca9af926869f" providerId="ADAL" clId="{34ABCFB3-E088-40E3-B04F-C76D365D6EF2}" dt="2025-11-04T11:43:05.646" v="56" actId="14100"/>
          <ac:picMkLst>
            <pc:docMk/>
            <pc:sldMk cId="1279116701" sldId="291"/>
            <ac:picMk id="7" creationId="{789D316A-DECB-F07B-85A2-01C6B309C8B9}"/>
          </ac:picMkLst>
        </pc:picChg>
        <pc:picChg chg="add mod">
          <ac:chgData name="Sini Hemming" userId="b1aebde7-0fc2-4541-9cd1-ca9af926869f" providerId="ADAL" clId="{34ABCFB3-E088-40E3-B04F-C76D365D6EF2}" dt="2025-11-04T11:44:08.725" v="61" actId="1076"/>
          <ac:picMkLst>
            <pc:docMk/>
            <pc:sldMk cId="1279116701" sldId="291"/>
            <ac:picMk id="9" creationId="{2E21C432-7ADC-DDC3-0B19-4FC5ADC8B18E}"/>
          </ac:picMkLst>
        </pc:picChg>
      </pc:sldChg>
      <pc:sldChg chg="modSp mod ord">
        <pc:chgData name="Sini Hemming" userId="b1aebde7-0fc2-4541-9cd1-ca9af926869f" providerId="ADAL" clId="{34ABCFB3-E088-40E3-B04F-C76D365D6EF2}" dt="2025-11-04T11:41:13.559" v="45" actId="207"/>
        <pc:sldMkLst>
          <pc:docMk/>
          <pc:sldMk cId="2848488394" sldId="293"/>
        </pc:sldMkLst>
        <pc:spChg chg="mod">
          <ac:chgData name="Sini Hemming" userId="b1aebde7-0fc2-4541-9cd1-ca9af926869f" providerId="ADAL" clId="{34ABCFB3-E088-40E3-B04F-C76D365D6EF2}" dt="2025-11-04T11:41:13.559" v="45" actId="207"/>
          <ac:spMkLst>
            <pc:docMk/>
            <pc:sldMk cId="2848488394" sldId="293"/>
            <ac:spMk id="5" creationId="{7FC4AD86-650E-44EC-9C68-3C88B8F33C34}"/>
          </ac:spMkLst>
        </pc:spChg>
        <pc:spChg chg="mod">
          <ac:chgData name="Sini Hemming" userId="b1aebde7-0fc2-4541-9cd1-ca9af926869f" providerId="ADAL" clId="{34ABCFB3-E088-40E3-B04F-C76D365D6EF2}" dt="2025-11-04T11:41:09.117" v="43" actId="207"/>
          <ac:spMkLst>
            <pc:docMk/>
            <pc:sldMk cId="2848488394" sldId="293"/>
            <ac:spMk id="13" creationId="{236F18DA-FCE9-02DF-03AF-D475DF5BCB51}"/>
          </ac:spMkLst>
        </pc:spChg>
      </pc:sldChg>
      <pc:sldChg chg="del">
        <pc:chgData name="Sini Hemming" userId="b1aebde7-0fc2-4541-9cd1-ca9af926869f" providerId="ADAL" clId="{34ABCFB3-E088-40E3-B04F-C76D365D6EF2}" dt="2025-11-04T11:40:50.508" v="37" actId="47"/>
        <pc:sldMkLst>
          <pc:docMk/>
          <pc:sldMk cId="2293422955" sldId="387"/>
        </pc:sldMkLst>
      </pc:sldChg>
      <pc:sldChg chg="del">
        <pc:chgData name="Sini Hemming" userId="b1aebde7-0fc2-4541-9cd1-ca9af926869f" providerId="ADAL" clId="{34ABCFB3-E088-40E3-B04F-C76D365D6EF2}" dt="2025-11-04T11:40:52.613" v="38" actId="47"/>
        <pc:sldMkLst>
          <pc:docMk/>
          <pc:sldMk cId="3068220894" sldId="390"/>
        </pc:sldMkLst>
      </pc:sldChg>
      <pc:sldChg chg="del">
        <pc:chgData name="Sini Hemming" userId="b1aebde7-0fc2-4541-9cd1-ca9af926869f" providerId="ADAL" clId="{34ABCFB3-E088-40E3-B04F-C76D365D6EF2}" dt="2025-11-04T11:40:53.550" v="39" actId="47"/>
        <pc:sldMkLst>
          <pc:docMk/>
          <pc:sldMk cId="215290905" sldId="391"/>
        </pc:sldMkLst>
      </pc:sldChg>
      <pc:sldChg chg="del">
        <pc:chgData name="Sini Hemming" userId="b1aebde7-0fc2-4541-9cd1-ca9af926869f" providerId="ADAL" clId="{34ABCFB3-E088-40E3-B04F-C76D365D6EF2}" dt="2025-11-04T11:40:54.549" v="40" actId="47"/>
        <pc:sldMkLst>
          <pc:docMk/>
          <pc:sldMk cId="2892015664" sldId="392"/>
        </pc:sldMkLst>
      </pc:sldChg>
      <pc:sldChg chg="del">
        <pc:chgData name="Sini Hemming" userId="b1aebde7-0fc2-4541-9cd1-ca9af926869f" providerId="ADAL" clId="{34ABCFB3-E088-40E3-B04F-C76D365D6EF2}" dt="2025-11-04T11:41:34.459" v="47" actId="47"/>
        <pc:sldMkLst>
          <pc:docMk/>
          <pc:sldMk cId="3979846281" sldId="394"/>
        </pc:sldMkLst>
      </pc:sldChg>
      <pc:sldChg chg="del">
        <pc:chgData name="Sini Hemming" userId="b1aebde7-0fc2-4541-9cd1-ca9af926869f" providerId="ADAL" clId="{34ABCFB3-E088-40E3-B04F-C76D365D6EF2}" dt="2025-11-04T11:41:36.555" v="48" actId="47"/>
        <pc:sldMkLst>
          <pc:docMk/>
          <pc:sldMk cId="3192491200" sldId="396"/>
        </pc:sldMkLst>
      </pc:sldChg>
      <pc:sldChg chg="modSp mod">
        <pc:chgData name="Sini Hemming" userId="b1aebde7-0fc2-4541-9cd1-ca9af926869f" providerId="ADAL" clId="{34ABCFB3-E088-40E3-B04F-C76D365D6EF2}" dt="2025-11-04T11:38:59.592" v="29" actId="20577"/>
        <pc:sldMkLst>
          <pc:docMk/>
          <pc:sldMk cId="2128838544" sldId="399"/>
        </pc:sldMkLst>
        <pc:spChg chg="mod">
          <ac:chgData name="Sini Hemming" userId="b1aebde7-0fc2-4541-9cd1-ca9af926869f" providerId="ADAL" clId="{34ABCFB3-E088-40E3-B04F-C76D365D6EF2}" dt="2025-11-04T11:38:40.887" v="0" actId="20577"/>
          <ac:spMkLst>
            <pc:docMk/>
            <pc:sldMk cId="2128838544" sldId="399"/>
            <ac:spMk id="2" creationId="{8B709BF8-33BF-4D05-B405-5C0020D14FF8}"/>
          </ac:spMkLst>
        </pc:spChg>
        <pc:spChg chg="mod">
          <ac:chgData name="Sini Hemming" userId="b1aebde7-0fc2-4541-9cd1-ca9af926869f" providerId="ADAL" clId="{34ABCFB3-E088-40E3-B04F-C76D365D6EF2}" dt="2025-11-04T11:38:59.592" v="29" actId="20577"/>
          <ac:spMkLst>
            <pc:docMk/>
            <pc:sldMk cId="2128838544" sldId="399"/>
            <ac:spMk id="3" creationId="{ADA17F0D-161A-4D27-B067-6E1826A36921}"/>
          </ac:spMkLst>
        </pc:spChg>
        <pc:picChg chg="mod">
          <ac:chgData name="Sini Hemming" userId="b1aebde7-0fc2-4541-9cd1-ca9af926869f" providerId="ADAL" clId="{34ABCFB3-E088-40E3-B04F-C76D365D6EF2}" dt="2025-11-04T11:38:48.439" v="1" actId="14100"/>
          <ac:picMkLst>
            <pc:docMk/>
            <pc:sldMk cId="2128838544" sldId="399"/>
            <ac:picMk id="10" creationId="{4DBFE944-0166-9D10-643E-2A32A2B36D03}"/>
          </ac:picMkLst>
        </pc:picChg>
      </pc:sldChg>
      <pc:sldChg chg="del">
        <pc:chgData name="Sini Hemming" userId="b1aebde7-0fc2-4541-9cd1-ca9af926869f" providerId="ADAL" clId="{34ABCFB3-E088-40E3-B04F-C76D365D6EF2}" dt="2025-11-04T11:40:49.079" v="36" actId="47"/>
        <pc:sldMkLst>
          <pc:docMk/>
          <pc:sldMk cId="485740061" sldId="401"/>
        </pc:sldMkLst>
      </pc:sldChg>
      <pc:sldChg chg="del">
        <pc:chgData name="Sini Hemming" userId="b1aebde7-0fc2-4541-9cd1-ca9af926869f" providerId="ADAL" clId="{34ABCFB3-E088-40E3-B04F-C76D365D6EF2}" dt="2025-11-04T11:41:30.663" v="46" actId="47"/>
        <pc:sldMkLst>
          <pc:docMk/>
          <pc:sldMk cId="191235622" sldId="402"/>
        </pc:sldMkLst>
      </pc:sldChg>
      <pc:sldChg chg="del">
        <pc:chgData name="Sini Hemming" userId="b1aebde7-0fc2-4541-9cd1-ca9af926869f" providerId="ADAL" clId="{34ABCFB3-E088-40E3-B04F-C76D365D6EF2}" dt="2025-11-04T11:41:38.036" v="49" actId="47"/>
        <pc:sldMkLst>
          <pc:docMk/>
          <pc:sldMk cId="2765946122" sldId="403"/>
        </pc:sldMkLst>
      </pc:sldChg>
      <pc:sldChg chg="addSp delSp modSp del mod modClrScheme chgLayout">
        <pc:chgData name="Sini Hemming" userId="b1aebde7-0fc2-4541-9cd1-ca9af926869f" providerId="ADAL" clId="{34ABCFB3-E088-40E3-B04F-C76D365D6EF2}" dt="2025-11-04T11:51:54.614" v="186" actId="47"/>
        <pc:sldMkLst>
          <pc:docMk/>
          <pc:sldMk cId="2581200501" sldId="408"/>
        </pc:sldMkLst>
      </pc:sldChg>
      <pc:sldChg chg="addSp delSp modSp del mod delAnim">
        <pc:chgData name="Sini Hemming" userId="b1aebde7-0fc2-4541-9cd1-ca9af926869f" providerId="ADAL" clId="{34ABCFB3-E088-40E3-B04F-C76D365D6EF2}" dt="2025-11-04T11:39:40.500" v="32" actId="47"/>
        <pc:sldMkLst>
          <pc:docMk/>
          <pc:sldMk cId="1647427301" sldId="460"/>
        </pc:sldMkLst>
      </pc:sldChg>
      <pc:sldChg chg="modNotesTx">
        <pc:chgData name="Sini Hemming" userId="b1aebde7-0fc2-4541-9cd1-ca9af926869f" providerId="ADAL" clId="{34ABCFB3-E088-40E3-B04F-C76D365D6EF2}" dt="2025-11-04T11:51:41.618" v="185" actId="20577"/>
        <pc:sldMkLst>
          <pc:docMk/>
          <pc:sldMk cId="2528153222" sldId="461"/>
        </pc:sldMkLst>
      </pc:sldChg>
      <pc:sldChg chg="add">
        <pc:chgData name="Sini Hemming" userId="b1aebde7-0fc2-4541-9cd1-ca9af926869f" providerId="ADAL" clId="{34ABCFB3-E088-40E3-B04F-C76D365D6EF2}" dt="2025-11-04T11:39:36.235" v="31"/>
        <pc:sldMkLst>
          <pc:docMk/>
          <pc:sldMk cId="2405753283" sldId="463"/>
        </pc:sldMkLst>
      </pc:sldChg>
      <pc:sldChg chg="add">
        <pc:chgData name="Sini Hemming" userId="b1aebde7-0fc2-4541-9cd1-ca9af926869f" providerId="ADAL" clId="{34ABCFB3-E088-40E3-B04F-C76D365D6EF2}" dt="2025-11-04T11:39:53.499" v="33"/>
        <pc:sldMkLst>
          <pc:docMk/>
          <pc:sldMk cId="277134892" sldId="464"/>
        </pc:sldMkLst>
      </pc:sldChg>
      <pc:sldChg chg="add">
        <pc:chgData name="Sini Hemming" userId="b1aebde7-0fc2-4541-9cd1-ca9af926869f" providerId="ADAL" clId="{34ABCFB3-E088-40E3-B04F-C76D365D6EF2}" dt="2025-11-04T11:40:34.228" v="35"/>
        <pc:sldMkLst>
          <pc:docMk/>
          <pc:sldMk cId="610615694" sldId="465"/>
        </pc:sldMkLst>
      </pc:sldChg>
      <pc:sldChg chg="add">
        <pc:chgData name="Sini Hemming" userId="b1aebde7-0fc2-4541-9cd1-ca9af926869f" providerId="ADAL" clId="{34ABCFB3-E088-40E3-B04F-C76D365D6EF2}" dt="2025-11-04T11:40:34.228" v="35"/>
        <pc:sldMkLst>
          <pc:docMk/>
          <pc:sldMk cId="3115637956" sldId="466"/>
        </pc:sldMkLst>
      </pc:sldChg>
      <pc:sldChg chg="add">
        <pc:chgData name="Sini Hemming" userId="b1aebde7-0fc2-4541-9cd1-ca9af926869f" providerId="ADAL" clId="{34ABCFB3-E088-40E3-B04F-C76D365D6EF2}" dt="2025-11-04T11:40:34.228" v="35"/>
        <pc:sldMkLst>
          <pc:docMk/>
          <pc:sldMk cId="4283649391" sldId="467"/>
        </pc:sldMkLst>
      </pc:sldChg>
      <pc:sldChg chg="add">
        <pc:chgData name="Sini Hemming" userId="b1aebde7-0fc2-4541-9cd1-ca9af926869f" providerId="ADAL" clId="{34ABCFB3-E088-40E3-B04F-C76D365D6EF2}" dt="2025-11-04T11:40:34.228" v="35"/>
        <pc:sldMkLst>
          <pc:docMk/>
          <pc:sldMk cId="4077173105" sldId="468"/>
        </pc:sldMkLst>
      </pc:sldChg>
      <pc:sldChg chg="add">
        <pc:chgData name="Sini Hemming" userId="b1aebde7-0fc2-4541-9cd1-ca9af926869f" providerId="ADAL" clId="{34ABCFB3-E088-40E3-B04F-C76D365D6EF2}" dt="2025-11-04T11:40:34.228" v="35"/>
        <pc:sldMkLst>
          <pc:docMk/>
          <pc:sldMk cId="1317719394" sldId="469"/>
        </pc:sldMkLst>
      </pc:sldChg>
      <pc:sldChg chg="add">
        <pc:chgData name="Sini Hemming" userId="b1aebde7-0fc2-4541-9cd1-ca9af926869f" providerId="ADAL" clId="{34ABCFB3-E088-40E3-B04F-C76D365D6EF2}" dt="2025-11-04T11:40:34.228" v="35"/>
        <pc:sldMkLst>
          <pc:docMk/>
          <pc:sldMk cId="1466251598" sldId="470"/>
        </pc:sldMkLst>
      </pc:sldChg>
      <pc:sldChg chg="add">
        <pc:chgData name="Sini Hemming" userId="b1aebde7-0fc2-4541-9cd1-ca9af926869f" providerId="ADAL" clId="{34ABCFB3-E088-40E3-B04F-C76D365D6EF2}" dt="2025-11-04T11:40:34.228" v="35"/>
        <pc:sldMkLst>
          <pc:docMk/>
          <pc:sldMk cId="2778517004" sldId="471"/>
        </pc:sldMkLst>
      </pc:sldChg>
      <pc:sldChg chg="add">
        <pc:chgData name="Sini Hemming" userId="b1aebde7-0fc2-4541-9cd1-ca9af926869f" providerId="ADAL" clId="{34ABCFB3-E088-40E3-B04F-C76D365D6EF2}" dt="2025-11-04T11:40:34.228" v="35"/>
        <pc:sldMkLst>
          <pc:docMk/>
          <pc:sldMk cId="3535735479" sldId="472"/>
        </pc:sldMkLst>
      </pc:sldChg>
      <pc:sldChg chg="add">
        <pc:chgData name="Sini Hemming" userId="b1aebde7-0fc2-4541-9cd1-ca9af926869f" providerId="ADAL" clId="{34ABCFB3-E088-40E3-B04F-C76D365D6EF2}" dt="2025-11-04T11:40:34.228" v="35"/>
        <pc:sldMkLst>
          <pc:docMk/>
          <pc:sldMk cId="1775466056" sldId="473"/>
        </pc:sldMkLst>
      </pc:sldChg>
      <pc:sldChg chg="addSp delSp modSp new del mod">
        <pc:chgData name="Sini Hemming" userId="b1aebde7-0fc2-4541-9cd1-ca9af926869f" providerId="ADAL" clId="{34ABCFB3-E088-40E3-B04F-C76D365D6EF2}" dt="2025-11-04T11:48:52.107" v="159" actId="47"/>
        <pc:sldMkLst>
          <pc:docMk/>
          <pc:sldMk cId="3263272619" sldId="474"/>
        </pc:sldMkLst>
      </pc:sldChg>
      <pc:sldChg chg="addSp delSp modSp add mod modNotesTx">
        <pc:chgData name="Sini Hemming" userId="b1aebde7-0fc2-4541-9cd1-ca9af926869f" providerId="ADAL" clId="{34ABCFB3-E088-40E3-B04F-C76D365D6EF2}" dt="2025-11-04T11:51:33.722" v="179" actId="1076"/>
        <pc:sldMkLst>
          <pc:docMk/>
          <pc:sldMk cId="1598104274" sldId="475"/>
        </pc:sldMkLst>
        <pc:spChg chg="mod">
          <ac:chgData name="Sini Hemming" userId="b1aebde7-0fc2-4541-9cd1-ca9af926869f" providerId="ADAL" clId="{34ABCFB3-E088-40E3-B04F-C76D365D6EF2}" dt="2025-11-04T11:48:27.991" v="158" actId="20577"/>
          <ac:spMkLst>
            <pc:docMk/>
            <pc:sldMk cId="1598104274" sldId="475"/>
            <ac:spMk id="5" creationId="{4E2A607F-4460-312B-5F80-BF620DEE9857}"/>
          </ac:spMkLst>
        </pc:spChg>
        <pc:picChg chg="add mod">
          <ac:chgData name="Sini Hemming" userId="b1aebde7-0fc2-4541-9cd1-ca9af926869f" providerId="ADAL" clId="{34ABCFB3-E088-40E3-B04F-C76D365D6EF2}" dt="2025-11-04T11:48:18.973" v="126" actId="14100"/>
          <ac:picMkLst>
            <pc:docMk/>
            <pc:sldMk cId="1598104274" sldId="475"/>
            <ac:picMk id="10" creationId="{594A35E9-2E00-65D4-CAF0-38F44143F3D0}"/>
          </ac:picMkLst>
        </pc:picChg>
        <pc:picChg chg="add mod modCrop">
          <ac:chgData name="Sini Hemming" userId="b1aebde7-0fc2-4541-9cd1-ca9af926869f" providerId="ADAL" clId="{34ABCFB3-E088-40E3-B04F-C76D365D6EF2}" dt="2025-11-04T11:50:53.561" v="175" actId="1076"/>
          <ac:picMkLst>
            <pc:docMk/>
            <pc:sldMk cId="1598104274" sldId="475"/>
            <ac:picMk id="12" creationId="{E41428D2-80E5-E2F7-B977-B8608367F91A}"/>
          </ac:picMkLst>
        </pc:picChg>
        <pc:picChg chg="add mod">
          <ac:chgData name="Sini Hemming" userId="b1aebde7-0fc2-4541-9cd1-ca9af926869f" providerId="ADAL" clId="{34ABCFB3-E088-40E3-B04F-C76D365D6EF2}" dt="2025-11-04T11:51:33.722" v="179" actId="1076"/>
          <ac:picMkLst>
            <pc:docMk/>
            <pc:sldMk cId="1598104274" sldId="475"/>
            <ac:picMk id="13" creationId="{06D8B467-3CB0-6F30-5889-3B734E874F4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22BAF7-2A03-F541-AD13-7DC31B2EBF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FFE39FE9-A916-064E-8AE8-25F81C6AB7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37FA2E-E54B-A542-9E35-8D8F4F6290F7}" type="datetimeFigureOut">
              <a:rPr lang="fi-FI" smtClean="0"/>
              <a:t>10.11.2025</a:t>
            </a:fld>
            <a:endParaRPr lang="fi-FI"/>
          </a:p>
        </p:txBody>
      </p:sp>
      <p:sp>
        <p:nvSpPr>
          <p:cNvPr id="4" name="Footer Placeholder 3">
            <a:extLst>
              <a:ext uri="{FF2B5EF4-FFF2-40B4-BE49-F238E27FC236}">
                <a16:creationId xmlns:a16="http://schemas.microsoft.com/office/drawing/2014/main" id="{E376FA90-ABC8-8F48-A65E-E39E9A02D0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BB7D4712-6CD5-EA45-BA1E-A59ABB916E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398ECD-AD95-6E4D-9861-9A2C5A60CE6F}" type="slidenum">
              <a:rPr lang="fi-FI" smtClean="0"/>
              <a:t>‹#›</a:t>
            </a:fld>
            <a:endParaRPr lang="fi-FI"/>
          </a:p>
        </p:txBody>
      </p:sp>
    </p:spTree>
    <p:extLst>
      <p:ext uri="{BB962C8B-B14F-4D97-AF65-F5344CB8AC3E}">
        <p14:creationId xmlns:p14="http://schemas.microsoft.com/office/powerpoint/2010/main" val="2290425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4E878-FCB9-1147-A003-B0E3DDF520B0}" type="datetimeFigureOut">
              <a:rPr lang="fi-FI" smtClean="0"/>
              <a:t>10.11.2025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595E0-6BCA-764C-8B8A-0C7D03E99EF2}" type="slidenum">
              <a:rPr lang="fi-FI" smtClean="0"/>
              <a:t>‹#›</a:t>
            </a:fld>
            <a:endParaRPr lang="fi-FI"/>
          </a:p>
        </p:txBody>
      </p:sp>
    </p:spTree>
    <p:extLst>
      <p:ext uri="{BB962C8B-B14F-4D97-AF65-F5344CB8AC3E}">
        <p14:creationId xmlns:p14="http://schemas.microsoft.com/office/powerpoint/2010/main" val="257771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1</a:t>
            </a:fld>
            <a:endParaRPr lang="fi-FI"/>
          </a:p>
        </p:txBody>
      </p:sp>
    </p:spTree>
    <p:extLst>
      <p:ext uri="{BB962C8B-B14F-4D97-AF65-F5344CB8AC3E}">
        <p14:creationId xmlns:p14="http://schemas.microsoft.com/office/powerpoint/2010/main" val="265051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får sättas hit? </a:t>
            </a:r>
            <a:r>
              <a:rPr lang="sv-SE" dirty="0"/>
              <a:t>Sådant som kommer i postlådan; tidningar, reklamblad, kuvert, magasin</a:t>
            </a:r>
          </a:p>
          <a:p>
            <a:r>
              <a:rPr lang="sv-SE" b="1" dirty="0"/>
              <a:t>Vart ska det föras? </a:t>
            </a:r>
            <a:r>
              <a:rPr lang="sv-SE" b="0" dirty="0"/>
              <a:t>Ek</a:t>
            </a:r>
            <a:r>
              <a:rPr lang="sv-SE" dirty="0"/>
              <a:t>opunkterna eller pappersinsamlingen hemma på gården</a:t>
            </a:r>
          </a:p>
          <a:p>
            <a:r>
              <a:rPr lang="sv-SE" b="1" dirty="0"/>
              <a:t>Återvinning: </a:t>
            </a:r>
            <a:r>
              <a:rPr lang="sv-SE" dirty="0"/>
              <a:t>Av papper gör man nya pappersprodukter så som tidningar och wc-papper</a:t>
            </a:r>
          </a:p>
          <a:p>
            <a:r>
              <a:rPr lang="sv-SE" b="1" dirty="0"/>
              <a:t>Lägg inte i pappersinsamlingen: </a:t>
            </a:r>
            <a:r>
              <a:rPr lang="sv-SE" dirty="0"/>
              <a:t>Papp, kartong, presentpapper</a:t>
            </a:r>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10</a:t>
            </a:fld>
            <a:endParaRPr lang="fi-FI"/>
          </a:p>
        </p:txBody>
      </p:sp>
    </p:spTree>
    <p:extLst>
      <p:ext uri="{BB962C8B-B14F-4D97-AF65-F5344CB8AC3E}">
        <p14:creationId xmlns:p14="http://schemas.microsoft.com/office/powerpoint/2010/main" val="2374350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dirty="0"/>
              <a:t>Alla metallförpackningar och föremål som till största delen består av metall.</a:t>
            </a:r>
          </a:p>
          <a:p>
            <a:r>
              <a:rPr lang="sv-SE" b="1" dirty="0"/>
              <a:t>Vart ska det föras? </a:t>
            </a:r>
            <a:r>
              <a:rPr lang="sv-SE" b="0" dirty="0"/>
              <a:t>Ek</a:t>
            </a:r>
            <a:r>
              <a:rPr lang="sv-SE" dirty="0"/>
              <a:t>opunkterna eller metallinsamlingen hemma på gården</a:t>
            </a:r>
          </a:p>
          <a:p>
            <a:r>
              <a:rPr lang="sv-SE" b="1" dirty="0"/>
              <a:t>Återvinning: </a:t>
            </a:r>
            <a:r>
              <a:rPr lang="sv-SE" dirty="0"/>
              <a:t>Av metall gör man nya metallprodukter, t.ex. cykelramar. Metall går att återvinnas hur många gånger som helst.</a:t>
            </a:r>
          </a:p>
          <a:p>
            <a:r>
              <a:rPr lang="sv-SE" b="1" dirty="0"/>
              <a:t>Lägg inte i metallinsamlingen: </a:t>
            </a:r>
            <a:r>
              <a:rPr lang="sv-SE" dirty="0"/>
              <a:t>Metallförpackningar med innehåll, t.ex. farligt avfall, elektronik</a:t>
            </a:r>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11</a:t>
            </a:fld>
            <a:endParaRPr lang="fi-FI"/>
          </a:p>
        </p:txBody>
      </p:sp>
    </p:spTree>
    <p:extLst>
      <p:ext uri="{BB962C8B-B14F-4D97-AF65-F5344CB8AC3E}">
        <p14:creationId xmlns:p14="http://schemas.microsoft.com/office/powerpoint/2010/main" val="349996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får sättas hit? </a:t>
            </a:r>
            <a:r>
              <a:rPr lang="sv-SE" b="0" dirty="0"/>
              <a:t>Tomma g</a:t>
            </a:r>
            <a:r>
              <a:rPr lang="sv-SE" dirty="0"/>
              <a:t>lasburkar och glasflaskor (utan pant)</a:t>
            </a:r>
          </a:p>
          <a:p>
            <a:r>
              <a:rPr lang="sv-SE" b="1" dirty="0"/>
              <a:t>Vart ska det föras? </a:t>
            </a:r>
            <a:r>
              <a:rPr lang="sv-SE" b="0" dirty="0"/>
              <a:t>Ek</a:t>
            </a:r>
            <a:r>
              <a:rPr lang="sv-SE" dirty="0"/>
              <a:t>opunkterna eller glasinsamlingen hemma</a:t>
            </a:r>
          </a:p>
          <a:p>
            <a:r>
              <a:rPr lang="sv-SE" b="1" dirty="0"/>
              <a:t>Återvinning: </a:t>
            </a:r>
            <a:r>
              <a:rPr lang="sv-SE" dirty="0"/>
              <a:t>Av returglas görs nya glasflaskor och –burkar.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Lägg inte i glasinsamlingen:</a:t>
            </a:r>
            <a:r>
              <a:rPr lang="sv-SE" dirty="0"/>
              <a:t> Glasföremål, så som dricksglas, spegelglas, fönsterglas, porslin osv.</a:t>
            </a:r>
          </a:p>
        </p:txBody>
      </p:sp>
      <p:sp>
        <p:nvSpPr>
          <p:cNvPr id="4" name="Platshållare för bildnummer 3"/>
          <p:cNvSpPr>
            <a:spLocks noGrp="1"/>
          </p:cNvSpPr>
          <p:nvPr>
            <p:ph type="sldNum" sz="quarter" idx="5"/>
          </p:nvPr>
        </p:nvSpPr>
        <p:spPr/>
        <p:txBody>
          <a:bodyPr/>
          <a:lstStyle/>
          <a:p>
            <a:fld id="{E02595E0-6BCA-764C-8B8A-0C7D03E99EF2}" type="slidenum">
              <a:rPr lang="fi-FI" smtClean="0"/>
              <a:t>12</a:t>
            </a:fld>
            <a:endParaRPr lang="fi-FI"/>
          </a:p>
        </p:txBody>
      </p:sp>
    </p:spTree>
    <p:extLst>
      <p:ext uri="{BB962C8B-B14F-4D97-AF65-F5344CB8AC3E}">
        <p14:creationId xmlns:p14="http://schemas.microsoft.com/office/powerpoint/2010/main" val="408040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dirty="0"/>
              <a:t>Tomma plastförpackningar. En förpackning har innehållit något när man köpt 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b="0" dirty="0"/>
              <a:t>De flesta </a:t>
            </a:r>
            <a:r>
              <a:rPr lang="sv-SE" b="0" dirty="0" err="1"/>
              <a:t>Rinki</a:t>
            </a:r>
            <a:r>
              <a:rPr lang="sv-SE" b="0" dirty="0"/>
              <a:t>-ekopunkter, hemmets eget plastinsamlingskärl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Återvinning: </a:t>
            </a:r>
            <a:r>
              <a:rPr lang="sv-SE" b="0" dirty="0"/>
              <a:t>Av plast görs bl.a. städredskap, byggmaterial och plastpåsar.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Lägg inte i plastinsamlingen: </a:t>
            </a:r>
            <a:r>
              <a:rPr lang="sv-SE" b="0" dirty="0"/>
              <a:t>P</a:t>
            </a:r>
            <a:r>
              <a:rPr lang="sv-SE" dirty="0"/>
              <a:t>lastsaker som inte förpackningar, så som tandborstar, plastleksaker, frysaskar osv. är blandavfall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13</a:t>
            </a:fld>
            <a:endParaRPr lang="fi-FI"/>
          </a:p>
        </p:txBody>
      </p:sp>
    </p:spTree>
    <p:extLst>
      <p:ext uri="{BB962C8B-B14F-4D97-AF65-F5344CB8AC3E}">
        <p14:creationId xmlns:p14="http://schemas.microsoft.com/office/powerpoint/2010/main" val="3867969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olidFill>
                  <a:schemeClr val="tx2"/>
                </a:solidFill>
                <a:latin typeface="Houschka Pro Light" panose="02000503030000020003" pitchFamily="2" charset="0"/>
              </a:rPr>
              <a:t>Av </a:t>
            </a:r>
            <a:r>
              <a:rPr lang="fi-FI" sz="1200" dirty="0" err="1">
                <a:solidFill>
                  <a:schemeClr val="tx2"/>
                </a:solidFill>
                <a:latin typeface="Houschka Pro Light" panose="02000503030000020003" pitchFamily="2" charset="0"/>
              </a:rPr>
              <a:t>återvinningsplast</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tillverkas</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bl.a</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plastpåsar</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sopsäckar</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husgeråd</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och</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byggmaterial</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Pantflaskor</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och</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burkar</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finns</a:t>
            </a:r>
            <a:r>
              <a:rPr lang="fi-FI" sz="1200" dirty="0">
                <a:solidFill>
                  <a:schemeClr val="tx2"/>
                </a:solidFill>
                <a:latin typeface="Houschka Pro Light" panose="02000503030000020003" pitchFamily="2" charset="0"/>
              </a:rPr>
              <a:t> för </a:t>
            </a:r>
            <a:r>
              <a:rPr lang="fi-FI" sz="1200" dirty="0" err="1">
                <a:solidFill>
                  <a:schemeClr val="tx2"/>
                </a:solidFill>
                <a:latin typeface="Houschka Pro Light" panose="02000503030000020003" pitchFamily="2" charset="0"/>
              </a:rPr>
              <a:t>att</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materialet</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ska</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komma</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tillbaka</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till</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återvinningen</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Över</a:t>
            </a:r>
            <a:r>
              <a:rPr lang="fi-FI" sz="1200" dirty="0">
                <a:solidFill>
                  <a:schemeClr val="tx2"/>
                </a:solidFill>
                <a:latin typeface="Houschka Pro Light" panose="02000503030000020003" pitchFamily="2" charset="0"/>
              </a:rPr>
              <a:t> 90 % av </a:t>
            </a:r>
            <a:r>
              <a:rPr lang="fi-FI" sz="1200" dirty="0" err="1">
                <a:solidFill>
                  <a:schemeClr val="tx2"/>
                </a:solidFill>
                <a:latin typeface="Houschka Pro Light" panose="02000503030000020003" pitchFamily="2" charset="0"/>
              </a:rPr>
              <a:t>panten</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cirkulerar</a:t>
            </a:r>
            <a:r>
              <a:rPr lang="fi-FI" sz="1200" dirty="0">
                <a:solidFill>
                  <a:schemeClr val="tx2"/>
                </a:solidFill>
                <a:latin typeface="Houschka Pro Light" panose="02000503030000020003"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chemeClr val="tx2"/>
              </a:solidFill>
              <a:latin typeface="Houschka Pro Light" panose="02000503030000020003" pitchFamily="2" charset="0"/>
            </a:endParaRPr>
          </a:p>
          <a:p>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14</a:t>
            </a:fld>
            <a:endParaRPr lang="fi-FI"/>
          </a:p>
        </p:txBody>
      </p:sp>
    </p:spTree>
    <p:extLst>
      <p:ext uri="{BB962C8B-B14F-4D97-AF65-F5344CB8AC3E}">
        <p14:creationId xmlns:p14="http://schemas.microsoft.com/office/powerpoint/2010/main" val="3861447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dirty="0"/>
              <a:t>Tomma och tillplattade förpackningar av kartong</a:t>
            </a:r>
          </a:p>
          <a:p>
            <a:r>
              <a:rPr lang="sv-SE" b="1" dirty="0"/>
              <a:t>Vart ska det föras? </a:t>
            </a:r>
            <a:r>
              <a:rPr lang="sv-SE" b="0" dirty="0" err="1"/>
              <a:t>Rinkis</a:t>
            </a:r>
            <a:r>
              <a:rPr lang="sv-SE" b="0" dirty="0"/>
              <a:t> ekopunkter eller kartonginsamlingskärlet </a:t>
            </a:r>
            <a:r>
              <a:rPr lang="sv-SE" dirty="0"/>
              <a:t>hemma</a:t>
            </a:r>
          </a:p>
          <a:p>
            <a:r>
              <a:rPr lang="sv-SE" b="1" dirty="0"/>
              <a:t>Återvinning: </a:t>
            </a:r>
            <a:r>
              <a:rPr lang="sv-SE" b="0" dirty="0"/>
              <a:t>Av kartong görs nya kartongprodukter</a:t>
            </a:r>
          </a:p>
          <a:p>
            <a:r>
              <a:rPr lang="sv-SE" b="1" dirty="0"/>
              <a:t>Lägg inte i kartonginsamlingen: </a:t>
            </a:r>
            <a:r>
              <a:rPr lang="sv-SE" b="0" dirty="0"/>
              <a:t>Förpackningar som innehåller mat</a:t>
            </a:r>
            <a:endParaRPr lang="sv-SE"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15</a:t>
            </a:fld>
            <a:endParaRPr lang="fi-FI"/>
          </a:p>
        </p:txBody>
      </p:sp>
    </p:spTree>
    <p:extLst>
      <p:ext uri="{BB962C8B-B14F-4D97-AF65-F5344CB8AC3E}">
        <p14:creationId xmlns:p14="http://schemas.microsoft.com/office/powerpoint/2010/main" val="2506277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b="0" dirty="0"/>
              <a:t>Sådant </a:t>
            </a:r>
            <a:r>
              <a:rPr lang="sv-SE" dirty="0"/>
              <a:t>som inte går att återvinna.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b="0" dirty="0"/>
              <a:t>T</a:t>
            </a:r>
            <a:r>
              <a:rPr lang="sv-SE" dirty="0"/>
              <a:t>unnan för blandavfall på egen gård.</a:t>
            </a:r>
          </a:p>
          <a:p>
            <a:r>
              <a:rPr lang="sv-SE" b="1" dirty="0"/>
              <a:t>Återvinning: </a:t>
            </a:r>
            <a:r>
              <a:rPr lang="sv-SE" b="0" dirty="0"/>
              <a:t>Återvinns som energi. Bränns vid </a:t>
            </a:r>
            <a:r>
              <a:rPr lang="sv-SE" b="0" dirty="0" err="1"/>
              <a:t>Westenergys</a:t>
            </a:r>
            <a:r>
              <a:rPr lang="sv-SE" b="0" dirty="0"/>
              <a:t> anläggning och blir till el och värme.</a:t>
            </a:r>
          </a:p>
          <a:p>
            <a:r>
              <a:rPr lang="sv-SE" b="1" dirty="0"/>
              <a:t>Lägg inte i blandavfallet: </a:t>
            </a:r>
            <a:r>
              <a:rPr lang="sv-SE" b="0" dirty="0"/>
              <a:t>Farligt avfall eller el- och elektronikprylar (förs till återvinningsstationen)</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16</a:t>
            </a:fld>
            <a:endParaRPr lang="fi-FI"/>
          </a:p>
        </p:txBody>
      </p:sp>
    </p:spTree>
    <p:extLst>
      <p:ext uri="{BB962C8B-B14F-4D97-AF65-F5344CB8AC3E}">
        <p14:creationId xmlns:p14="http://schemas.microsoft.com/office/powerpoint/2010/main" val="2826948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b="0" dirty="0"/>
              <a:t>Små batterier och ackumulatorer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dirty="0"/>
              <a:t>Ekopunkterna eller egen batteriholk på gården. Samlas även in vid alla affärer som säljer batterier.</a:t>
            </a:r>
          </a:p>
          <a:p>
            <a:r>
              <a:rPr lang="sv-SE" b="1" dirty="0"/>
              <a:t>Återvinning: </a:t>
            </a:r>
            <a:r>
              <a:rPr lang="sv-SE" b="0" dirty="0"/>
              <a:t>Metallerna återvinns och vissa ämnen används som gödsel vid jordbruk.</a:t>
            </a:r>
          </a:p>
          <a:p>
            <a:r>
              <a:rPr lang="sv-SE" b="1" dirty="0"/>
              <a:t>Lägg inte i batteri-insamlingen: </a:t>
            </a:r>
            <a:r>
              <a:rPr lang="sv-SE" b="0" dirty="0"/>
              <a:t>El och elektronikprylar (förs till återvinningsstationen)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VIKTIGT! </a:t>
            </a:r>
            <a:r>
              <a:rPr lang="sv-SE" dirty="0"/>
              <a:t>Polerna tejpas för att undvika kortslutning och brand. Batterier är farligt avfall och ska sorteras separat.</a:t>
            </a:r>
          </a:p>
          <a:p>
            <a:endParaRPr lang="sv-FI"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17</a:t>
            </a:fld>
            <a:endParaRPr lang="fi-FI"/>
          </a:p>
        </p:txBody>
      </p:sp>
    </p:spTree>
    <p:extLst>
      <p:ext uri="{BB962C8B-B14F-4D97-AF65-F5344CB8AC3E}">
        <p14:creationId xmlns:p14="http://schemas.microsoft.com/office/powerpoint/2010/main" val="1174688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Vad får sättas hit? </a:t>
            </a:r>
            <a:r>
              <a:rPr lang="sv-SE" b="0" dirty="0"/>
              <a:t>Alla el- och elektronikprylar som behövt el, batteri eller solenergi för att fungera. Även </a:t>
            </a:r>
            <a:r>
              <a:rPr lang="sv-SE" b="0" dirty="0" err="1"/>
              <a:t>led-lampor</a:t>
            </a:r>
            <a:endParaRPr lang="sv-SE" b="0" dirty="0"/>
          </a:p>
          <a:p>
            <a:pPr marL="0" indent="0">
              <a:buFont typeface="Arial" panose="020B0604020202020204" pitchFamily="34" charset="0"/>
              <a:buNone/>
            </a:pPr>
            <a:r>
              <a:rPr lang="sv-SE" b="1" dirty="0"/>
              <a:t>Vart ska det föras? </a:t>
            </a:r>
            <a:r>
              <a:rPr lang="sv-SE" b="0" dirty="0"/>
              <a:t>Återvinningsstation eller affär som säljer elektronik</a:t>
            </a:r>
            <a:endParaRPr lang="sv-SE" dirty="0"/>
          </a:p>
          <a:p>
            <a:r>
              <a:rPr lang="sv-SE" b="1" dirty="0"/>
              <a:t>Återvinning: </a:t>
            </a:r>
            <a:r>
              <a:rPr lang="sv-SE" b="0" dirty="0"/>
              <a:t>Största delen av komponenterna och materialen går att återvinna och göra nya prylar av</a:t>
            </a:r>
          </a:p>
          <a:p>
            <a:r>
              <a:rPr lang="sv-SE" b="1" dirty="0"/>
              <a:t>Lägg inte bland el- och elektronik: </a:t>
            </a:r>
            <a:r>
              <a:rPr lang="sv-SE" b="0" dirty="0"/>
              <a:t>Lösa batterier och ackumulatorer</a:t>
            </a:r>
            <a:endParaRPr lang="sv-FI"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18</a:t>
            </a:fld>
            <a:endParaRPr lang="fi-FI"/>
          </a:p>
        </p:txBody>
      </p:sp>
    </p:spTree>
    <p:extLst>
      <p:ext uri="{BB962C8B-B14F-4D97-AF65-F5344CB8AC3E}">
        <p14:creationId xmlns:p14="http://schemas.microsoft.com/office/powerpoint/2010/main" val="3142111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buFont typeface="Arial" panose="020B0604020202020204" pitchFamily="34" charset="0"/>
              <a:buChar char="•"/>
            </a:pPr>
            <a:r>
              <a:rPr lang="sv-SE" b="1" dirty="0"/>
              <a:t>Vad hör hit? </a:t>
            </a:r>
            <a:r>
              <a:rPr lang="sv-SE" b="0" dirty="0"/>
              <a:t>Bl.a. oljeavfall, lösningsmedel, målfärg, lim, lack (även nagellack), aerosolförpackningar, ex. hårspray och deodorant, basiska och sura tvättmedel, nyårstenn, lysrör och energisparlampor, febertermometrar med kvicksilver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dirty="0"/>
              <a:t>Återvinningsstationerna</a:t>
            </a:r>
          </a:p>
          <a:p>
            <a:r>
              <a:rPr lang="sv-SE" b="1" dirty="0"/>
              <a:t>Återvinning: </a:t>
            </a:r>
            <a:r>
              <a:rPr lang="sv-SE" b="0" dirty="0"/>
              <a:t>Hanteras och oskadliggörs vid NG Nordics anläggning </a:t>
            </a:r>
            <a:r>
              <a:rPr lang="sv-SE" b="0"/>
              <a:t>i Riihimäki</a:t>
            </a:r>
            <a:endParaRPr lang="sv-SE" b="0" dirty="0"/>
          </a:p>
          <a:p>
            <a:r>
              <a:rPr lang="sv-SE" b="1" dirty="0"/>
              <a:t>Inte farligt avfall: </a:t>
            </a:r>
            <a:r>
              <a:rPr lang="sv-SE" b="0" dirty="0"/>
              <a:t>Tomma behållare av t.ex. hårspray och målfärg kan sorteras enligt förpackningen, d.v.s. metall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VIKTIGT! </a:t>
            </a:r>
            <a:r>
              <a:rPr lang="sv-SE" b="0" dirty="0"/>
              <a:t>Blanda inte olika farliga avfall! </a:t>
            </a:r>
            <a:r>
              <a:rPr lang="sv-SE" b="1" dirty="0"/>
              <a:t>OBS! </a:t>
            </a:r>
            <a:r>
              <a:rPr lang="sv-SE" b="0" dirty="0"/>
              <a:t>Gamla mediciner förs till apoteket.</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19</a:t>
            </a:fld>
            <a:endParaRPr lang="fi-FI"/>
          </a:p>
        </p:txBody>
      </p:sp>
    </p:spTree>
    <p:extLst>
      <p:ext uri="{BB962C8B-B14F-4D97-AF65-F5344CB8AC3E}">
        <p14:creationId xmlns:p14="http://schemas.microsoft.com/office/powerpoint/2010/main" val="270776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Vad</a:t>
            </a:r>
            <a:r>
              <a:rPr lang="fi-FI" dirty="0"/>
              <a:t> </a:t>
            </a:r>
            <a:r>
              <a:rPr lang="fi-FI" dirty="0" err="1"/>
              <a:t>har</a:t>
            </a:r>
            <a:r>
              <a:rPr lang="fi-FI" dirty="0"/>
              <a:t> Stormossen för </a:t>
            </a:r>
            <a:r>
              <a:rPr lang="fi-FI" dirty="0" err="1"/>
              <a:t>uppgifter</a:t>
            </a:r>
            <a:r>
              <a:rPr lang="fi-FI"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a:t>En </a:t>
            </a:r>
            <a:r>
              <a:rPr lang="fi-FI" dirty="0" err="1"/>
              <a:t>ekopunkt</a:t>
            </a:r>
            <a:endParaRPr lang="fi-FI"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a:t>En </a:t>
            </a:r>
            <a:r>
              <a:rPr lang="fi-FI" dirty="0" err="1"/>
              <a:t>återvinningsstation</a:t>
            </a:r>
            <a:endParaRPr lang="fi-FI"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err="1"/>
              <a:t>Stormossens</a:t>
            </a:r>
            <a:r>
              <a:rPr lang="fi-FI" dirty="0"/>
              <a:t> </a:t>
            </a:r>
            <a:r>
              <a:rPr lang="fi-FI" dirty="0" err="1"/>
              <a:t>biogasanläggning</a:t>
            </a:r>
            <a:endParaRPr lang="fi-FI"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a:t>En </a:t>
            </a:r>
            <a:r>
              <a:rPr lang="fi-FI" dirty="0" err="1"/>
              <a:t>biogasbuss</a:t>
            </a:r>
            <a:endParaRPr lang="fi-FI"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a:t>Minimossen</a:t>
            </a:r>
            <a:endParaRPr lang="sv-FI" dirty="0"/>
          </a:p>
          <a:p>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2</a:t>
            </a:fld>
            <a:endParaRPr lang="fi-FI"/>
          </a:p>
        </p:txBody>
      </p:sp>
    </p:spTree>
    <p:extLst>
      <p:ext uri="{BB962C8B-B14F-4D97-AF65-F5344CB8AC3E}">
        <p14:creationId xmlns:p14="http://schemas.microsoft.com/office/powerpoint/2010/main" val="234583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6D765-3CD7-5485-92EA-BA440D7DC02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B3DF71F-8D83-16F5-7CCB-718C2E04AB9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8847164-C5F3-6667-BE87-915FEAFBE756}"/>
              </a:ext>
            </a:extLst>
          </p:cNvPr>
          <p:cNvSpPr>
            <a:spLocks noGrp="1"/>
          </p:cNvSpPr>
          <p:nvPr>
            <p:ph type="body" idx="1"/>
          </p:nvPr>
        </p:nvSpPr>
        <p:spPr/>
        <p:txBody>
          <a:bodyPr/>
          <a:lstStyle/>
          <a:p>
            <a:r>
              <a:rPr lang="sv-SE" sz="1200" b="1" dirty="0">
                <a:solidFill>
                  <a:schemeClr val="tx2"/>
                </a:solidFill>
                <a:latin typeface="Houschka Pro Light"/>
              </a:rPr>
              <a:t>Vad hör hit: </a:t>
            </a:r>
            <a:r>
              <a:rPr lang="sv-SE" sz="1200" dirty="0">
                <a:solidFill>
                  <a:schemeClr val="tx2"/>
                </a:solidFill>
                <a:latin typeface="Houschka Pro Light"/>
              </a:rPr>
              <a:t>rena och torra oanvändbara kläder och hemtextiler</a:t>
            </a:r>
          </a:p>
          <a:p>
            <a:r>
              <a:rPr lang="sv-SE" sz="1200" b="1" dirty="0">
                <a:solidFill>
                  <a:schemeClr val="tx2"/>
                </a:solidFill>
                <a:latin typeface="Houschka Pro Light"/>
              </a:rPr>
              <a:t>Vad hör inte hit: </a:t>
            </a:r>
            <a:r>
              <a:rPr lang="sv-SE" sz="1200" dirty="0">
                <a:solidFill>
                  <a:schemeClr val="tx2"/>
                </a:solidFill>
                <a:latin typeface="Houschka Pro Light"/>
              </a:rPr>
              <a:t>Underkläder, strumpor och strumpbyxor</a:t>
            </a:r>
          </a:p>
          <a:p>
            <a:r>
              <a:rPr lang="sv-SE" sz="1200" dirty="0">
                <a:solidFill>
                  <a:schemeClr val="tx2"/>
                </a:solidFill>
                <a:latin typeface="Houschka Pro Light"/>
              </a:rPr>
              <a:t>Dynor, täcken, vaddering, kramdjur</a:t>
            </a:r>
          </a:p>
          <a:p>
            <a:r>
              <a:rPr lang="sv-SE" sz="1200" dirty="0">
                <a:solidFill>
                  <a:schemeClr val="tx2"/>
                </a:solidFill>
                <a:latin typeface="Houschka Pro Light"/>
              </a:rPr>
              <a:t>Mattor, väskor, bälten, skor och regnkläder</a:t>
            </a:r>
          </a:p>
          <a:p>
            <a:r>
              <a:rPr lang="sv-SE" sz="1200" dirty="0">
                <a:solidFill>
                  <a:schemeClr val="tx2"/>
                </a:solidFill>
                <a:latin typeface="Houschka Pro Light"/>
              </a:rPr>
              <a:t>Fuktiga, mögliga, insektangripna eller kraftigt luktande textiler</a:t>
            </a:r>
          </a:p>
          <a:p>
            <a:r>
              <a:rPr lang="sv-SE" sz="1200" dirty="0">
                <a:solidFill>
                  <a:schemeClr val="tx2"/>
                </a:solidFill>
                <a:latin typeface="Houschka Pro Light"/>
              </a:rPr>
              <a:t>-&gt; Allt som inte hör läggs i blandavfallet</a:t>
            </a:r>
          </a:p>
          <a:p>
            <a:r>
              <a:rPr lang="sv-SE" sz="1200" b="1" dirty="0">
                <a:solidFill>
                  <a:schemeClr val="tx2"/>
                </a:solidFill>
                <a:latin typeface="Houschka Pro Light"/>
              </a:rPr>
              <a:t>Vart ska det föras: </a:t>
            </a:r>
            <a:r>
              <a:rPr lang="sv-SE" sz="1200" dirty="0">
                <a:solidFill>
                  <a:schemeClr val="tx2"/>
                </a:solidFill>
                <a:latin typeface="Houschka Pro Light"/>
              </a:rPr>
              <a:t>Till återvinningsstationen</a:t>
            </a:r>
          </a:p>
          <a:p>
            <a:r>
              <a:rPr lang="sv-SE" sz="1200" b="1" dirty="0">
                <a:solidFill>
                  <a:schemeClr val="tx2"/>
                </a:solidFill>
                <a:latin typeface="Houschka Pro Light"/>
              </a:rPr>
              <a:t>Återvinning: </a:t>
            </a:r>
            <a:r>
              <a:rPr lang="sv-SE" sz="1200" dirty="0">
                <a:solidFill>
                  <a:schemeClr val="tx2"/>
                </a:solidFill>
                <a:latin typeface="Houschka Pro Light"/>
              </a:rPr>
              <a:t>Textilfibrerna används vid framställning av nya textilprodukter</a:t>
            </a:r>
          </a:p>
        </p:txBody>
      </p:sp>
      <p:sp>
        <p:nvSpPr>
          <p:cNvPr id="4" name="Platshållare för bildnummer 3">
            <a:extLst>
              <a:ext uri="{FF2B5EF4-FFF2-40B4-BE49-F238E27FC236}">
                <a16:creationId xmlns:a16="http://schemas.microsoft.com/office/drawing/2014/main" id="{67B6FDAE-E3EE-3A8D-0452-648F87FEB6D2}"/>
              </a:ext>
            </a:extLst>
          </p:cNvPr>
          <p:cNvSpPr>
            <a:spLocks noGrp="1"/>
          </p:cNvSpPr>
          <p:nvPr>
            <p:ph type="sldNum" sz="quarter" idx="5"/>
          </p:nvPr>
        </p:nvSpPr>
        <p:spPr/>
        <p:txBody>
          <a:bodyPr/>
          <a:lstStyle/>
          <a:p>
            <a:fld id="{E02595E0-6BCA-764C-8B8A-0C7D03E99EF2}" type="slidenum">
              <a:rPr lang="fi-FI" smtClean="0"/>
              <a:t>20</a:t>
            </a:fld>
            <a:endParaRPr lang="fi-FI"/>
          </a:p>
        </p:txBody>
      </p:sp>
    </p:spTree>
    <p:extLst>
      <p:ext uri="{BB962C8B-B14F-4D97-AF65-F5344CB8AC3E}">
        <p14:creationId xmlns:p14="http://schemas.microsoft.com/office/powerpoint/2010/main" val="1084251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Svar</a:t>
            </a:r>
            <a:r>
              <a:rPr lang="fi-FI" dirty="0"/>
              <a:t>:</a:t>
            </a:r>
          </a:p>
          <a:p>
            <a:pPr marL="228600" indent="-228600">
              <a:buAutoNum type="arabicPeriod"/>
            </a:pPr>
            <a:r>
              <a:rPr lang="fi-FI" dirty="0"/>
              <a:t>466 kg</a:t>
            </a:r>
          </a:p>
          <a:p>
            <a:pPr marL="228600" indent="-228600">
              <a:buAutoNum type="arabicPeriod"/>
            </a:pPr>
            <a:r>
              <a:rPr lang="fi-FI" dirty="0" err="1"/>
              <a:t>Köp</a:t>
            </a:r>
            <a:r>
              <a:rPr lang="fi-FI" dirty="0"/>
              <a:t> </a:t>
            </a:r>
            <a:r>
              <a:rPr lang="fi-FI" dirty="0" err="1"/>
              <a:t>mindre</a:t>
            </a:r>
            <a:r>
              <a:rPr lang="fi-FI" dirty="0"/>
              <a:t>, </a:t>
            </a:r>
            <a:r>
              <a:rPr lang="fi-FI" dirty="0" err="1"/>
              <a:t>undvik</a:t>
            </a:r>
            <a:r>
              <a:rPr lang="fi-FI" dirty="0"/>
              <a:t> </a:t>
            </a:r>
            <a:r>
              <a:rPr lang="fi-FI" dirty="0" err="1"/>
              <a:t>engångsprodukter</a:t>
            </a:r>
            <a:r>
              <a:rPr lang="fi-FI" dirty="0"/>
              <a:t>, </a:t>
            </a:r>
            <a:r>
              <a:rPr lang="fi-FI" dirty="0" err="1"/>
              <a:t>reparera</a:t>
            </a:r>
            <a:r>
              <a:rPr lang="fi-FI" dirty="0"/>
              <a:t>, </a:t>
            </a:r>
            <a:r>
              <a:rPr lang="fi-FI" dirty="0" err="1"/>
              <a:t>låna</a:t>
            </a:r>
            <a:r>
              <a:rPr lang="fi-FI" dirty="0"/>
              <a:t>, </a:t>
            </a:r>
            <a:r>
              <a:rPr lang="fi-FI" dirty="0" err="1"/>
              <a:t>skaffa</a:t>
            </a:r>
            <a:r>
              <a:rPr lang="fi-FI" dirty="0"/>
              <a:t> </a:t>
            </a:r>
            <a:r>
              <a:rPr lang="fi-FI" dirty="0" err="1"/>
              <a:t>begagnat</a:t>
            </a:r>
            <a:endParaRPr lang="fi-FI" dirty="0"/>
          </a:p>
          <a:p>
            <a:pPr marL="228600" indent="-228600">
              <a:buAutoNum type="arabicPeriod"/>
            </a:pPr>
            <a:r>
              <a:rPr lang="fi-FI" dirty="0" err="1"/>
              <a:t>Bioavfallet</a:t>
            </a:r>
            <a:r>
              <a:rPr lang="fi-FI" dirty="0"/>
              <a:t> </a:t>
            </a:r>
            <a:r>
              <a:rPr lang="fi-FI" dirty="0" err="1"/>
              <a:t>rötas</a:t>
            </a:r>
            <a:r>
              <a:rPr lang="fi-FI" dirty="0"/>
              <a:t> </a:t>
            </a:r>
            <a:r>
              <a:rPr lang="fi-FI" dirty="0" err="1"/>
              <a:t>och</a:t>
            </a:r>
            <a:r>
              <a:rPr lang="fi-FI" dirty="0"/>
              <a:t> </a:t>
            </a:r>
            <a:r>
              <a:rPr lang="fi-FI" dirty="0" err="1"/>
              <a:t>det</a:t>
            </a:r>
            <a:r>
              <a:rPr lang="fi-FI" dirty="0"/>
              <a:t> </a:t>
            </a:r>
            <a:r>
              <a:rPr lang="fi-FI" dirty="0" err="1"/>
              <a:t>blir</a:t>
            </a:r>
            <a:r>
              <a:rPr lang="fi-FI" dirty="0"/>
              <a:t> </a:t>
            </a:r>
            <a:r>
              <a:rPr lang="fi-FI" dirty="0" err="1"/>
              <a:t>till</a:t>
            </a:r>
            <a:r>
              <a:rPr lang="fi-FI" dirty="0"/>
              <a:t> </a:t>
            </a:r>
            <a:r>
              <a:rPr lang="fi-FI" dirty="0" err="1"/>
              <a:t>fordonsgas</a:t>
            </a:r>
            <a:r>
              <a:rPr lang="fi-FI" dirty="0"/>
              <a:t> </a:t>
            </a:r>
            <a:r>
              <a:rPr lang="fi-FI" dirty="0" err="1"/>
              <a:t>och</a:t>
            </a:r>
            <a:r>
              <a:rPr lang="fi-FI" dirty="0"/>
              <a:t> </a:t>
            </a:r>
            <a:r>
              <a:rPr lang="fi-FI" dirty="0" err="1"/>
              <a:t>kompostjord</a:t>
            </a:r>
            <a:endParaRPr lang="fi-FI" dirty="0"/>
          </a:p>
          <a:p>
            <a:pPr marL="228600" indent="-228600">
              <a:buAutoNum type="arabicPeriod"/>
            </a:pPr>
            <a:r>
              <a:rPr lang="fi-FI" dirty="0" err="1"/>
              <a:t>Platta</a:t>
            </a:r>
            <a:r>
              <a:rPr lang="fi-FI" dirty="0"/>
              <a:t> </a:t>
            </a:r>
            <a:r>
              <a:rPr lang="fi-FI" dirty="0" err="1"/>
              <a:t>till</a:t>
            </a:r>
            <a:r>
              <a:rPr lang="fi-FI" dirty="0"/>
              <a:t> </a:t>
            </a:r>
            <a:r>
              <a:rPr lang="fi-FI" dirty="0" err="1"/>
              <a:t>kartongerna</a:t>
            </a:r>
            <a:endParaRPr lang="fi-FI" dirty="0"/>
          </a:p>
          <a:p>
            <a:pPr marL="228600" indent="-228600">
              <a:buAutoNum type="arabicPeriod"/>
            </a:pPr>
            <a:r>
              <a:rPr lang="fi-FI" dirty="0" err="1"/>
              <a:t>Tejpa</a:t>
            </a:r>
            <a:r>
              <a:rPr lang="fi-FI" dirty="0"/>
              <a:t> </a:t>
            </a:r>
            <a:r>
              <a:rPr lang="fi-FI" dirty="0" err="1"/>
              <a:t>polerna</a:t>
            </a:r>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21</a:t>
            </a:fld>
            <a:endParaRPr lang="fi-FI"/>
          </a:p>
        </p:txBody>
      </p:sp>
    </p:spTree>
    <p:extLst>
      <p:ext uri="{BB962C8B-B14F-4D97-AF65-F5344CB8AC3E}">
        <p14:creationId xmlns:p14="http://schemas.microsoft.com/office/powerpoint/2010/main" val="3737823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3</a:t>
            </a:fld>
            <a:endParaRPr lang="fi-FI"/>
          </a:p>
        </p:txBody>
      </p:sp>
    </p:spTree>
    <p:extLst>
      <p:ext uri="{BB962C8B-B14F-4D97-AF65-F5344CB8AC3E}">
        <p14:creationId xmlns:p14="http://schemas.microsoft.com/office/powerpoint/2010/main" val="564389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www.minimossen.fi</a:t>
            </a:r>
          </a:p>
        </p:txBody>
      </p:sp>
      <p:sp>
        <p:nvSpPr>
          <p:cNvPr id="4" name="Dian numeron paikkamerkki 3"/>
          <p:cNvSpPr>
            <a:spLocks noGrp="1"/>
          </p:cNvSpPr>
          <p:nvPr>
            <p:ph type="sldNum" sz="quarter" idx="5"/>
          </p:nvPr>
        </p:nvSpPr>
        <p:spPr/>
        <p:txBody>
          <a:bodyPr/>
          <a:lstStyle/>
          <a:p>
            <a:fld id="{E02595E0-6BCA-764C-8B8A-0C7D03E99EF2}" type="slidenum">
              <a:rPr lang="fi-FI" smtClean="0"/>
              <a:t>4</a:t>
            </a:fld>
            <a:endParaRPr lang="fi-FI"/>
          </a:p>
        </p:txBody>
      </p:sp>
    </p:spTree>
    <p:extLst>
      <p:ext uri="{BB962C8B-B14F-4D97-AF65-F5344CB8AC3E}">
        <p14:creationId xmlns:p14="http://schemas.microsoft.com/office/powerpoint/2010/main" val="3947018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Enligt</a:t>
            </a:r>
            <a:r>
              <a:rPr lang="fi-FI" dirty="0"/>
              <a:t> </a:t>
            </a:r>
            <a:r>
              <a:rPr lang="fi-FI" dirty="0" err="1"/>
              <a:t>statistik</a:t>
            </a:r>
            <a:r>
              <a:rPr lang="fi-FI" dirty="0"/>
              <a:t> </a:t>
            </a:r>
            <a:r>
              <a:rPr lang="fi-FI" dirty="0" err="1"/>
              <a:t>från</a:t>
            </a:r>
            <a:r>
              <a:rPr lang="fi-FI" dirty="0"/>
              <a:t> </a:t>
            </a:r>
            <a:r>
              <a:rPr lang="fi-FI" dirty="0" err="1"/>
              <a:t>år</a:t>
            </a:r>
            <a:r>
              <a:rPr lang="fi-FI" dirty="0"/>
              <a:t> 2023 </a:t>
            </a:r>
            <a:r>
              <a:rPr lang="fi-FI" dirty="0" err="1"/>
              <a:t>ger</a:t>
            </a:r>
            <a:r>
              <a:rPr lang="fi-FI" dirty="0"/>
              <a:t> </a:t>
            </a:r>
            <a:r>
              <a:rPr lang="fi-FI" dirty="0" err="1"/>
              <a:t>varje</a:t>
            </a:r>
            <a:r>
              <a:rPr lang="fi-FI" dirty="0"/>
              <a:t> </a:t>
            </a:r>
            <a:r>
              <a:rPr lang="fi-FI" dirty="0" err="1"/>
              <a:t>finländare</a:t>
            </a:r>
            <a:r>
              <a:rPr lang="fi-FI" dirty="0"/>
              <a:t> </a:t>
            </a:r>
            <a:r>
              <a:rPr lang="fi-FI" dirty="0" err="1"/>
              <a:t>upphov</a:t>
            </a:r>
            <a:r>
              <a:rPr lang="fi-FI" dirty="0"/>
              <a:t> </a:t>
            </a:r>
            <a:r>
              <a:rPr lang="fi-FI" dirty="0" err="1"/>
              <a:t>till</a:t>
            </a:r>
            <a:r>
              <a:rPr lang="fi-FI" dirty="0"/>
              <a:t> 466 kg </a:t>
            </a:r>
            <a:r>
              <a:rPr lang="fi-FI" dirty="0" err="1"/>
              <a:t>avfall</a:t>
            </a:r>
            <a:r>
              <a:rPr lang="fi-FI" dirty="0"/>
              <a:t> per </a:t>
            </a:r>
            <a:r>
              <a:rPr lang="fi-FI" dirty="0" err="1"/>
              <a:t>år</a:t>
            </a:r>
            <a:r>
              <a:rPr lang="fi-FI" dirty="0"/>
              <a:t>.</a:t>
            </a:r>
          </a:p>
        </p:txBody>
      </p:sp>
      <p:sp>
        <p:nvSpPr>
          <p:cNvPr id="4" name="Dian numeron paikkamerkki 3"/>
          <p:cNvSpPr>
            <a:spLocks noGrp="1"/>
          </p:cNvSpPr>
          <p:nvPr>
            <p:ph type="sldNum" sz="quarter" idx="5"/>
          </p:nvPr>
        </p:nvSpPr>
        <p:spPr/>
        <p:txBody>
          <a:bodyPr/>
          <a:lstStyle/>
          <a:p>
            <a:fld id="{E02595E0-6BCA-764C-8B8A-0C7D03E99EF2}" type="slidenum">
              <a:rPr lang="fi-FI" smtClean="0"/>
              <a:t>5</a:t>
            </a:fld>
            <a:endParaRPr lang="fi-FI"/>
          </a:p>
        </p:txBody>
      </p:sp>
    </p:spTree>
    <p:extLst>
      <p:ext uri="{BB962C8B-B14F-4D97-AF65-F5344CB8AC3E}">
        <p14:creationId xmlns:p14="http://schemas.microsoft.com/office/powerpoint/2010/main" val="1067329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hierarkin prioriteras det som finns högre upp på trappan framom det som finns lägre ner, eftersom det ur miljösynvinkel är det vettigaste.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Låt gärna eleverna fundera på frågorna och ge exempel när ni går igenom modellen. Hur kan man minska på sitt avfall? Tips på vad man ska göra med saker man själv inte längre behöver eller nya användningsområden för sådant som gått sönder. Varför är materialåtervinning viktigare än energiåtervinning?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r>
              <a:rPr lang="sv-SE" b="1" dirty="0"/>
              <a:t>Minska på avfallet</a:t>
            </a:r>
            <a:r>
              <a:rPr lang="sv-SE" dirty="0"/>
              <a:t>: Köp nya saker endast när du verkligen behöver och om du måste köpa något, satsa på bra kvalitet som håller länge. Undvik engångsprylar, t.ex. ha hellre med en tygkasse när du handlar än att köpa en plastpåse varje gång.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Använd på nytt:</a:t>
            </a:r>
            <a:r>
              <a:rPr lang="sv-SE" dirty="0"/>
              <a:t> Kolla gärna om du kan köpa det du behöver på loppis. Se också till att dina egna användbara saker går vidare i användning istället för att kasta dem. Man kan reparera sådant som gått sönder eller använda det till ett annat ändamål än det ursprungliga.</a:t>
            </a:r>
          </a:p>
          <a:p>
            <a:r>
              <a:rPr lang="sv-SE" b="1" dirty="0"/>
              <a:t>Återvinning:</a:t>
            </a:r>
            <a:r>
              <a:rPr lang="sv-SE" dirty="0"/>
              <a:t> När man kastar skräp ska man sträva till att återvinna materialet när det är möjligt. När man sorterar noggrant, kan nya produkter tillverkas av det återvunna materialet, t.ex. papper, glas, metall, batterier, plast, kartong, elektronik. Det går mindre energi och uppstår mindre utsläpp när man använder återvunnet material istället för nytt material. Dessutom sparar man på naturresurserna, t.ex. färre träd behöver fällas för framställning av papper om man istället använder returpapper.</a:t>
            </a:r>
          </a:p>
          <a:p>
            <a:r>
              <a:rPr lang="sv-SE" b="1" dirty="0"/>
              <a:t>Energiåtervinning: </a:t>
            </a:r>
            <a:r>
              <a:rPr lang="sv-SE" dirty="0"/>
              <a:t>Sådant som inte går att återvinna kan man utvinna som energi. På </a:t>
            </a:r>
            <a:r>
              <a:rPr lang="sv-SE" dirty="0" err="1"/>
              <a:t>Westenergys</a:t>
            </a:r>
            <a:r>
              <a:rPr lang="sv-SE" dirty="0"/>
              <a:t> energianläggning bränns skräp och som produkt fås el och fjärrvärme till närområdet.</a:t>
            </a:r>
          </a:p>
          <a:p>
            <a:r>
              <a:rPr lang="sv-SE" b="1" dirty="0"/>
              <a:t>Deponi: </a:t>
            </a:r>
            <a:r>
              <a:rPr lang="sv-SE" dirty="0"/>
              <a:t>= soptipp, som för inte så länge sedan var det vanligaste sättet att hantera skräp, alltså att sätta det i en hög och låta det ligga. Idag deponeras endast få avfall som inte går att återvinnas eller brännas.</a:t>
            </a:r>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6</a:t>
            </a:fld>
            <a:endParaRPr lang="fi-FI"/>
          </a:p>
        </p:txBody>
      </p:sp>
    </p:spTree>
    <p:extLst>
      <p:ext uri="{BB962C8B-B14F-4D97-AF65-F5344CB8AC3E}">
        <p14:creationId xmlns:p14="http://schemas.microsoft.com/office/powerpoint/2010/main" val="1092072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Enligt avfallsbestämmelserna (2026):</a:t>
            </a:r>
          </a:p>
          <a:p>
            <a:r>
              <a:rPr lang="sv-SE" dirty="0"/>
              <a:t>Vid egnahemshus ska man ha en soptunna för blandavfall samt någon av följande lösningar för bioavfall; eget kärl, gemensamt kärl med grannen, </a:t>
            </a:r>
            <a:r>
              <a:rPr lang="sv-SE" dirty="0" err="1"/>
              <a:t>kompostor</a:t>
            </a:r>
            <a:r>
              <a:rPr lang="sv-SE" dirty="0"/>
              <a:t> eller flerfackskärl. Övrigt</a:t>
            </a:r>
            <a:r>
              <a:rPr lang="sv-FI" dirty="0"/>
              <a:t> hushållsavfall förs till ekopunkter som finns runtom i kommunerna.</a:t>
            </a:r>
          </a:p>
          <a:p>
            <a:r>
              <a:rPr lang="sv-FI" dirty="0"/>
              <a:t>Radhus och höghus med fler än fem bostäder har följande insamlingskärl på gården: bioavfall, blandavfall, papper, metall, glas-, plast- och kartongförpackningar samt batterier.</a:t>
            </a:r>
          </a:p>
          <a:p>
            <a:r>
              <a:rPr lang="sv-FI" dirty="0"/>
              <a:t>Större avfall som inte ryms i kärlen förs till återvinningsstationen.</a:t>
            </a:r>
          </a:p>
          <a:p>
            <a:r>
              <a:rPr lang="sv-FI" dirty="0"/>
              <a:t>Bland- och bioavfall från fritidsbostäder förs till en sommarpunkt. Bioavfall kan också komposteras på stugan. Övriga avfall förs till en ekopunkt eller återvinningsstation.</a:t>
            </a:r>
          </a:p>
        </p:txBody>
      </p:sp>
      <p:sp>
        <p:nvSpPr>
          <p:cNvPr id="4" name="Platshållare för bildnummer 3"/>
          <p:cNvSpPr>
            <a:spLocks noGrp="1"/>
          </p:cNvSpPr>
          <p:nvPr>
            <p:ph type="sldNum" sz="quarter" idx="5"/>
          </p:nvPr>
        </p:nvSpPr>
        <p:spPr/>
        <p:txBody>
          <a:bodyPr/>
          <a:lstStyle/>
          <a:p>
            <a:fld id="{E02595E0-6BCA-764C-8B8A-0C7D03E99EF2}" type="slidenum">
              <a:rPr lang="fi-FI" smtClean="0"/>
              <a:t>7</a:t>
            </a:fld>
            <a:endParaRPr lang="fi-FI"/>
          </a:p>
        </p:txBody>
      </p:sp>
    </p:spTree>
    <p:extLst>
      <p:ext uri="{BB962C8B-B14F-4D97-AF65-F5344CB8AC3E}">
        <p14:creationId xmlns:p14="http://schemas.microsoft.com/office/powerpoint/2010/main" val="148126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Vad får sättas hit? </a:t>
            </a:r>
            <a:r>
              <a:rPr lang="sv-FI" sz="1200" dirty="0">
                <a:solidFill>
                  <a:schemeClr val="tx1"/>
                </a:solidFill>
                <a:latin typeface="+mn-lt"/>
              </a:rPr>
              <a:t>Matrester, skal från frukter och grönsaker, kaffe- och </a:t>
            </a:r>
            <a:r>
              <a:rPr lang="sv-FI" sz="1200" dirty="0" err="1">
                <a:solidFill>
                  <a:schemeClr val="tx1"/>
                </a:solidFill>
                <a:latin typeface="+mn-lt"/>
              </a:rPr>
              <a:t>tesump</a:t>
            </a:r>
            <a:r>
              <a:rPr lang="sv-FI" sz="1200" dirty="0">
                <a:solidFill>
                  <a:schemeClr val="tx1"/>
                </a:solidFill>
                <a:latin typeface="+mn-lt"/>
              </a:rPr>
              <a:t>, blommor, hushållspapper m.m. Sådant som förmultnar och kunde läggas i en kompost.</a:t>
            </a:r>
          </a:p>
          <a:p>
            <a:r>
              <a:rPr lang="sv-SE" b="1" dirty="0"/>
              <a:t>Vart ska det föras? </a:t>
            </a:r>
            <a:r>
              <a:rPr lang="sv-SE" b="0" dirty="0"/>
              <a:t>Bioavfallskärlet hemma eller i komposten</a:t>
            </a:r>
            <a:endParaRPr lang="sv-SE" dirty="0"/>
          </a:p>
          <a:p>
            <a:r>
              <a:rPr lang="sv-SE" b="1" dirty="0"/>
              <a:t>Återvinning: </a:t>
            </a:r>
            <a:r>
              <a:rPr lang="sv-SE" b="0" dirty="0"/>
              <a:t>Stormossen producerar </a:t>
            </a:r>
            <a:r>
              <a:rPr lang="sv-SE" b="0" dirty="0" err="1"/>
              <a:t>fordonsgas</a:t>
            </a:r>
            <a:r>
              <a:rPr lang="sv-SE" b="0" dirty="0"/>
              <a:t> och trädgårdsjord av bioavfallet.</a:t>
            </a:r>
          </a:p>
          <a:p>
            <a:r>
              <a:rPr lang="sv-SE" b="1" dirty="0"/>
              <a:t>Lägg inte i bioavfallet: </a:t>
            </a:r>
            <a:r>
              <a:rPr lang="sv-SE" b="0" dirty="0"/>
              <a:t>Plastpåsar</a:t>
            </a:r>
          </a:p>
          <a:p>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8</a:t>
            </a:fld>
            <a:endParaRPr lang="fi-FI"/>
          </a:p>
        </p:txBody>
      </p:sp>
    </p:spTree>
    <p:extLst>
      <p:ext uri="{BB962C8B-B14F-4D97-AF65-F5344CB8AC3E}">
        <p14:creationId xmlns:p14="http://schemas.microsoft.com/office/powerpoint/2010/main" val="2468733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a:t>I </a:t>
            </a:r>
            <a:r>
              <a:rPr lang="fi-FI" dirty="0" err="1"/>
              <a:t>förbehandlingen</a:t>
            </a:r>
            <a:r>
              <a:rPr lang="fi-FI" dirty="0"/>
              <a:t> </a:t>
            </a:r>
            <a:r>
              <a:rPr lang="fi-FI" dirty="0" err="1"/>
              <a:t>krossas</a:t>
            </a:r>
            <a:r>
              <a:rPr lang="fi-FI" dirty="0"/>
              <a:t> </a:t>
            </a:r>
            <a:r>
              <a:rPr lang="fi-FI" dirty="0" err="1"/>
              <a:t>bioavfallet</a:t>
            </a:r>
            <a:r>
              <a:rPr lang="fi-FI" dirty="0"/>
              <a:t> </a:t>
            </a:r>
            <a:r>
              <a:rPr lang="fi-FI" dirty="0" err="1"/>
              <a:t>och</a:t>
            </a:r>
            <a:r>
              <a:rPr lang="fi-FI" dirty="0"/>
              <a:t> </a:t>
            </a:r>
            <a:r>
              <a:rPr lang="fi-FI" dirty="0" err="1"/>
              <a:t>det</a:t>
            </a:r>
            <a:r>
              <a:rPr lang="fi-FI" dirty="0"/>
              <a:t> </a:t>
            </a:r>
            <a:r>
              <a:rPr lang="fi-FI" dirty="0" err="1"/>
              <a:t>tillsätts</a:t>
            </a:r>
            <a:r>
              <a:rPr lang="fi-FI" dirty="0"/>
              <a:t> </a:t>
            </a:r>
            <a:r>
              <a:rPr lang="fi-FI" dirty="0" err="1"/>
              <a:t>vatten</a:t>
            </a:r>
            <a:r>
              <a:rPr lang="fi-FI" dirty="0"/>
              <a:t>. </a:t>
            </a:r>
            <a:r>
              <a:rPr lang="fi-FI" dirty="0" err="1"/>
              <a:t>Den</a:t>
            </a:r>
            <a:r>
              <a:rPr lang="fi-FI" dirty="0"/>
              <a:t> </a:t>
            </a:r>
            <a:r>
              <a:rPr lang="fi-FI" dirty="0" err="1"/>
              <a:t>grötiga</a:t>
            </a:r>
            <a:r>
              <a:rPr lang="fi-FI" dirty="0"/>
              <a:t> </a:t>
            </a:r>
            <a:r>
              <a:rPr lang="fi-FI" dirty="0" err="1"/>
              <a:t>bioavfallsmassan</a:t>
            </a:r>
            <a:r>
              <a:rPr lang="fi-FI" dirty="0"/>
              <a:t> </a:t>
            </a:r>
            <a:r>
              <a:rPr lang="fi-FI" dirty="0" err="1"/>
              <a:t>går</a:t>
            </a:r>
            <a:r>
              <a:rPr lang="fi-FI" dirty="0"/>
              <a:t> </a:t>
            </a:r>
            <a:r>
              <a:rPr lang="fi-FI" dirty="0" err="1"/>
              <a:t>igenom</a:t>
            </a:r>
            <a:r>
              <a:rPr lang="fi-FI" dirty="0"/>
              <a:t> </a:t>
            </a:r>
            <a:r>
              <a:rPr lang="fi-FI" dirty="0" err="1"/>
              <a:t>två</a:t>
            </a:r>
            <a:r>
              <a:rPr lang="fi-FI" dirty="0"/>
              <a:t> </a:t>
            </a:r>
            <a:r>
              <a:rPr lang="fi-FI" dirty="0" err="1"/>
              <a:t>skruvpressar</a:t>
            </a:r>
            <a:r>
              <a:rPr lang="fi-FI" dirty="0"/>
              <a:t> </a:t>
            </a:r>
            <a:r>
              <a:rPr lang="fi-FI" dirty="0" err="1"/>
              <a:t>som</a:t>
            </a:r>
            <a:r>
              <a:rPr lang="fi-FI" dirty="0"/>
              <a:t> </a:t>
            </a:r>
            <a:r>
              <a:rPr lang="fi-FI" dirty="0" err="1"/>
              <a:t>trycker</a:t>
            </a:r>
            <a:r>
              <a:rPr lang="fi-FI" dirty="0"/>
              <a:t> </a:t>
            </a:r>
            <a:r>
              <a:rPr lang="fi-FI" dirty="0" err="1"/>
              <a:t>ut</a:t>
            </a:r>
            <a:r>
              <a:rPr lang="fi-FI" dirty="0"/>
              <a:t> </a:t>
            </a:r>
            <a:r>
              <a:rPr lang="fi-FI" dirty="0" err="1"/>
              <a:t>biomaterialet</a:t>
            </a:r>
            <a:r>
              <a:rPr lang="fi-FI" dirty="0"/>
              <a:t> </a:t>
            </a:r>
            <a:r>
              <a:rPr lang="fi-FI" dirty="0" err="1"/>
              <a:t>genom</a:t>
            </a:r>
            <a:r>
              <a:rPr lang="fi-FI" dirty="0"/>
              <a:t> en </a:t>
            </a:r>
            <a:r>
              <a:rPr lang="fi-FI" dirty="0" err="1"/>
              <a:t>sil</a:t>
            </a:r>
            <a:r>
              <a:rPr lang="fi-FI" dirty="0"/>
              <a:t> </a:t>
            </a:r>
            <a:r>
              <a:rPr lang="fi-FI" dirty="0" err="1"/>
              <a:t>som</a:t>
            </a:r>
            <a:r>
              <a:rPr lang="fi-FI" dirty="0"/>
              <a:t> </a:t>
            </a:r>
            <a:r>
              <a:rPr lang="fi-FI" dirty="0" err="1"/>
              <a:t>finns</a:t>
            </a:r>
            <a:r>
              <a:rPr lang="fi-FI" dirty="0"/>
              <a:t> </a:t>
            </a:r>
            <a:r>
              <a:rPr lang="fi-FI" dirty="0" err="1"/>
              <a:t>runt</a:t>
            </a:r>
            <a:r>
              <a:rPr lang="fi-FI" dirty="0"/>
              <a:t> </a:t>
            </a:r>
            <a:r>
              <a:rPr lang="fi-FI" dirty="0" err="1"/>
              <a:t>skruven</a:t>
            </a:r>
            <a:r>
              <a:rPr lang="fi-FI" dirty="0"/>
              <a:t>. </a:t>
            </a:r>
            <a:r>
              <a:rPr lang="fi-FI" dirty="0" err="1"/>
              <a:t>Plast</a:t>
            </a:r>
            <a:r>
              <a:rPr lang="fi-FI" dirty="0"/>
              <a:t> </a:t>
            </a:r>
            <a:r>
              <a:rPr lang="fi-FI" dirty="0" err="1"/>
              <a:t>och</a:t>
            </a:r>
            <a:r>
              <a:rPr lang="fi-FI" dirty="0"/>
              <a:t> </a:t>
            </a:r>
            <a:r>
              <a:rPr lang="fi-FI" dirty="0" err="1"/>
              <a:t>större</a:t>
            </a:r>
            <a:r>
              <a:rPr lang="fi-FI" dirty="0"/>
              <a:t> </a:t>
            </a:r>
            <a:r>
              <a:rPr lang="fi-FI" dirty="0" err="1"/>
              <a:t>avfall</a:t>
            </a:r>
            <a:r>
              <a:rPr lang="fi-FI" dirty="0"/>
              <a:t> </a:t>
            </a:r>
            <a:r>
              <a:rPr lang="fi-FI" dirty="0" err="1"/>
              <a:t>som</a:t>
            </a:r>
            <a:r>
              <a:rPr lang="fi-FI" dirty="0"/>
              <a:t> </a:t>
            </a:r>
            <a:r>
              <a:rPr lang="fi-FI" dirty="0" err="1"/>
              <a:t>inte</a:t>
            </a:r>
            <a:r>
              <a:rPr lang="fi-FI" dirty="0"/>
              <a:t> </a:t>
            </a:r>
            <a:r>
              <a:rPr lang="fi-FI" dirty="0" err="1"/>
              <a:t>hör</a:t>
            </a:r>
            <a:r>
              <a:rPr lang="fi-FI" dirty="0"/>
              <a:t> </a:t>
            </a:r>
            <a:r>
              <a:rPr lang="fi-FI" dirty="0" err="1"/>
              <a:t>hemma</a:t>
            </a:r>
            <a:r>
              <a:rPr lang="fi-FI" dirty="0"/>
              <a:t> i </a:t>
            </a:r>
            <a:r>
              <a:rPr lang="fi-FI" dirty="0" err="1"/>
              <a:t>bioavfallet</a:t>
            </a:r>
            <a:r>
              <a:rPr lang="fi-FI" dirty="0"/>
              <a:t> </a:t>
            </a:r>
            <a:r>
              <a:rPr lang="fi-FI" dirty="0" err="1"/>
              <a:t>samlas</a:t>
            </a:r>
            <a:r>
              <a:rPr lang="fi-FI" dirty="0"/>
              <a:t> </a:t>
            </a:r>
            <a:r>
              <a:rPr lang="fi-FI" dirty="0" err="1"/>
              <a:t>ihop</a:t>
            </a:r>
            <a:r>
              <a:rPr lang="fi-FI" dirty="0"/>
              <a:t> </a:t>
            </a:r>
            <a:r>
              <a:rPr lang="fi-FI" dirty="0" err="1"/>
              <a:t>och</a:t>
            </a:r>
            <a:r>
              <a:rPr lang="fi-FI" dirty="0"/>
              <a:t> </a:t>
            </a:r>
            <a:r>
              <a:rPr lang="fi-FI" dirty="0" err="1"/>
              <a:t>körs</a:t>
            </a:r>
            <a:r>
              <a:rPr lang="fi-FI" dirty="0"/>
              <a:t> </a:t>
            </a:r>
            <a:r>
              <a:rPr lang="fi-FI" dirty="0" err="1"/>
              <a:t>till</a:t>
            </a:r>
            <a:r>
              <a:rPr lang="fi-FI" dirty="0"/>
              <a:t> </a:t>
            </a:r>
            <a:r>
              <a:rPr lang="fi-FI" dirty="0" err="1"/>
              <a:t>Westenergy</a:t>
            </a:r>
            <a:r>
              <a:rPr lang="fi-FI" dirty="0"/>
              <a:t> </a:t>
            </a:r>
            <a:r>
              <a:rPr lang="fi-FI" dirty="0" err="1"/>
              <a:t>och</a:t>
            </a:r>
            <a:r>
              <a:rPr lang="fi-FI" dirty="0"/>
              <a:t> </a:t>
            </a:r>
            <a:r>
              <a:rPr lang="fi-FI" dirty="0" err="1"/>
              <a:t>eventuella</a:t>
            </a:r>
            <a:r>
              <a:rPr lang="fi-FI" dirty="0"/>
              <a:t> </a:t>
            </a:r>
            <a:r>
              <a:rPr lang="fi-FI" dirty="0" err="1"/>
              <a:t>metaller</a:t>
            </a:r>
            <a:r>
              <a:rPr lang="fi-FI" dirty="0"/>
              <a:t> </a:t>
            </a:r>
            <a:r>
              <a:rPr lang="fi-FI" dirty="0" err="1"/>
              <a:t>plockas</a:t>
            </a:r>
            <a:r>
              <a:rPr lang="fi-FI" dirty="0"/>
              <a:t> </a:t>
            </a:r>
            <a:r>
              <a:rPr lang="fi-FI" dirty="0" err="1"/>
              <a:t>ut</a:t>
            </a:r>
            <a:r>
              <a:rPr lang="fi-FI" dirty="0"/>
              <a:t> </a:t>
            </a:r>
            <a:r>
              <a:rPr lang="fi-FI" dirty="0" err="1"/>
              <a:t>med</a:t>
            </a:r>
            <a:r>
              <a:rPr lang="fi-FI" dirty="0"/>
              <a:t> en </a:t>
            </a:r>
            <a:r>
              <a:rPr lang="fi-FI" dirty="0" err="1"/>
              <a:t>magnet</a:t>
            </a:r>
            <a:r>
              <a:rPr lang="fi-FI" dirty="0"/>
              <a:t>.</a:t>
            </a:r>
          </a:p>
          <a:p>
            <a:r>
              <a:rPr lang="fi-FI" dirty="0" err="1"/>
              <a:t>Därefter</a:t>
            </a:r>
            <a:r>
              <a:rPr lang="fi-FI" dirty="0"/>
              <a:t> </a:t>
            </a:r>
            <a:r>
              <a:rPr lang="fi-FI" dirty="0" err="1"/>
              <a:t>går</a:t>
            </a:r>
            <a:r>
              <a:rPr lang="fi-FI" dirty="0"/>
              <a:t> </a:t>
            </a:r>
            <a:r>
              <a:rPr lang="fi-FI" dirty="0" err="1"/>
              <a:t>materialet</a:t>
            </a:r>
            <a:r>
              <a:rPr lang="fi-FI" dirty="0"/>
              <a:t> </a:t>
            </a:r>
            <a:r>
              <a:rPr lang="fi-FI" dirty="0" err="1"/>
              <a:t>som</a:t>
            </a:r>
            <a:r>
              <a:rPr lang="fi-FI" dirty="0"/>
              <a:t> </a:t>
            </a:r>
            <a:r>
              <a:rPr lang="fi-FI" dirty="0" err="1"/>
              <a:t>ser</a:t>
            </a:r>
            <a:r>
              <a:rPr lang="fi-FI" dirty="0"/>
              <a:t> </a:t>
            </a:r>
            <a:r>
              <a:rPr lang="fi-FI" dirty="0" err="1"/>
              <a:t>ut</a:t>
            </a:r>
            <a:r>
              <a:rPr lang="fi-FI" dirty="0"/>
              <a:t> </a:t>
            </a:r>
            <a:r>
              <a:rPr lang="fi-FI" dirty="0" err="1"/>
              <a:t>som</a:t>
            </a:r>
            <a:r>
              <a:rPr lang="fi-FI" dirty="0"/>
              <a:t> en smoothie </a:t>
            </a:r>
            <a:r>
              <a:rPr lang="fi-FI" dirty="0" err="1"/>
              <a:t>till</a:t>
            </a:r>
            <a:r>
              <a:rPr lang="fi-FI" dirty="0"/>
              <a:t> </a:t>
            </a:r>
            <a:r>
              <a:rPr lang="fi-FI" dirty="0" err="1"/>
              <a:t>bioreaktorn</a:t>
            </a:r>
            <a:r>
              <a:rPr lang="fi-FI" dirty="0"/>
              <a:t> </a:t>
            </a:r>
            <a:r>
              <a:rPr lang="fi-FI" dirty="0" err="1"/>
              <a:t>som</a:t>
            </a:r>
            <a:r>
              <a:rPr lang="fi-FI" dirty="0"/>
              <a:t> </a:t>
            </a:r>
            <a:r>
              <a:rPr lang="fi-FI" dirty="0" err="1"/>
              <a:t>rymmer</a:t>
            </a:r>
            <a:r>
              <a:rPr lang="fi-FI" dirty="0"/>
              <a:t> 1,7 </a:t>
            </a:r>
            <a:r>
              <a:rPr lang="fi-FI" dirty="0" err="1"/>
              <a:t>miljoner</a:t>
            </a:r>
            <a:r>
              <a:rPr lang="fi-FI" dirty="0"/>
              <a:t> </a:t>
            </a:r>
            <a:r>
              <a:rPr lang="fi-FI" dirty="0" err="1"/>
              <a:t>liter</a:t>
            </a:r>
            <a:r>
              <a:rPr lang="fi-FI" dirty="0"/>
              <a:t>. I </a:t>
            </a:r>
            <a:r>
              <a:rPr lang="fi-FI" dirty="0" err="1"/>
              <a:t>reaktorn</a:t>
            </a:r>
            <a:r>
              <a:rPr lang="fi-FI" dirty="0"/>
              <a:t> </a:t>
            </a:r>
            <a:r>
              <a:rPr lang="fi-FI" dirty="0" err="1"/>
              <a:t>bryter</a:t>
            </a:r>
            <a:r>
              <a:rPr lang="fi-FI" dirty="0"/>
              <a:t> </a:t>
            </a:r>
            <a:r>
              <a:rPr lang="fi-FI" dirty="0" err="1"/>
              <a:t>bakterier</a:t>
            </a:r>
            <a:r>
              <a:rPr lang="fi-FI" dirty="0"/>
              <a:t> </a:t>
            </a:r>
            <a:r>
              <a:rPr lang="fi-FI" dirty="0" err="1"/>
              <a:t>och</a:t>
            </a:r>
            <a:r>
              <a:rPr lang="fi-FI" dirty="0"/>
              <a:t> mikro-</a:t>
            </a:r>
            <a:r>
              <a:rPr lang="fi-FI" dirty="0" err="1"/>
              <a:t>organismer</a:t>
            </a:r>
            <a:r>
              <a:rPr lang="fi-FI" dirty="0"/>
              <a:t> </a:t>
            </a:r>
            <a:r>
              <a:rPr lang="fi-FI" dirty="0" err="1"/>
              <a:t>ner</a:t>
            </a:r>
            <a:r>
              <a:rPr lang="fi-FI" dirty="0"/>
              <a:t> </a:t>
            </a:r>
            <a:r>
              <a:rPr lang="fi-FI" dirty="0" err="1"/>
              <a:t>bioavfallet</a:t>
            </a:r>
            <a:r>
              <a:rPr lang="fi-FI" dirty="0"/>
              <a:t> i </a:t>
            </a:r>
            <a:r>
              <a:rPr lang="fi-FI" dirty="0" err="1"/>
              <a:t>syrefria</a:t>
            </a:r>
            <a:r>
              <a:rPr lang="fi-FI" dirty="0"/>
              <a:t> </a:t>
            </a:r>
            <a:r>
              <a:rPr lang="fi-FI" dirty="0" err="1"/>
              <a:t>förhållanden</a:t>
            </a:r>
            <a:r>
              <a:rPr lang="fi-FI" dirty="0"/>
              <a:t>. </a:t>
            </a:r>
            <a:r>
              <a:rPr lang="fi-FI" dirty="0" err="1"/>
              <a:t>Denna</a:t>
            </a:r>
            <a:r>
              <a:rPr lang="fi-FI" dirty="0"/>
              <a:t> </a:t>
            </a:r>
            <a:r>
              <a:rPr lang="fi-FI" dirty="0" err="1"/>
              <a:t>process</a:t>
            </a:r>
            <a:r>
              <a:rPr lang="fi-FI" dirty="0"/>
              <a:t> </a:t>
            </a:r>
            <a:r>
              <a:rPr lang="fi-FI" dirty="0" err="1"/>
              <a:t>kallas</a:t>
            </a:r>
            <a:r>
              <a:rPr lang="fi-FI" dirty="0"/>
              <a:t> </a:t>
            </a:r>
            <a:r>
              <a:rPr lang="fi-FI" dirty="0" err="1"/>
              <a:t>rötning</a:t>
            </a:r>
            <a:r>
              <a:rPr lang="fi-FI" dirty="0"/>
              <a:t>. </a:t>
            </a:r>
            <a:r>
              <a:rPr lang="fi-FI" dirty="0" err="1"/>
              <a:t>Bioavfallssmoothien</a:t>
            </a:r>
            <a:r>
              <a:rPr lang="fi-FI" dirty="0"/>
              <a:t> </a:t>
            </a:r>
            <a:r>
              <a:rPr lang="fi-FI" dirty="0" err="1"/>
              <a:t>är</a:t>
            </a:r>
            <a:r>
              <a:rPr lang="fi-FI" dirty="0"/>
              <a:t> i </a:t>
            </a:r>
            <a:r>
              <a:rPr lang="fi-FI" dirty="0" err="1"/>
              <a:t>reaktorn</a:t>
            </a:r>
            <a:r>
              <a:rPr lang="fi-FI" dirty="0"/>
              <a:t> </a:t>
            </a:r>
            <a:r>
              <a:rPr lang="fi-FI" dirty="0" err="1"/>
              <a:t>ca</a:t>
            </a:r>
            <a:r>
              <a:rPr lang="fi-FI" dirty="0"/>
              <a:t> 3 </a:t>
            </a:r>
            <a:r>
              <a:rPr lang="fi-FI" dirty="0" err="1"/>
              <a:t>veckor</a:t>
            </a:r>
            <a:r>
              <a:rPr lang="fi-FI" dirty="0"/>
              <a:t> </a:t>
            </a:r>
            <a:r>
              <a:rPr lang="fi-FI" dirty="0" err="1"/>
              <a:t>och</a:t>
            </a:r>
            <a:r>
              <a:rPr lang="fi-FI" dirty="0"/>
              <a:t> </a:t>
            </a:r>
            <a:r>
              <a:rPr lang="fi-FI" dirty="0" err="1"/>
              <a:t>biogas</a:t>
            </a:r>
            <a:r>
              <a:rPr lang="fi-FI" dirty="0"/>
              <a:t> </a:t>
            </a:r>
            <a:r>
              <a:rPr lang="fi-FI" dirty="0" err="1"/>
              <a:t>uppstår</a:t>
            </a:r>
            <a:r>
              <a:rPr lang="fi-FI" dirty="0"/>
              <a:t> </a:t>
            </a:r>
            <a:r>
              <a:rPr lang="fi-FI" dirty="0" err="1"/>
              <a:t>till</a:t>
            </a:r>
            <a:r>
              <a:rPr lang="fi-FI" dirty="0"/>
              <a:t> </a:t>
            </a:r>
            <a:r>
              <a:rPr lang="fi-FI" dirty="0" err="1"/>
              <a:t>följd</a:t>
            </a:r>
            <a:r>
              <a:rPr lang="fi-FI" dirty="0"/>
              <a:t> av </a:t>
            </a:r>
            <a:r>
              <a:rPr lang="fi-FI" dirty="0" err="1"/>
              <a:t>rötningen</a:t>
            </a:r>
            <a:r>
              <a:rPr lang="fi-FI" dirty="0"/>
              <a:t>. </a:t>
            </a:r>
            <a:r>
              <a:rPr lang="fi-FI" dirty="0" err="1"/>
              <a:t>Rå</a:t>
            </a:r>
            <a:r>
              <a:rPr lang="fi-FI" dirty="0"/>
              <a:t> </a:t>
            </a:r>
            <a:r>
              <a:rPr lang="fi-FI" dirty="0" err="1"/>
              <a:t>biogas</a:t>
            </a:r>
            <a:r>
              <a:rPr lang="fi-FI" dirty="0"/>
              <a:t> </a:t>
            </a:r>
            <a:r>
              <a:rPr lang="fi-FI" dirty="0" err="1"/>
              <a:t>kan</a:t>
            </a:r>
            <a:r>
              <a:rPr lang="fi-FI" dirty="0"/>
              <a:t> </a:t>
            </a:r>
            <a:r>
              <a:rPr lang="fi-FI" dirty="0" err="1"/>
              <a:t>användas</a:t>
            </a:r>
            <a:r>
              <a:rPr lang="fi-FI" dirty="0"/>
              <a:t> i </a:t>
            </a:r>
            <a:r>
              <a:rPr lang="fi-FI" dirty="0" err="1"/>
              <a:t>el</a:t>
            </a:r>
            <a:r>
              <a:rPr lang="fi-FI" dirty="0"/>
              <a:t>- </a:t>
            </a:r>
            <a:r>
              <a:rPr lang="fi-FI" dirty="0" err="1"/>
              <a:t>och</a:t>
            </a:r>
            <a:r>
              <a:rPr lang="fi-FI" dirty="0"/>
              <a:t> </a:t>
            </a:r>
            <a:r>
              <a:rPr lang="fi-FI" dirty="0" err="1"/>
              <a:t>värmeproduktion</a:t>
            </a:r>
            <a:r>
              <a:rPr lang="fi-FI" dirty="0"/>
              <a:t>.</a:t>
            </a:r>
          </a:p>
          <a:p>
            <a:r>
              <a:rPr lang="fi-FI" dirty="0"/>
              <a:t>För </a:t>
            </a:r>
            <a:r>
              <a:rPr lang="fi-FI" dirty="0" err="1"/>
              <a:t>att</a:t>
            </a:r>
            <a:r>
              <a:rPr lang="fi-FI" dirty="0"/>
              <a:t> </a:t>
            </a:r>
            <a:r>
              <a:rPr lang="fi-FI" dirty="0" err="1"/>
              <a:t>fungera</a:t>
            </a:r>
            <a:r>
              <a:rPr lang="fi-FI" dirty="0"/>
              <a:t> </a:t>
            </a:r>
            <a:r>
              <a:rPr lang="fi-FI" dirty="0" err="1"/>
              <a:t>som</a:t>
            </a:r>
            <a:r>
              <a:rPr lang="fi-FI" dirty="0"/>
              <a:t> </a:t>
            </a:r>
            <a:r>
              <a:rPr lang="fi-FI" dirty="0" err="1"/>
              <a:t>fordonsbränsle</a:t>
            </a:r>
            <a:r>
              <a:rPr lang="fi-FI" dirty="0"/>
              <a:t> </a:t>
            </a:r>
            <a:r>
              <a:rPr lang="fi-FI" dirty="0" err="1"/>
              <a:t>behöver</a:t>
            </a:r>
            <a:r>
              <a:rPr lang="fi-FI" dirty="0"/>
              <a:t> </a:t>
            </a:r>
            <a:r>
              <a:rPr lang="fi-FI" dirty="0" err="1"/>
              <a:t>biogasen</a:t>
            </a:r>
            <a:r>
              <a:rPr lang="fi-FI" dirty="0"/>
              <a:t> </a:t>
            </a:r>
            <a:r>
              <a:rPr lang="fi-FI" dirty="0" err="1"/>
              <a:t>renas</a:t>
            </a:r>
            <a:r>
              <a:rPr lang="fi-FI" dirty="0"/>
              <a:t>. Man </a:t>
            </a:r>
            <a:r>
              <a:rPr lang="fi-FI" dirty="0" err="1"/>
              <a:t>kallar</a:t>
            </a:r>
            <a:r>
              <a:rPr lang="fi-FI" dirty="0"/>
              <a:t> </a:t>
            </a:r>
            <a:r>
              <a:rPr lang="fi-FI" dirty="0" err="1"/>
              <a:t>det</a:t>
            </a:r>
            <a:r>
              <a:rPr lang="fi-FI" dirty="0"/>
              <a:t> för </a:t>
            </a:r>
            <a:r>
              <a:rPr lang="fi-FI" dirty="0" err="1"/>
              <a:t>uppgradering</a:t>
            </a:r>
            <a:r>
              <a:rPr lang="fi-FI" dirty="0"/>
              <a:t> </a:t>
            </a:r>
            <a:r>
              <a:rPr lang="fi-FI" dirty="0" err="1"/>
              <a:t>när</a:t>
            </a:r>
            <a:r>
              <a:rPr lang="fi-FI" dirty="0"/>
              <a:t> </a:t>
            </a:r>
            <a:r>
              <a:rPr lang="fi-FI" dirty="0" err="1"/>
              <a:t>man</a:t>
            </a:r>
            <a:r>
              <a:rPr lang="fi-FI" dirty="0"/>
              <a:t> </a:t>
            </a:r>
            <a:r>
              <a:rPr lang="fi-FI" dirty="0" err="1"/>
              <a:t>tar</a:t>
            </a:r>
            <a:r>
              <a:rPr lang="fi-FI" dirty="0"/>
              <a:t> </a:t>
            </a:r>
            <a:r>
              <a:rPr lang="fi-FI" dirty="0" err="1"/>
              <a:t>bort</a:t>
            </a:r>
            <a:r>
              <a:rPr lang="fi-FI" dirty="0"/>
              <a:t> </a:t>
            </a:r>
            <a:r>
              <a:rPr lang="fi-FI" dirty="0" err="1"/>
              <a:t>koldioxid</a:t>
            </a:r>
            <a:r>
              <a:rPr lang="fi-FI" dirty="0"/>
              <a:t> </a:t>
            </a:r>
            <a:r>
              <a:rPr lang="fi-FI" dirty="0" err="1"/>
              <a:t>och</a:t>
            </a:r>
            <a:r>
              <a:rPr lang="fi-FI" dirty="0"/>
              <a:t> </a:t>
            </a:r>
            <a:r>
              <a:rPr lang="fi-FI" dirty="0" err="1"/>
              <a:t>höjer</a:t>
            </a:r>
            <a:r>
              <a:rPr lang="fi-FI" dirty="0"/>
              <a:t> </a:t>
            </a:r>
            <a:r>
              <a:rPr lang="fi-FI" dirty="0" err="1"/>
              <a:t>metanhalten</a:t>
            </a:r>
            <a:r>
              <a:rPr lang="fi-FI" dirty="0"/>
              <a:t> </a:t>
            </a:r>
            <a:r>
              <a:rPr lang="fi-FI" dirty="0" err="1"/>
              <a:t>till</a:t>
            </a:r>
            <a:r>
              <a:rPr lang="fi-FI" dirty="0"/>
              <a:t> 98 %. </a:t>
            </a:r>
            <a:r>
              <a:rPr lang="fi-FI" dirty="0" err="1"/>
              <a:t>Därefter</a:t>
            </a:r>
            <a:r>
              <a:rPr lang="fi-FI" dirty="0"/>
              <a:t> </a:t>
            </a:r>
            <a:r>
              <a:rPr lang="fi-FI" dirty="0" err="1"/>
              <a:t>går</a:t>
            </a:r>
            <a:r>
              <a:rPr lang="fi-FI" dirty="0"/>
              <a:t> </a:t>
            </a:r>
            <a:r>
              <a:rPr lang="fi-FI" dirty="0" err="1"/>
              <a:t>gasen</a:t>
            </a:r>
            <a:r>
              <a:rPr lang="fi-FI" dirty="0"/>
              <a:t> </a:t>
            </a:r>
            <a:r>
              <a:rPr lang="fi-FI" dirty="0" err="1"/>
              <a:t>till</a:t>
            </a:r>
            <a:r>
              <a:rPr lang="fi-FI" dirty="0"/>
              <a:t> en </a:t>
            </a:r>
            <a:r>
              <a:rPr lang="fi-FI" dirty="0" err="1"/>
              <a:t>kompressor</a:t>
            </a:r>
            <a:r>
              <a:rPr lang="fi-FI" dirty="0"/>
              <a:t> </a:t>
            </a:r>
            <a:r>
              <a:rPr lang="fi-FI" dirty="0" err="1"/>
              <a:t>vid</a:t>
            </a:r>
            <a:r>
              <a:rPr lang="fi-FI" dirty="0"/>
              <a:t> </a:t>
            </a:r>
            <a:r>
              <a:rPr lang="fi-FI" dirty="0" err="1"/>
              <a:t>tankningsstationen</a:t>
            </a:r>
            <a:r>
              <a:rPr lang="fi-FI" dirty="0"/>
              <a:t> </a:t>
            </a:r>
            <a:r>
              <a:rPr lang="fi-FI" dirty="0" err="1"/>
              <a:t>och</a:t>
            </a:r>
            <a:r>
              <a:rPr lang="fi-FI" dirty="0"/>
              <a:t> </a:t>
            </a:r>
            <a:r>
              <a:rPr lang="fi-FI" dirty="0" err="1"/>
              <a:t>är</a:t>
            </a:r>
            <a:r>
              <a:rPr lang="fi-FI" dirty="0"/>
              <a:t> </a:t>
            </a:r>
            <a:r>
              <a:rPr lang="fi-FI" dirty="0" err="1"/>
              <a:t>färdig</a:t>
            </a:r>
            <a:r>
              <a:rPr lang="fi-FI" dirty="0"/>
              <a:t> </a:t>
            </a:r>
            <a:r>
              <a:rPr lang="fi-FI" dirty="0" err="1"/>
              <a:t>att</a:t>
            </a:r>
            <a:r>
              <a:rPr lang="fi-FI" dirty="0"/>
              <a:t> </a:t>
            </a:r>
            <a:r>
              <a:rPr lang="fi-FI" dirty="0" err="1"/>
              <a:t>användas</a:t>
            </a:r>
            <a:r>
              <a:rPr lang="fi-FI" dirty="0"/>
              <a:t> </a:t>
            </a:r>
            <a:r>
              <a:rPr lang="fi-FI" dirty="0" err="1"/>
              <a:t>som</a:t>
            </a:r>
            <a:r>
              <a:rPr lang="fi-FI" dirty="0"/>
              <a:t> </a:t>
            </a:r>
            <a:r>
              <a:rPr lang="fi-FI" dirty="0" err="1"/>
              <a:t>fordonsbränsle</a:t>
            </a:r>
            <a:r>
              <a:rPr lang="fi-FI" dirty="0"/>
              <a:t> i </a:t>
            </a:r>
            <a:r>
              <a:rPr lang="fi-FI" dirty="0" err="1"/>
              <a:t>personbilar</a:t>
            </a:r>
            <a:r>
              <a:rPr lang="fi-FI" dirty="0"/>
              <a:t>, </a:t>
            </a:r>
            <a:r>
              <a:rPr lang="fi-FI" dirty="0" err="1"/>
              <a:t>lastbilar</a:t>
            </a:r>
            <a:r>
              <a:rPr lang="fi-FI" dirty="0"/>
              <a:t>, </a:t>
            </a:r>
            <a:r>
              <a:rPr lang="fi-FI" dirty="0" err="1"/>
              <a:t>sopbilar</a:t>
            </a:r>
            <a:r>
              <a:rPr lang="fi-FI" dirty="0"/>
              <a:t> </a:t>
            </a:r>
            <a:r>
              <a:rPr lang="fi-FI" dirty="0" err="1"/>
              <a:t>och</a:t>
            </a:r>
            <a:r>
              <a:rPr lang="fi-FI" dirty="0"/>
              <a:t> Vasa </a:t>
            </a:r>
            <a:r>
              <a:rPr lang="fi-FI" dirty="0" err="1"/>
              <a:t>stads</a:t>
            </a:r>
            <a:r>
              <a:rPr lang="fi-FI" dirty="0"/>
              <a:t> 21 </a:t>
            </a:r>
            <a:r>
              <a:rPr lang="fi-FI" dirty="0" err="1"/>
              <a:t>biogasbussar</a:t>
            </a:r>
            <a:r>
              <a:rPr lang="fi-FI" dirty="0"/>
              <a:t>. </a:t>
            </a:r>
            <a:r>
              <a:rPr lang="fi-FI" b="1" dirty="0" err="1"/>
              <a:t>Har</a:t>
            </a:r>
            <a:r>
              <a:rPr lang="fi-FI" b="1" dirty="0"/>
              <a:t> </a:t>
            </a:r>
            <a:r>
              <a:rPr lang="fi-FI" b="1" dirty="0" err="1"/>
              <a:t>någon</a:t>
            </a:r>
            <a:r>
              <a:rPr lang="fi-FI" b="1" dirty="0"/>
              <a:t> </a:t>
            </a:r>
            <a:r>
              <a:rPr lang="fi-FI" b="1" dirty="0" err="1"/>
              <a:t>åkt</a:t>
            </a:r>
            <a:r>
              <a:rPr lang="fi-FI" b="1" dirty="0"/>
              <a:t> i en </a:t>
            </a:r>
            <a:r>
              <a:rPr lang="fi-FI" b="1" dirty="0" err="1"/>
              <a:t>biogasbuss</a:t>
            </a:r>
            <a:r>
              <a:rPr lang="fi-FI" b="1" dirty="0"/>
              <a:t>?</a:t>
            </a:r>
          </a:p>
          <a:p>
            <a:r>
              <a:rPr lang="fi-FI" dirty="0" err="1"/>
              <a:t>Rötresten</a:t>
            </a:r>
            <a:r>
              <a:rPr lang="fi-FI" dirty="0"/>
              <a:t> </a:t>
            </a:r>
            <a:r>
              <a:rPr lang="fi-FI" dirty="0" err="1"/>
              <a:t>som</a:t>
            </a:r>
            <a:r>
              <a:rPr lang="fi-FI" dirty="0"/>
              <a:t> </a:t>
            </a:r>
            <a:r>
              <a:rPr lang="fi-FI" dirty="0" err="1"/>
              <a:t>lämnar</a:t>
            </a:r>
            <a:r>
              <a:rPr lang="fi-FI" dirty="0"/>
              <a:t> </a:t>
            </a:r>
            <a:r>
              <a:rPr lang="fi-FI" dirty="0" err="1"/>
              <a:t>kvar</a:t>
            </a:r>
            <a:r>
              <a:rPr lang="fi-FI" dirty="0"/>
              <a:t> </a:t>
            </a:r>
            <a:r>
              <a:rPr lang="fi-FI" dirty="0" err="1"/>
              <a:t>tas</a:t>
            </a:r>
            <a:r>
              <a:rPr lang="fi-FI" dirty="0"/>
              <a:t> </a:t>
            </a:r>
            <a:r>
              <a:rPr lang="fi-FI" dirty="0" err="1"/>
              <a:t>ut</a:t>
            </a:r>
            <a:r>
              <a:rPr lang="fi-FI" dirty="0"/>
              <a:t> i </a:t>
            </a:r>
            <a:r>
              <a:rPr lang="fi-FI" dirty="0" err="1"/>
              <a:t>botten</a:t>
            </a:r>
            <a:r>
              <a:rPr lang="fi-FI" dirty="0"/>
              <a:t> </a:t>
            </a:r>
            <a:r>
              <a:rPr lang="fi-FI" dirty="0" err="1"/>
              <a:t>på</a:t>
            </a:r>
            <a:r>
              <a:rPr lang="fi-FI" dirty="0"/>
              <a:t> </a:t>
            </a:r>
            <a:r>
              <a:rPr lang="fi-FI" dirty="0" err="1"/>
              <a:t>reaktorn</a:t>
            </a:r>
            <a:r>
              <a:rPr lang="fi-FI" dirty="0"/>
              <a:t> </a:t>
            </a:r>
            <a:r>
              <a:rPr lang="fi-FI" dirty="0" err="1"/>
              <a:t>och</a:t>
            </a:r>
            <a:r>
              <a:rPr lang="fi-FI" dirty="0"/>
              <a:t> </a:t>
            </a:r>
            <a:r>
              <a:rPr lang="fi-FI" dirty="0" err="1"/>
              <a:t>läggs</a:t>
            </a:r>
            <a:r>
              <a:rPr lang="fi-FI" dirty="0"/>
              <a:t> </a:t>
            </a:r>
            <a:r>
              <a:rPr lang="fi-FI" dirty="0" err="1"/>
              <a:t>ut</a:t>
            </a:r>
            <a:r>
              <a:rPr lang="fi-FI" dirty="0"/>
              <a:t> </a:t>
            </a:r>
            <a:r>
              <a:rPr lang="fi-FI" dirty="0" err="1"/>
              <a:t>på</a:t>
            </a:r>
            <a:r>
              <a:rPr lang="fi-FI" dirty="0"/>
              <a:t> </a:t>
            </a:r>
            <a:r>
              <a:rPr lang="fi-FI" dirty="0" err="1"/>
              <a:t>gården</a:t>
            </a:r>
            <a:r>
              <a:rPr lang="fi-FI" dirty="0"/>
              <a:t> i </a:t>
            </a:r>
            <a:r>
              <a:rPr lang="fi-FI" dirty="0" err="1"/>
              <a:t>långa</a:t>
            </a:r>
            <a:r>
              <a:rPr lang="fi-FI" dirty="0"/>
              <a:t> </a:t>
            </a:r>
            <a:r>
              <a:rPr lang="fi-FI" dirty="0" err="1"/>
              <a:t>strängar</a:t>
            </a:r>
            <a:r>
              <a:rPr lang="fi-FI" dirty="0"/>
              <a:t>. </a:t>
            </a:r>
            <a:r>
              <a:rPr lang="fi-FI" dirty="0" err="1"/>
              <a:t>Där</a:t>
            </a:r>
            <a:r>
              <a:rPr lang="fi-FI" dirty="0"/>
              <a:t> </a:t>
            </a:r>
            <a:r>
              <a:rPr lang="fi-FI" dirty="0" err="1"/>
              <a:t>ligger</a:t>
            </a:r>
            <a:r>
              <a:rPr lang="fi-FI" dirty="0"/>
              <a:t> de i 10 </a:t>
            </a:r>
            <a:r>
              <a:rPr lang="fi-FI" dirty="0" err="1"/>
              <a:t>månader</a:t>
            </a:r>
            <a:r>
              <a:rPr lang="fi-FI" dirty="0"/>
              <a:t> </a:t>
            </a:r>
            <a:r>
              <a:rPr lang="fi-FI" dirty="0" err="1"/>
              <a:t>och</a:t>
            </a:r>
            <a:r>
              <a:rPr lang="fi-FI" dirty="0"/>
              <a:t> </a:t>
            </a:r>
            <a:r>
              <a:rPr lang="fi-FI" dirty="0" err="1"/>
              <a:t>komposteras</a:t>
            </a:r>
            <a:r>
              <a:rPr lang="fi-FI" dirty="0"/>
              <a:t> </a:t>
            </a:r>
            <a:r>
              <a:rPr lang="fi-FI" dirty="0" err="1"/>
              <a:t>till</a:t>
            </a:r>
            <a:r>
              <a:rPr lang="fi-FI" dirty="0"/>
              <a:t> </a:t>
            </a:r>
            <a:r>
              <a:rPr lang="fi-FI" dirty="0" err="1"/>
              <a:t>trädgårdsjord</a:t>
            </a:r>
            <a:r>
              <a:rPr lang="fi-FI" dirty="0"/>
              <a:t>. </a:t>
            </a:r>
            <a:r>
              <a:rPr lang="fi-FI" dirty="0" err="1"/>
              <a:t>Genom</a:t>
            </a:r>
            <a:r>
              <a:rPr lang="fi-FI" dirty="0"/>
              <a:t> </a:t>
            </a:r>
            <a:r>
              <a:rPr lang="fi-FI" dirty="0" err="1"/>
              <a:t>att</a:t>
            </a:r>
            <a:r>
              <a:rPr lang="fi-FI" dirty="0"/>
              <a:t> </a:t>
            </a:r>
            <a:r>
              <a:rPr lang="fi-FI" dirty="0" err="1"/>
              <a:t>kompostera</a:t>
            </a:r>
            <a:r>
              <a:rPr lang="fi-FI" dirty="0"/>
              <a:t> </a:t>
            </a:r>
            <a:r>
              <a:rPr lang="fi-FI" dirty="0" err="1"/>
              <a:t>bioavfall</a:t>
            </a:r>
            <a:r>
              <a:rPr lang="fi-FI" dirty="0"/>
              <a:t> </a:t>
            </a:r>
            <a:r>
              <a:rPr lang="fi-FI" dirty="0" err="1"/>
              <a:t>hålls</a:t>
            </a:r>
            <a:r>
              <a:rPr lang="fi-FI" dirty="0"/>
              <a:t> </a:t>
            </a:r>
            <a:r>
              <a:rPr lang="fi-FI" dirty="0" err="1"/>
              <a:t>viktiga</a:t>
            </a:r>
            <a:r>
              <a:rPr lang="fi-FI" dirty="0"/>
              <a:t> </a:t>
            </a:r>
            <a:r>
              <a:rPr lang="fi-FI" dirty="0" err="1"/>
              <a:t>näringsämnen</a:t>
            </a:r>
            <a:r>
              <a:rPr lang="fi-FI" dirty="0"/>
              <a:t> </a:t>
            </a:r>
            <a:r>
              <a:rPr lang="fi-FI" dirty="0" err="1"/>
              <a:t>från</a:t>
            </a:r>
            <a:r>
              <a:rPr lang="fi-FI" dirty="0"/>
              <a:t> </a:t>
            </a:r>
            <a:r>
              <a:rPr lang="fi-FI" dirty="0" err="1"/>
              <a:t>maten</a:t>
            </a:r>
            <a:r>
              <a:rPr lang="fi-FI" dirty="0"/>
              <a:t> i </a:t>
            </a:r>
            <a:r>
              <a:rPr lang="fi-FI" dirty="0" err="1"/>
              <a:t>kretslopp</a:t>
            </a:r>
            <a:r>
              <a:rPr lang="fi-FI" dirty="0"/>
              <a:t>.</a:t>
            </a:r>
          </a:p>
          <a:p>
            <a:endParaRPr lang="sv-SE"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9</a:t>
            </a:fld>
            <a:endParaRPr lang="fi-FI"/>
          </a:p>
        </p:txBody>
      </p:sp>
    </p:spTree>
    <p:extLst>
      <p:ext uri="{BB962C8B-B14F-4D97-AF65-F5344CB8AC3E}">
        <p14:creationId xmlns:p14="http://schemas.microsoft.com/office/powerpoint/2010/main" val="3430390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w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236EBE-406B-3345-BB4D-6D8033D030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18" name="Footer Placeholder 4">
            <a:extLst>
              <a:ext uri="{FF2B5EF4-FFF2-40B4-BE49-F238E27FC236}">
                <a16:creationId xmlns:a16="http://schemas.microsoft.com/office/drawing/2014/main" id="{10E4E40A-B4E3-3440-A516-439569E35735}"/>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21" name="Picture 20">
            <a:extLst>
              <a:ext uri="{FF2B5EF4-FFF2-40B4-BE49-F238E27FC236}">
                <a16:creationId xmlns:a16="http://schemas.microsoft.com/office/drawing/2014/main" id="{7CDB04DC-559C-7143-983D-03B2BA46C7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57476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802DE7E-9A83-4C43-874B-8E7B0484EC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63746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B04639-47E3-2344-AEE1-EF6192BFE9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6347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8F9D75-ED93-7147-BC08-67416C222B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873501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accent2"/>
                </a:solidFill>
              </a:defRPr>
            </a:lvl1pPr>
          </a:lstStyle>
          <a:p>
            <a:fld id="{A6DD7A17-B6B6-5948-AB0D-43494A3D508F}" type="datetime1">
              <a:rPr lang="fi-FI" smtClean="0"/>
              <a:pPr/>
              <a:t>10.11.2025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accent2"/>
                </a:solidFill>
              </a:defRPr>
            </a:lvl1p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7597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4A8ED0-2BFC-AD4B-9175-E73EB382E0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10.11.2025</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799346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99882AA-AC78-C04C-BA0B-ADBABAC52B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10.11.2025</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53652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1790AE-A933-064F-A426-5FACA79FA3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10.11.2025</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878873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10.11.2025</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290797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457200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2114252" y="4768775"/>
            <a:ext cx="747539" cy="273844"/>
          </a:xfrm>
        </p:spPr>
        <p:txBody>
          <a:bodyPr/>
          <a:lstStyle/>
          <a:p>
            <a:fld id="{4783BB3E-9BAA-2845-A899-A970575682D7}" type="datetime1">
              <a:rPr lang="fi-FI" smtClean="0"/>
              <a:t>10.11.2025</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628650" y="4767263"/>
            <a:ext cx="982396" cy="273844"/>
          </a:xfrm>
        </p:spPr>
        <p:txBody>
          <a:bodyPr/>
          <a:lstStyle>
            <a:lvl1pPr algn="l">
              <a:defRPr/>
            </a:lvl1pPr>
          </a:lstStyle>
          <a:p>
            <a:r>
              <a:rPr lang="fi-FI"/>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2925200" y="4767263"/>
            <a:ext cx="532166" cy="273844"/>
          </a:xfrm>
        </p:spPr>
        <p:txBody>
          <a:body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Tree>
    <p:extLst>
      <p:ext uri="{BB962C8B-B14F-4D97-AF65-F5344CB8AC3E}">
        <p14:creationId xmlns:p14="http://schemas.microsoft.com/office/powerpoint/2010/main" val="3222155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7" name="Picture Placeholder 6">
            <a:extLst>
              <a:ext uri="{FF2B5EF4-FFF2-40B4-BE49-F238E27FC236}">
                <a16:creationId xmlns:a16="http://schemas.microsoft.com/office/drawing/2014/main" id="{89018EEE-1967-E94C-8772-0D5EB3E71A06}"/>
              </a:ext>
            </a:extLst>
          </p:cNvPr>
          <p:cNvSpPr>
            <a:spLocks noGrp="1" noChangeAspect="1"/>
          </p:cNvSpPr>
          <p:nvPr>
            <p:ph type="pic" sz="quarter" idx="15"/>
          </p:nvPr>
        </p:nvSpPr>
        <p:spPr>
          <a:xfrm>
            <a:off x="3885990" y="360846"/>
            <a:ext cx="3086099" cy="2057399"/>
          </a:xfrm>
        </p:spPr>
        <p:txBody>
          <a:bodyPr/>
          <a:lstStyle/>
          <a:p>
            <a:r>
              <a:rPr lang="sv-SE"/>
              <a:t>Klicka på ikonen för att lägga till en bild</a:t>
            </a:r>
            <a:endParaRPr lang="fi-FI"/>
          </a:p>
        </p:txBody>
      </p:sp>
      <p:sp>
        <p:nvSpPr>
          <p:cNvPr id="11" name="Date Placeholder 14">
            <a:extLst>
              <a:ext uri="{FF2B5EF4-FFF2-40B4-BE49-F238E27FC236}">
                <a16:creationId xmlns:a16="http://schemas.microsoft.com/office/drawing/2014/main" id="{3F9258C2-FCCC-4A48-8D5A-D27A23E5FF87}"/>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10.11.2025</a:t>
            </a:fld>
            <a:endParaRPr lang="fi-FI" dirty="0"/>
          </a:p>
        </p:txBody>
      </p:sp>
      <p:sp>
        <p:nvSpPr>
          <p:cNvPr id="12" name="Slide Number Placeholder 16">
            <a:extLst>
              <a:ext uri="{FF2B5EF4-FFF2-40B4-BE49-F238E27FC236}">
                <a16:creationId xmlns:a16="http://schemas.microsoft.com/office/drawing/2014/main" id="{0F6F2A77-08A8-BC44-8B9E-E28D0CC7363A}"/>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13" name="Footer Placeholder 4">
            <a:extLst>
              <a:ext uri="{FF2B5EF4-FFF2-40B4-BE49-F238E27FC236}">
                <a16:creationId xmlns:a16="http://schemas.microsoft.com/office/drawing/2014/main" id="{E6650F04-E326-6A49-BF9F-FB59857B442B}"/>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4" name="Picture Placeholder 6">
            <a:extLst>
              <a:ext uri="{FF2B5EF4-FFF2-40B4-BE49-F238E27FC236}">
                <a16:creationId xmlns:a16="http://schemas.microsoft.com/office/drawing/2014/main" id="{B28F9D55-6575-A341-9B58-B74F4A825548}"/>
              </a:ext>
            </a:extLst>
          </p:cNvPr>
          <p:cNvSpPr>
            <a:spLocks noGrp="1" noChangeAspect="1"/>
          </p:cNvSpPr>
          <p:nvPr>
            <p:ph type="pic" sz="quarter" idx="16"/>
          </p:nvPr>
        </p:nvSpPr>
        <p:spPr>
          <a:xfrm>
            <a:off x="5429039" y="2125641"/>
            <a:ext cx="3086099" cy="2057399"/>
          </a:xfrm>
        </p:spPr>
        <p:txBody>
          <a:bodyPr/>
          <a:lstStyle/>
          <a:p>
            <a:r>
              <a:rPr lang="sv-SE"/>
              <a:t>Klicka på ikonen för att lägga till en bild</a:t>
            </a:r>
            <a:endParaRPr lang="fi-FI"/>
          </a:p>
        </p:txBody>
      </p:sp>
    </p:spTree>
    <p:extLst>
      <p:ext uri="{BB962C8B-B14F-4D97-AF65-F5344CB8AC3E}">
        <p14:creationId xmlns:p14="http://schemas.microsoft.com/office/powerpoint/2010/main" val="363507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3CC557-3A32-A844-8F2A-D6D6DA7F49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570029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6681215" y="4768775"/>
            <a:ext cx="747539" cy="273844"/>
          </a:xfrm>
        </p:spPr>
        <p:txBody>
          <a:bodyPr/>
          <a:lstStyle>
            <a:lvl1pPr algn="l">
              <a:defRPr/>
            </a:lvl1pPr>
          </a:lstStyle>
          <a:p>
            <a:fld id="{4783BB3E-9BAA-2845-A899-A970575682D7}" type="datetime1">
              <a:rPr lang="fi-FI" smtClean="0"/>
              <a:pPr/>
              <a:t>10.11.2025</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5160603" y="4767263"/>
            <a:ext cx="982396" cy="273844"/>
          </a:xfrm>
        </p:spPr>
        <p:txBody>
          <a:bodyPr/>
          <a:lstStyle>
            <a:lvl1pPr algn="l">
              <a:defRPr/>
            </a:lvl1pPr>
          </a:lstStyle>
          <a:p>
            <a:r>
              <a:rPr lang="fi-FI" dirty="0" err="1"/>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7466332" y="4767263"/>
            <a:ext cx="532166" cy="273844"/>
          </a:xfrm>
        </p:spPr>
        <p:txBody>
          <a:bodyPr/>
          <a:lstStyle>
            <a:lvl1pPr algn="l">
              <a:defRPr/>
            </a:lvl1p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5160603"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5160603"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47CCF276-C7FC-284F-82C5-F81CD4CBB6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7963" y="224778"/>
            <a:ext cx="1800225" cy="382466"/>
          </a:xfrm>
          <a:prstGeom prst="rect">
            <a:avLst/>
          </a:prstGeom>
        </p:spPr>
      </p:pic>
    </p:spTree>
    <p:extLst>
      <p:ext uri="{BB962C8B-B14F-4D97-AF65-F5344CB8AC3E}">
        <p14:creationId xmlns:p14="http://schemas.microsoft.com/office/powerpoint/2010/main" val="91919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Content Placeholder 3"/>
          <p:cNvSpPr>
            <a:spLocks noGrp="1"/>
          </p:cNvSpPr>
          <p:nvPr>
            <p:ph sz="half" idx="2"/>
          </p:nvPr>
        </p:nvSpPr>
        <p:spPr>
          <a:xfrm>
            <a:off x="629842" y="1878806"/>
            <a:ext cx="3868340"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1878806"/>
            <a:ext cx="3887391"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6" name="Footer Placeholder 4">
            <a:extLst>
              <a:ext uri="{FF2B5EF4-FFF2-40B4-BE49-F238E27FC236}">
                <a16:creationId xmlns:a16="http://schemas.microsoft.com/office/drawing/2014/main" id="{B04DD3DC-A4D7-E041-B72E-2F78421490AF}"/>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7" name="Title 1">
            <a:extLst>
              <a:ext uri="{FF2B5EF4-FFF2-40B4-BE49-F238E27FC236}">
                <a16:creationId xmlns:a16="http://schemas.microsoft.com/office/drawing/2014/main" id="{CD68BB49-20F9-C147-87AE-9979431FF54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8" name="Date Placeholder 14">
            <a:extLst>
              <a:ext uri="{FF2B5EF4-FFF2-40B4-BE49-F238E27FC236}">
                <a16:creationId xmlns:a16="http://schemas.microsoft.com/office/drawing/2014/main" id="{E462AA07-72C7-4E4D-A5EE-70161EE4498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10.11.2025</a:t>
            </a:fld>
            <a:endParaRPr lang="fi-FI" dirty="0"/>
          </a:p>
        </p:txBody>
      </p:sp>
      <p:sp>
        <p:nvSpPr>
          <p:cNvPr id="19" name="Slide Number Placeholder 16">
            <a:extLst>
              <a:ext uri="{FF2B5EF4-FFF2-40B4-BE49-F238E27FC236}">
                <a16:creationId xmlns:a16="http://schemas.microsoft.com/office/drawing/2014/main" id="{FDFEDFCF-7C6C-1947-8931-349FBC79B8C7}"/>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151503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741758"/>
            <a:ext cx="2949178" cy="801291"/>
          </a:xfrm>
          <a:prstGeom prst="rect">
            <a:avLst/>
          </a:prstGeom>
        </p:spPr>
        <p:txBody>
          <a:bodyPr anchor="b"/>
          <a:lstStyle>
            <a:lvl1pPr>
              <a:defRPr sz="2400">
                <a:solidFill>
                  <a:schemeClr val="tx2"/>
                </a:solidFill>
                <a:latin typeface="+mn-lt"/>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741758"/>
            <a:ext cx="4629150" cy="3654030"/>
          </a:xfrm>
        </p:spPr>
        <p:txBody>
          <a:bodyPr/>
          <a:lstStyle>
            <a:lvl1pPr>
              <a:defRPr sz="2400">
                <a:solidFill>
                  <a:schemeClr val="tx2"/>
                </a:solidFill>
              </a:defRPr>
            </a:lvl1pPr>
            <a:lvl2pPr>
              <a:defRPr sz="2100">
                <a:solidFill>
                  <a:schemeClr val="tx2"/>
                </a:solidFill>
              </a:defRPr>
            </a:lvl2pPr>
            <a:lvl3pPr>
              <a:defRPr sz="1800">
                <a:solidFill>
                  <a:schemeClr val="tx2"/>
                </a:solidFill>
              </a:defRPr>
            </a:lvl3pPr>
            <a:lvl4pPr>
              <a:defRPr sz="1500">
                <a:solidFill>
                  <a:schemeClr val="tx2"/>
                </a:solidFill>
              </a:defRPr>
            </a:lvl4pPr>
            <a:lvl5pPr>
              <a:defRPr sz="1500">
                <a:solidFill>
                  <a:schemeClr val="tx2"/>
                </a:solidFill>
              </a:defRPr>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14" name="Footer Placeholder 4">
            <a:extLst>
              <a:ext uri="{FF2B5EF4-FFF2-40B4-BE49-F238E27FC236}">
                <a16:creationId xmlns:a16="http://schemas.microsoft.com/office/drawing/2014/main" id="{24742CE0-840C-664B-9519-4C821860528A}"/>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998D667-69CC-3B4B-86FC-86E94A654AB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10.11.2025</a:t>
            </a:fld>
            <a:endParaRPr lang="fi-FI" dirty="0"/>
          </a:p>
        </p:txBody>
      </p:sp>
      <p:sp>
        <p:nvSpPr>
          <p:cNvPr id="16" name="Slide Number Placeholder 16">
            <a:extLst>
              <a:ext uri="{FF2B5EF4-FFF2-40B4-BE49-F238E27FC236}">
                <a16:creationId xmlns:a16="http://schemas.microsoft.com/office/drawing/2014/main" id="{EB14F279-0743-084B-B811-583C766AF6A8}"/>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52540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2285B4-70B9-4D48-854A-3EB12B3DD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85700E5D-E931-CE43-88B8-67ACA604259C}"/>
              </a:ext>
            </a:extLst>
          </p:cNvPr>
          <p:cNvPicPr>
            <a:picLocks noChangeAspect="1"/>
          </p:cNvPicPr>
          <p:nvPr userDrawn="1"/>
        </p:nvPicPr>
        <p:blipFill>
          <a:blip r:embed="rId3"/>
          <a:stretch>
            <a:fillRect/>
          </a:stretch>
        </p:blipFill>
        <p:spPr>
          <a:xfrm>
            <a:off x="1517650" y="1206500"/>
            <a:ext cx="6108700" cy="2730500"/>
          </a:xfrm>
          <a:prstGeom prst="rect">
            <a:avLst/>
          </a:prstGeom>
        </p:spPr>
      </p:pic>
      <p:pic>
        <p:nvPicPr>
          <p:cNvPr id="9" name="Picture 8">
            <a:extLst>
              <a:ext uri="{FF2B5EF4-FFF2-40B4-BE49-F238E27FC236}">
                <a16:creationId xmlns:a16="http://schemas.microsoft.com/office/drawing/2014/main" id="{814A0072-678D-384C-9CAF-7415728C31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3990" y="4201621"/>
            <a:ext cx="1143659" cy="774979"/>
          </a:xfrm>
          <a:prstGeom prst="rect">
            <a:avLst/>
          </a:prstGeom>
        </p:spPr>
      </p:pic>
    </p:spTree>
    <p:extLst>
      <p:ext uri="{BB962C8B-B14F-4D97-AF65-F5344CB8AC3E}">
        <p14:creationId xmlns:p14="http://schemas.microsoft.com/office/powerpoint/2010/main" val="1863474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978079B8-EB1E-674F-8943-BB8FF7A465FC}"/>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2" name="Date Placeholder 14">
            <a:extLst>
              <a:ext uri="{FF2B5EF4-FFF2-40B4-BE49-F238E27FC236}">
                <a16:creationId xmlns:a16="http://schemas.microsoft.com/office/drawing/2014/main" id="{81440818-F9FF-1D4D-BE3F-B747F73F2683}"/>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10.11.2025</a:t>
            </a:fld>
            <a:endParaRPr lang="fi-FI" dirty="0"/>
          </a:p>
        </p:txBody>
      </p:sp>
      <p:sp>
        <p:nvSpPr>
          <p:cNvPr id="13" name="Slide Number Placeholder 16">
            <a:extLst>
              <a:ext uri="{FF2B5EF4-FFF2-40B4-BE49-F238E27FC236}">
                <a16:creationId xmlns:a16="http://schemas.microsoft.com/office/drawing/2014/main" id="{86DCD401-46A2-D64B-AE46-EAE1F613FF60}"/>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3" name="Picture Placeholder 2">
            <a:extLst>
              <a:ext uri="{FF2B5EF4-FFF2-40B4-BE49-F238E27FC236}">
                <a16:creationId xmlns:a16="http://schemas.microsoft.com/office/drawing/2014/main" id="{82AFFE8A-CB49-CE45-A765-53E45829624F}"/>
              </a:ext>
            </a:extLst>
          </p:cNvPr>
          <p:cNvSpPr>
            <a:spLocks noGrp="1"/>
          </p:cNvSpPr>
          <p:nvPr>
            <p:ph type="pic" sz="quarter" idx="13"/>
          </p:nvPr>
        </p:nvSpPr>
        <p:spPr>
          <a:xfrm>
            <a:off x="0" y="0"/>
            <a:ext cx="9144000" cy="5143500"/>
          </a:xfrm>
        </p:spPr>
        <p:txBody>
          <a:bodyPr/>
          <a:lstStyle/>
          <a:p>
            <a:r>
              <a:rPr lang="sv-SE"/>
              <a:t>Klicka på ikonen för att lägga till en bild</a:t>
            </a:r>
            <a:endParaRPr lang="fi-FI"/>
          </a:p>
        </p:txBody>
      </p:sp>
      <p:pic>
        <p:nvPicPr>
          <p:cNvPr id="6" name="Picture 5">
            <a:extLst>
              <a:ext uri="{FF2B5EF4-FFF2-40B4-BE49-F238E27FC236}">
                <a16:creationId xmlns:a16="http://schemas.microsoft.com/office/drawing/2014/main" id="{6A165204-3AA2-3D4C-831B-0B016922B0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990" y="4476930"/>
            <a:ext cx="740436" cy="505605"/>
          </a:xfrm>
          <a:prstGeom prst="rect">
            <a:avLst/>
          </a:prstGeom>
        </p:spPr>
      </p:pic>
    </p:spTree>
    <p:extLst>
      <p:ext uri="{BB962C8B-B14F-4D97-AF65-F5344CB8AC3E}">
        <p14:creationId xmlns:p14="http://schemas.microsoft.com/office/powerpoint/2010/main" val="158282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descr="A picture containing object&#10;&#10;Description automatically generated">
            <a:extLst>
              <a:ext uri="{FF2B5EF4-FFF2-40B4-BE49-F238E27FC236}">
                <a16:creationId xmlns:a16="http://schemas.microsoft.com/office/drawing/2014/main" id="{AAF26E54-2D99-4145-9017-69F18D9A37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68258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0A2F9-4E14-4941-AEDC-D0C9FE1473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47174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46FE3-F099-F643-A762-EF26036DE5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90960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574711-5198-0A44-9E36-A440CB6A4E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75997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814C3B-1F7B-EB43-BDE3-51E3B2FF6D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23163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3F7607-5686-8840-9221-559A2A721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3695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D923B3-FE29-4B4B-95EF-9E41BA209D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3241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w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1" name="Date Placeholder 3">
            <a:extLst>
              <a:ext uri="{FF2B5EF4-FFF2-40B4-BE49-F238E27FC236}">
                <a16:creationId xmlns:a16="http://schemas.microsoft.com/office/drawing/2014/main" id="{2B107B71-CF30-514E-A9BA-CB47143EAA92}"/>
              </a:ext>
            </a:extLst>
          </p:cNvPr>
          <p:cNvSpPr>
            <a:spLocks noGrp="1"/>
          </p:cNvSpPr>
          <p:nvPr>
            <p:ph type="dt" sz="half" idx="2"/>
          </p:nvPr>
        </p:nvSpPr>
        <p:spPr>
          <a:xfrm>
            <a:off x="7389157" y="4493419"/>
            <a:ext cx="1126192" cy="273844"/>
          </a:xfrm>
          <a:prstGeom prst="rect">
            <a:avLst/>
          </a:prstGeom>
        </p:spPr>
        <p:txBody>
          <a:bodyPr/>
          <a:lstStyle>
            <a:lvl1pPr algn="r">
              <a:defRPr sz="1000">
                <a:solidFill>
                  <a:schemeClr val="accent2"/>
                </a:solidFill>
              </a:defRPr>
            </a:lvl1pPr>
          </a:lstStyle>
          <a:p>
            <a:fld id="{4783BB3E-9BAA-2845-A899-A970575682D7}" type="datetime1">
              <a:rPr lang="fi-FI" smtClean="0"/>
              <a:t>10.11.2025</a:t>
            </a:fld>
            <a:endParaRPr lang="fi-FI" dirty="0"/>
          </a:p>
        </p:txBody>
      </p:sp>
      <p:sp>
        <p:nvSpPr>
          <p:cNvPr id="12" name="Footer Placeholder 4">
            <a:extLst>
              <a:ext uri="{FF2B5EF4-FFF2-40B4-BE49-F238E27FC236}">
                <a16:creationId xmlns:a16="http://schemas.microsoft.com/office/drawing/2014/main" id="{C4ADE2A4-FDD9-624F-ADCE-26983F549BB0}"/>
              </a:ext>
            </a:extLst>
          </p:cNvPr>
          <p:cNvSpPr>
            <a:spLocks noGrp="1"/>
          </p:cNvSpPr>
          <p:nvPr>
            <p:ph type="ftr" sz="quarter" idx="3"/>
          </p:nvPr>
        </p:nvSpPr>
        <p:spPr>
          <a:xfrm>
            <a:off x="3028950" y="4767263"/>
            <a:ext cx="3086100" cy="273844"/>
          </a:xfrm>
          <a:prstGeom prst="rect">
            <a:avLst/>
          </a:prstGeom>
        </p:spPr>
        <p:txBody>
          <a:bodyPr/>
          <a:lstStyle>
            <a:lvl1pPr algn="ctr">
              <a:defRPr sz="1000">
                <a:solidFill>
                  <a:schemeClr val="tx2"/>
                </a:solidFill>
              </a:defRPr>
            </a:lvl1pPr>
          </a:lstStyle>
          <a:p>
            <a:r>
              <a:rPr lang="fi-FI"/>
              <a:t>stormossen.fi</a:t>
            </a:r>
            <a:endParaRPr lang="fi-FI" dirty="0"/>
          </a:p>
        </p:txBody>
      </p:sp>
      <p:sp>
        <p:nvSpPr>
          <p:cNvPr id="13" name="Slide Number Placeholder 5">
            <a:extLst>
              <a:ext uri="{FF2B5EF4-FFF2-40B4-BE49-F238E27FC236}">
                <a16:creationId xmlns:a16="http://schemas.microsoft.com/office/drawing/2014/main" id="{FD843E35-3CF7-B847-935B-9E86F6D700E8}"/>
              </a:ext>
            </a:extLst>
          </p:cNvPr>
          <p:cNvSpPr>
            <a:spLocks noGrp="1"/>
          </p:cNvSpPr>
          <p:nvPr>
            <p:ph type="sldNum" sz="quarter" idx="4"/>
          </p:nvPr>
        </p:nvSpPr>
        <p:spPr>
          <a:xfrm>
            <a:off x="7389158" y="4767263"/>
            <a:ext cx="1126191" cy="273844"/>
          </a:xfrm>
          <a:prstGeom prst="rect">
            <a:avLst/>
          </a:prstGeom>
        </p:spPr>
        <p:txBody>
          <a:bodyPr/>
          <a:lstStyle>
            <a:lvl1pPr algn="r">
              <a:defRPr sz="1000">
                <a:solidFill>
                  <a:schemeClr val="accent2"/>
                </a:solidFill>
              </a:defRPr>
            </a:lvl1pPr>
          </a:lstStyle>
          <a:p>
            <a:fld id="{98292C0A-FEB2-3D4C-834B-E9E82EB6286D}" type="slidenum">
              <a:rPr lang="fi-FI" smtClean="0"/>
              <a:pPr/>
              <a:t>‹#›</a:t>
            </a:fld>
            <a:endParaRPr lang="fi-FI" dirty="0"/>
          </a:p>
        </p:txBody>
      </p:sp>
      <p:pic>
        <p:nvPicPr>
          <p:cNvPr id="18" name="Picture 17">
            <a:extLst>
              <a:ext uri="{FF2B5EF4-FFF2-40B4-BE49-F238E27FC236}">
                <a16:creationId xmlns:a16="http://schemas.microsoft.com/office/drawing/2014/main" id="{EC543F58-9AC0-0447-9050-91DBCD36868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2530030615"/>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6" r:id="rId3"/>
    <p:sldLayoutId id="2147483675" r:id="rId4"/>
    <p:sldLayoutId id="2147483679" r:id="rId5"/>
    <p:sldLayoutId id="2147483680" r:id="rId6"/>
    <p:sldLayoutId id="2147483662" r:id="rId7"/>
    <p:sldLayoutId id="2147483681" r:id="rId8"/>
    <p:sldLayoutId id="2147483682" r:id="rId9"/>
    <p:sldLayoutId id="2147483678" r:id="rId10"/>
    <p:sldLayoutId id="2147483683" r:id="rId11"/>
    <p:sldLayoutId id="2147483674" r:id="rId12"/>
    <p:sldLayoutId id="2147483677" r:id="rId13"/>
    <p:sldLayoutId id="2147483664" r:id="rId14"/>
    <p:sldLayoutId id="2147483685" r:id="rId15"/>
    <p:sldLayoutId id="2147483686" r:id="rId16"/>
    <p:sldLayoutId id="2147483684" r:id="rId17"/>
    <p:sldLayoutId id="2147483671" r:id="rId18"/>
    <p:sldLayoutId id="2147483673" r:id="rId19"/>
    <p:sldLayoutId id="2147483672" r:id="rId20"/>
    <p:sldLayoutId id="2147483665" r:id="rId21"/>
    <p:sldLayoutId id="2147483668" r:id="rId22"/>
    <p:sldLayoutId id="2147483667" r:id="rId23"/>
    <p:sldLayoutId id="2147483687" r:id="rId24"/>
  </p:sldLayoutIdLst>
  <p:hf sldNum="0" hd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35.jp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38.jp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41.jp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5.jpeg"/><Relationship Id="rId5" Type="http://schemas.openxmlformats.org/officeDocument/2006/relationships/image" Target="../media/image44.jpg"/><Relationship Id="rId4" Type="http://schemas.openxmlformats.org/officeDocument/2006/relationships/image" Target="../media/image43.jp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48.jp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51.jpg"/><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54.jp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56.jp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58.jp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61.jpeg"/><Relationship Id="rId4" Type="http://schemas.openxmlformats.org/officeDocument/2006/relationships/image" Target="../media/image60.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17.xml"/><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hyperlink" Target="https://www.youtube.com/watch?v=R28gtvgbYL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100F14-25FA-7D43-84B4-DC060EE6ABCC}"/>
              </a:ext>
            </a:extLst>
          </p:cNvPr>
          <p:cNvSpPr>
            <a:spLocks noGrp="1"/>
          </p:cNvSpPr>
          <p:nvPr>
            <p:ph type="ctrTitle"/>
          </p:nvPr>
        </p:nvSpPr>
        <p:spPr/>
        <p:txBody>
          <a:bodyPr/>
          <a:lstStyle/>
          <a:p>
            <a:r>
              <a:rPr lang="fi-FI" dirty="0" err="1">
                <a:latin typeface="Houschka Pro Light" panose="02000503030000020003" pitchFamily="2" charset="0"/>
              </a:rPr>
              <a:t>Sortering</a:t>
            </a:r>
            <a:r>
              <a:rPr lang="fi-FI" dirty="0">
                <a:latin typeface="Houschka Pro Light" panose="02000503030000020003" pitchFamily="2" charset="0"/>
              </a:rPr>
              <a:t> </a:t>
            </a:r>
            <a:r>
              <a:rPr lang="fi-FI" dirty="0" err="1">
                <a:latin typeface="Houschka Pro Light" panose="02000503030000020003" pitchFamily="2" charset="0"/>
              </a:rPr>
              <a:t>och</a:t>
            </a:r>
            <a:r>
              <a:rPr lang="fi-FI" dirty="0">
                <a:latin typeface="Houschka Pro Light" panose="02000503030000020003" pitchFamily="2" charset="0"/>
              </a:rPr>
              <a:t> </a:t>
            </a:r>
            <a:r>
              <a:rPr lang="fi-FI" dirty="0" err="1">
                <a:latin typeface="Houschka Pro Light" panose="02000503030000020003" pitchFamily="2" charset="0"/>
              </a:rPr>
              <a:t>återvinning</a:t>
            </a:r>
            <a:endParaRPr lang="fi-FI" dirty="0">
              <a:latin typeface="Houschka Pro Light" panose="02000503030000020003" pitchFamily="2" charset="0"/>
            </a:endParaRPr>
          </a:p>
        </p:txBody>
      </p:sp>
      <p:sp>
        <p:nvSpPr>
          <p:cNvPr id="5" name="Subtitle 4">
            <a:extLst>
              <a:ext uri="{FF2B5EF4-FFF2-40B4-BE49-F238E27FC236}">
                <a16:creationId xmlns:a16="http://schemas.microsoft.com/office/drawing/2014/main" id="{88F5D987-70CD-9548-A4F1-1BCBCCDF5A87}"/>
              </a:ext>
            </a:extLst>
          </p:cNvPr>
          <p:cNvSpPr>
            <a:spLocks noGrp="1"/>
          </p:cNvSpPr>
          <p:nvPr>
            <p:ph type="subTitle" idx="1"/>
          </p:nvPr>
        </p:nvSpPr>
        <p:spPr/>
        <p:txBody>
          <a:bodyPr>
            <a:normAutofit/>
          </a:bodyPr>
          <a:lstStyle/>
          <a:p>
            <a:r>
              <a:rPr lang="fi-FI" sz="2000" dirty="0" err="1">
                <a:latin typeface="Houschka Pro Light" panose="02000503030000020003" pitchFamily="2" charset="0"/>
              </a:rPr>
              <a:t>Åk</a:t>
            </a:r>
            <a:r>
              <a:rPr lang="fi-FI" sz="2000" dirty="0">
                <a:latin typeface="Houschka Pro Light" panose="02000503030000020003" pitchFamily="2" charset="0"/>
              </a:rPr>
              <a:t> 4–6</a:t>
            </a:r>
          </a:p>
          <a:p>
            <a:endParaRPr lang="fi-FI" sz="2000" dirty="0">
              <a:latin typeface="Houschka Pro Light" panose="02000503030000020003" pitchFamily="2" charset="0"/>
            </a:endParaRPr>
          </a:p>
        </p:txBody>
      </p:sp>
      <p:sp>
        <p:nvSpPr>
          <p:cNvPr id="2" name="Footer Placeholder 1">
            <a:extLst>
              <a:ext uri="{FF2B5EF4-FFF2-40B4-BE49-F238E27FC236}">
                <a16:creationId xmlns:a16="http://schemas.microsoft.com/office/drawing/2014/main" id="{AED5494A-8493-094C-A6AB-544FC44147FF}"/>
              </a:ext>
            </a:extLst>
          </p:cNvPr>
          <p:cNvSpPr>
            <a:spLocks noGrp="1"/>
          </p:cNvSpPr>
          <p:nvPr>
            <p:ph type="ftr" sz="quarter" idx="11"/>
          </p:nvPr>
        </p:nvSpPr>
        <p:spPr/>
        <p:txBody>
          <a:bodyPr/>
          <a:lstStyle/>
          <a:p>
            <a:r>
              <a:rPr lang="fi-FI" dirty="0" err="1">
                <a:latin typeface="Houschka Pro Light" panose="02000503030000020003" pitchFamily="2" charset="0"/>
              </a:rPr>
              <a:t>stormossen.fi</a:t>
            </a:r>
            <a:endParaRPr lang="fi-FI" dirty="0">
              <a:latin typeface="Houschka Pro Light" panose="02000503030000020003" pitchFamily="2" charset="0"/>
            </a:endParaRPr>
          </a:p>
        </p:txBody>
      </p:sp>
    </p:spTree>
    <p:extLst>
      <p:ext uri="{BB962C8B-B14F-4D97-AF65-F5344CB8AC3E}">
        <p14:creationId xmlns:p14="http://schemas.microsoft.com/office/powerpoint/2010/main" val="290331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83791" y="652156"/>
            <a:ext cx="7886700" cy="617935"/>
          </a:xfrm>
        </p:spPr>
        <p:txBody>
          <a:bodyPr/>
          <a:lstStyle/>
          <a:p>
            <a:r>
              <a:rPr lang="sv-FI" dirty="0">
                <a:latin typeface="Houschka Pro Light" panose="02000503030000020003" pitchFamily="2" charset="0"/>
              </a:rPr>
              <a:t>Papper</a:t>
            </a:r>
          </a:p>
        </p:txBody>
      </p:sp>
      <p:pic>
        <p:nvPicPr>
          <p:cNvPr id="10" name="Sisällön paikkamerkki 9">
            <a:extLst>
              <a:ext uri="{FF2B5EF4-FFF2-40B4-BE49-F238E27FC236}">
                <a16:creationId xmlns:a16="http://schemas.microsoft.com/office/drawing/2014/main" id="{AE689BD5-44E1-A925-40FF-010D1CF3F01C}"/>
              </a:ext>
            </a:extLst>
          </p:cNvPr>
          <p:cNvPicPr>
            <a:picLocks noGrp="1" noChangeAspect="1"/>
          </p:cNvPicPr>
          <p:nvPr>
            <p:ph sz="half" idx="2"/>
          </p:nvPr>
        </p:nvPicPr>
        <p:blipFill>
          <a:blip r:embed="rId3"/>
          <a:stretch>
            <a:fillRect/>
          </a:stretch>
        </p:blipFill>
        <p:spPr>
          <a:xfrm rot="5400000">
            <a:off x="4954859" y="954361"/>
            <a:ext cx="5143502" cy="3234780"/>
          </a:xfrm>
        </p:spPr>
      </p:pic>
      <p:pic>
        <p:nvPicPr>
          <p:cNvPr id="12" name="Kuva 11">
            <a:extLst>
              <a:ext uri="{FF2B5EF4-FFF2-40B4-BE49-F238E27FC236}">
                <a16:creationId xmlns:a16="http://schemas.microsoft.com/office/drawing/2014/main" id="{5CC3A5E4-1929-E14F-CA1B-5DA8E178CA50}"/>
              </a:ext>
            </a:extLst>
          </p:cNvPr>
          <p:cNvPicPr>
            <a:picLocks noChangeAspect="1"/>
          </p:cNvPicPr>
          <p:nvPr/>
        </p:nvPicPr>
        <p:blipFill>
          <a:blip r:embed="rId4"/>
          <a:stretch>
            <a:fillRect/>
          </a:stretch>
        </p:blipFill>
        <p:spPr>
          <a:xfrm>
            <a:off x="1910320" y="497528"/>
            <a:ext cx="2372371" cy="3993816"/>
          </a:xfrm>
          <a:prstGeom prst="rect">
            <a:avLst/>
          </a:prstGeom>
        </p:spPr>
      </p:pic>
      <p:pic>
        <p:nvPicPr>
          <p:cNvPr id="14" name="Kuva 13">
            <a:extLst>
              <a:ext uri="{FF2B5EF4-FFF2-40B4-BE49-F238E27FC236}">
                <a16:creationId xmlns:a16="http://schemas.microsoft.com/office/drawing/2014/main" id="{B8E8BF41-7228-9B6D-4542-E6D554F99D51}"/>
              </a:ext>
            </a:extLst>
          </p:cNvPr>
          <p:cNvPicPr>
            <a:picLocks noChangeAspect="1"/>
          </p:cNvPicPr>
          <p:nvPr/>
        </p:nvPicPr>
        <p:blipFill>
          <a:blip r:embed="rId5"/>
          <a:srcRect b="29930"/>
          <a:stretch>
            <a:fillRect/>
          </a:stretch>
        </p:blipFill>
        <p:spPr>
          <a:xfrm>
            <a:off x="2471619" y="1633509"/>
            <a:ext cx="1353031" cy="1307544"/>
          </a:xfrm>
          <a:prstGeom prst="rect">
            <a:avLst/>
          </a:prstGeom>
        </p:spPr>
      </p:pic>
    </p:spTree>
    <p:extLst>
      <p:ext uri="{BB962C8B-B14F-4D97-AF65-F5344CB8AC3E}">
        <p14:creationId xmlns:p14="http://schemas.microsoft.com/office/powerpoint/2010/main" val="428364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68115" y="697106"/>
            <a:ext cx="7886700" cy="617935"/>
          </a:xfrm>
        </p:spPr>
        <p:txBody>
          <a:bodyPr/>
          <a:lstStyle/>
          <a:p>
            <a:r>
              <a:rPr lang="sv-SE" dirty="0">
                <a:latin typeface="Houschka Pro Light" panose="02000503030000020003" pitchFamily="2" charset="0"/>
              </a:rPr>
              <a:t>Metall</a:t>
            </a:r>
            <a:endParaRPr lang="sv-FI" dirty="0">
              <a:latin typeface="Houschka Pro Light" panose="02000503030000020003" pitchFamily="2" charset="0"/>
            </a:endParaRPr>
          </a:p>
        </p:txBody>
      </p:sp>
      <p:pic>
        <p:nvPicPr>
          <p:cNvPr id="7" name="Platshållare för innehåll 10">
            <a:extLst>
              <a:ext uri="{FF2B5EF4-FFF2-40B4-BE49-F238E27FC236}">
                <a16:creationId xmlns:a16="http://schemas.microsoft.com/office/drawing/2014/main" id="{9C4BB9BA-4DB7-4734-AC01-9936923568AE}"/>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77884" y="2302233"/>
            <a:ext cx="1809751" cy="1198704"/>
          </a:xfrm>
        </p:spPr>
      </p:pic>
      <p:pic>
        <p:nvPicPr>
          <p:cNvPr id="8" name="Kuva 7" descr="Kuva, joka sisältää kohteen Jätesäiliö, kontti, jäteastia, Jätteenkäsittely&#10;&#10;Kuvaus luotu automaattisesti">
            <a:extLst>
              <a:ext uri="{FF2B5EF4-FFF2-40B4-BE49-F238E27FC236}">
                <a16:creationId xmlns:a16="http://schemas.microsoft.com/office/drawing/2014/main" id="{6216659C-4CC3-027B-A5B4-8483470018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7032" y="1507487"/>
            <a:ext cx="1744976" cy="2938907"/>
          </a:xfrm>
          <a:prstGeom prst="rect">
            <a:avLst/>
          </a:prstGeom>
        </p:spPr>
      </p:pic>
      <p:pic>
        <p:nvPicPr>
          <p:cNvPr id="18" name="Sisällön paikkamerkki 17">
            <a:extLst>
              <a:ext uri="{FF2B5EF4-FFF2-40B4-BE49-F238E27FC236}">
                <a16:creationId xmlns:a16="http://schemas.microsoft.com/office/drawing/2014/main" id="{644379EA-92EB-2453-B5A6-534D2932D531}"/>
              </a:ext>
            </a:extLst>
          </p:cNvPr>
          <p:cNvPicPr>
            <a:picLocks noGrp="1" noChangeAspect="1"/>
          </p:cNvPicPr>
          <p:nvPr>
            <p:ph sz="half" idx="2"/>
          </p:nvPr>
        </p:nvPicPr>
        <p:blipFill>
          <a:blip r:embed="rId5"/>
          <a:stretch>
            <a:fillRect/>
          </a:stretch>
        </p:blipFill>
        <p:spPr>
          <a:xfrm rot="16200000">
            <a:off x="4954864" y="954361"/>
            <a:ext cx="5143498" cy="3234777"/>
          </a:xfrm>
        </p:spPr>
      </p:pic>
    </p:spTree>
    <p:extLst>
      <p:ext uri="{BB962C8B-B14F-4D97-AF65-F5344CB8AC3E}">
        <p14:creationId xmlns:p14="http://schemas.microsoft.com/office/powerpoint/2010/main" val="4077173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43815" y="697537"/>
            <a:ext cx="7886700" cy="617935"/>
          </a:xfrm>
        </p:spPr>
        <p:txBody>
          <a:bodyPr>
            <a:normAutofit/>
          </a:bodyPr>
          <a:lstStyle/>
          <a:p>
            <a:r>
              <a:rPr lang="sv-SE" dirty="0">
                <a:latin typeface="Houschka Pro Light" panose="02000503030000020003" pitchFamily="2" charset="0"/>
              </a:rPr>
              <a:t>Glasförpackningar</a:t>
            </a:r>
            <a:endParaRPr lang="sv-FI" dirty="0">
              <a:latin typeface="Houschka Pro Light" panose="02000503030000020003" pitchFamily="2" charset="0"/>
            </a:endParaRPr>
          </a:p>
        </p:txBody>
      </p:sp>
      <p:pic>
        <p:nvPicPr>
          <p:cNvPr id="7" name="Platshållare för innehåll 10">
            <a:extLst>
              <a:ext uri="{FF2B5EF4-FFF2-40B4-BE49-F238E27FC236}">
                <a16:creationId xmlns:a16="http://schemas.microsoft.com/office/drawing/2014/main" id="{12B8E87D-76BC-43F6-B603-C6BB736A6334}"/>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801898" y="1926978"/>
            <a:ext cx="1943583" cy="1287349"/>
          </a:xfrm>
        </p:spPr>
      </p:pic>
      <p:pic>
        <p:nvPicPr>
          <p:cNvPr id="8" name="Kuva 7" descr="Kuva, joka sisältää kohteen Jätesäiliö, kontti, jäteastia, Jätteenkäsittely&#10;&#10;Kuvaus luotu automaattisesti">
            <a:extLst>
              <a:ext uri="{FF2B5EF4-FFF2-40B4-BE49-F238E27FC236}">
                <a16:creationId xmlns:a16="http://schemas.microsoft.com/office/drawing/2014/main" id="{C49F4816-C3F2-EF34-AC1A-AB7CFDF882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8417" y="1241007"/>
            <a:ext cx="1943583" cy="3273402"/>
          </a:xfrm>
          <a:prstGeom prst="rect">
            <a:avLst/>
          </a:prstGeom>
        </p:spPr>
      </p:pic>
      <p:pic>
        <p:nvPicPr>
          <p:cNvPr id="10" name="Sisällön paikkamerkki 9" descr="Kuva, joka sisältää kohteen teksti, virvoke, sisä-, juoma&#10;&#10;Tekoälyllä luotu sisältö voi olla virheellistä.">
            <a:extLst>
              <a:ext uri="{FF2B5EF4-FFF2-40B4-BE49-F238E27FC236}">
                <a16:creationId xmlns:a16="http://schemas.microsoft.com/office/drawing/2014/main" id="{8F83DEB2-8DAD-798A-08C0-770A4C10FECD}"/>
              </a:ext>
            </a:extLst>
          </p:cNvPr>
          <p:cNvPicPr>
            <a:picLocks noGrp="1" noChangeAspect="1"/>
          </p:cNvPicPr>
          <p:nvPr>
            <p:ph sz="half" idx="2"/>
          </p:nvPr>
        </p:nvPicPr>
        <p:blipFill>
          <a:blip r:embed="rId5"/>
          <a:stretch>
            <a:fillRect/>
          </a:stretch>
        </p:blipFill>
        <p:spPr>
          <a:xfrm rot="5400000">
            <a:off x="4954860" y="954362"/>
            <a:ext cx="5143500" cy="3234779"/>
          </a:xfrm>
        </p:spPr>
      </p:pic>
    </p:spTree>
    <p:extLst>
      <p:ext uri="{BB962C8B-B14F-4D97-AF65-F5344CB8AC3E}">
        <p14:creationId xmlns:p14="http://schemas.microsoft.com/office/powerpoint/2010/main" val="1317719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94241" y="723057"/>
            <a:ext cx="7886700" cy="617935"/>
          </a:xfrm>
        </p:spPr>
        <p:txBody>
          <a:bodyPr>
            <a:normAutofit/>
          </a:bodyPr>
          <a:lstStyle/>
          <a:p>
            <a:r>
              <a:rPr lang="sv-FI" dirty="0">
                <a:latin typeface="Houschka Pro Light" panose="02000503030000020003" pitchFamily="2" charset="0"/>
              </a:rPr>
              <a:t>Plastförpackningar</a:t>
            </a:r>
          </a:p>
        </p:txBody>
      </p:sp>
      <p:pic>
        <p:nvPicPr>
          <p:cNvPr id="7" name="Platshållare för innehåll 8">
            <a:extLst>
              <a:ext uri="{FF2B5EF4-FFF2-40B4-BE49-F238E27FC236}">
                <a16:creationId xmlns:a16="http://schemas.microsoft.com/office/drawing/2014/main" id="{0BBBFCF1-26D7-4A44-9C74-1FB1C32C62F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94034" y="2259203"/>
            <a:ext cx="1664645" cy="1103732"/>
          </a:xfrm>
        </p:spPr>
      </p:pic>
      <p:pic>
        <p:nvPicPr>
          <p:cNvPr id="3" name="Kuva 2" descr="Kuva, joka sisältää kohteen Jätesäiliö, jäteastia, kontti, Jätteenkäsittely&#10;&#10;Kuvaus luotu automaattisesti">
            <a:extLst>
              <a:ext uri="{FF2B5EF4-FFF2-40B4-BE49-F238E27FC236}">
                <a16:creationId xmlns:a16="http://schemas.microsoft.com/office/drawing/2014/main" id="{E23627DA-24FE-6DF3-3A22-5FD5A32810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742" y="1278202"/>
            <a:ext cx="3085013" cy="3404152"/>
          </a:xfrm>
          <a:prstGeom prst="rect">
            <a:avLst/>
          </a:prstGeom>
        </p:spPr>
      </p:pic>
      <p:pic>
        <p:nvPicPr>
          <p:cNvPr id="10" name="Sisällön paikkamerkki 9">
            <a:extLst>
              <a:ext uri="{FF2B5EF4-FFF2-40B4-BE49-F238E27FC236}">
                <a16:creationId xmlns:a16="http://schemas.microsoft.com/office/drawing/2014/main" id="{E9555DE8-CA6D-C58C-CC2D-B7A88E522A60}"/>
              </a:ext>
            </a:extLst>
          </p:cNvPr>
          <p:cNvPicPr>
            <a:picLocks noGrp="1" noChangeAspect="1"/>
          </p:cNvPicPr>
          <p:nvPr>
            <p:ph sz="half" idx="2"/>
          </p:nvPr>
        </p:nvPicPr>
        <p:blipFill>
          <a:blip r:embed="rId5"/>
          <a:stretch>
            <a:fillRect/>
          </a:stretch>
        </p:blipFill>
        <p:spPr>
          <a:xfrm rot="16200000">
            <a:off x="4940520" y="957628"/>
            <a:ext cx="5161110" cy="3245854"/>
          </a:xfrm>
        </p:spPr>
      </p:pic>
    </p:spTree>
    <p:extLst>
      <p:ext uri="{BB962C8B-B14F-4D97-AF65-F5344CB8AC3E}">
        <p14:creationId xmlns:p14="http://schemas.microsoft.com/office/powerpoint/2010/main" val="1466251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FC4AD86-650E-44EC-9C68-3C88B8F33C34}"/>
              </a:ext>
            </a:extLst>
          </p:cNvPr>
          <p:cNvSpPr>
            <a:spLocks noGrp="1"/>
          </p:cNvSpPr>
          <p:nvPr>
            <p:ph type="title"/>
          </p:nvPr>
        </p:nvSpPr>
        <p:spPr/>
        <p:txBody>
          <a:bodyPr>
            <a:normAutofit/>
          </a:bodyPr>
          <a:lstStyle/>
          <a:p>
            <a:r>
              <a:rPr lang="sv-FI" dirty="0">
                <a:latin typeface="Houschka Pro Light" panose="02000503030000020003" pitchFamily="2" charset="0"/>
              </a:rPr>
              <a:t>Plaståtervinning</a:t>
            </a:r>
          </a:p>
        </p:txBody>
      </p:sp>
      <p:sp>
        <p:nvSpPr>
          <p:cNvPr id="4" name="Platshållare för sidfot 3">
            <a:extLst>
              <a:ext uri="{FF2B5EF4-FFF2-40B4-BE49-F238E27FC236}">
                <a16:creationId xmlns:a16="http://schemas.microsoft.com/office/drawing/2014/main" id="{2730A2B8-1707-49E1-A54B-ED951EC21363}"/>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11" name="Platshållare för innehåll 10">
            <a:extLst>
              <a:ext uri="{FF2B5EF4-FFF2-40B4-BE49-F238E27FC236}">
                <a16:creationId xmlns:a16="http://schemas.microsoft.com/office/drawing/2014/main" id="{0726BABC-3E78-4840-88E0-46A70210907E}"/>
              </a:ext>
            </a:extLst>
          </p:cNvPr>
          <p:cNvPicPr>
            <a:picLocks noGrp="1" noChangeAspect="1"/>
          </p:cNvPicPr>
          <p:nvPr>
            <p:ph sz="half" idx="4294967295"/>
          </p:nvPr>
        </p:nvPicPr>
        <p:blipFill>
          <a:blip r:embed="rId3" cstate="screen">
            <a:extLst>
              <a:ext uri="{28A0092B-C50C-407E-A947-70E740481C1C}">
                <a14:useLocalDpi xmlns:a14="http://schemas.microsoft.com/office/drawing/2010/main"/>
              </a:ext>
            </a:extLst>
          </a:blip>
          <a:stretch>
            <a:fillRect/>
          </a:stretch>
        </p:blipFill>
        <p:spPr>
          <a:xfrm>
            <a:off x="0" y="2614613"/>
            <a:ext cx="2466975" cy="2466975"/>
          </a:xfrm>
        </p:spPr>
      </p:pic>
      <p:pic>
        <p:nvPicPr>
          <p:cNvPr id="8" name="Kuva 7" descr="Kuva, joka sisältää kohteen ruoka, juoma, Muovipullo, Liuos&#10;&#10;Kuvaus luotu automaattisesti">
            <a:extLst>
              <a:ext uri="{FF2B5EF4-FFF2-40B4-BE49-F238E27FC236}">
                <a16:creationId xmlns:a16="http://schemas.microsoft.com/office/drawing/2014/main" id="{37A78334-A6C9-58BB-2077-F1901AF9FAF6}"/>
              </a:ext>
            </a:extLst>
          </p:cNvPr>
          <p:cNvPicPr>
            <a:picLocks noChangeAspect="1"/>
          </p:cNvPicPr>
          <p:nvPr/>
        </p:nvPicPr>
        <p:blipFill>
          <a:blip r:embed="rId4"/>
          <a:stretch>
            <a:fillRect/>
          </a:stretch>
        </p:blipFill>
        <p:spPr>
          <a:xfrm>
            <a:off x="4638418" y="94979"/>
            <a:ext cx="4425015" cy="2947572"/>
          </a:xfrm>
          <a:prstGeom prst="rect">
            <a:avLst/>
          </a:prstGeom>
        </p:spPr>
      </p:pic>
      <p:pic>
        <p:nvPicPr>
          <p:cNvPr id="12" name="Kuva 11" descr="Kuva, joka sisältää kohteen työkalu, harja&#10;&#10;Kuvaus luotu automaattisesti">
            <a:extLst>
              <a:ext uri="{FF2B5EF4-FFF2-40B4-BE49-F238E27FC236}">
                <a16:creationId xmlns:a16="http://schemas.microsoft.com/office/drawing/2014/main" id="{A16D12D6-F21A-7BF7-B135-C350D8E7F925}"/>
              </a:ext>
            </a:extLst>
          </p:cNvPr>
          <p:cNvPicPr>
            <a:picLocks noChangeAspect="1"/>
          </p:cNvPicPr>
          <p:nvPr/>
        </p:nvPicPr>
        <p:blipFill>
          <a:blip r:embed="rId5"/>
          <a:stretch>
            <a:fillRect/>
          </a:stretch>
        </p:blipFill>
        <p:spPr>
          <a:xfrm>
            <a:off x="6042889" y="3187449"/>
            <a:ext cx="2695575" cy="1905000"/>
          </a:xfrm>
          <a:prstGeom prst="rect">
            <a:avLst/>
          </a:prstGeom>
        </p:spPr>
      </p:pic>
      <p:pic>
        <p:nvPicPr>
          <p:cNvPr id="9" name="Platshållare för innehåll 8">
            <a:extLst>
              <a:ext uri="{FF2B5EF4-FFF2-40B4-BE49-F238E27FC236}">
                <a16:creationId xmlns:a16="http://schemas.microsoft.com/office/drawing/2014/main" id="{D9DAEAB1-BA3D-47D1-921F-BB38C397E9D4}"/>
              </a:ext>
            </a:extLst>
          </p:cNvPr>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552315" y="1191636"/>
            <a:ext cx="2953269" cy="2216111"/>
          </a:xfrm>
        </p:spPr>
      </p:pic>
      <p:sp>
        <p:nvSpPr>
          <p:cNvPr id="13" name="Tekstiruutu 12">
            <a:extLst>
              <a:ext uri="{FF2B5EF4-FFF2-40B4-BE49-F238E27FC236}">
                <a16:creationId xmlns:a16="http://schemas.microsoft.com/office/drawing/2014/main" id="{236F18DA-FCE9-02DF-03AF-D475DF5BCB51}"/>
              </a:ext>
            </a:extLst>
          </p:cNvPr>
          <p:cNvSpPr txBox="1"/>
          <p:nvPr/>
        </p:nvSpPr>
        <p:spPr>
          <a:xfrm>
            <a:off x="2885085" y="3855962"/>
            <a:ext cx="2884610" cy="584775"/>
          </a:xfrm>
          <a:prstGeom prst="rect">
            <a:avLst/>
          </a:prstGeom>
          <a:noFill/>
        </p:spPr>
        <p:txBody>
          <a:bodyPr wrap="square" rtlCol="0">
            <a:spAutoFit/>
          </a:bodyPr>
          <a:lstStyle/>
          <a:p>
            <a:r>
              <a:rPr lang="fi-FI" sz="1600" dirty="0" err="1">
                <a:solidFill>
                  <a:schemeClr val="tx2"/>
                </a:solidFill>
                <a:latin typeface="Houschka Pro Light" panose="02000503030000020003"/>
              </a:rPr>
              <a:t>Har</a:t>
            </a:r>
            <a:r>
              <a:rPr lang="fi-FI" sz="1600" dirty="0">
                <a:solidFill>
                  <a:schemeClr val="tx2"/>
                </a:solidFill>
                <a:latin typeface="Houschka Pro Light" panose="02000503030000020003"/>
              </a:rPr>
              <a:t> du </a:t>
            </a:r>
            <a:r>
              <a:rPr lang="fi-FI" sz="1600" dirty="0" err="1">
                <a:solidFill>
                  <a:schemeClr val="tx2"/>
                </a:solidFill>
                <a:latin typeface="Houschka Pro Light" panose="02000503030000020003"/>
              </a:rPr>
              <a:t>sett</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andra</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produkter</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tillverkade</a:t>
            </a:r>
            <a:r>
              <a:rPr lang="fi-FI" sz="1600" dirty="0">
                <a:solidFill>
                  <a:schemeClr val="tx2"/>
                </a:solidFill>
                <a:latin typeface="Houschka Pro Light" panose="02000503030000020003"/>
              </a:rPr>
              <a:t> av </a:t>
            </a:r>
            <a:r>
              <a:rPr lang="fi-FI" sz="1600" dirty="0" err="1">
                <a:solidFill>
                  <a:schemeClr val="tx2"/>
                </a:solidFill>
                <a:latin typeface="Houschka Pro Light" panose="02000503030000020003"/>
              </a:rPr>
              <a:t>återvunnen</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plast</a:t>
            </a:r>
            <a:r>
              <a:rPr lang="fi-FI" sz="1600" dirty="0">
                <a:solidFill>
                  <a:schemeClr val="tx2"/>
                </a:solidFill>
                <a:latin typeface="Houschka Pro Light" panose="02000503030000020003"/>
              </a:rPr>
              <a:t>?</a:t>
            </a:r>
          </a:p>
        </p:txBody>
      </p:sp>
      <p:sp>
        <p:nvSpPr>
          <p:cNvPr id="2" name="Tekstiruutu 1">
            <a:extLst>
              <a:ext uri="{FF2B5EF4-FFF2-40B4-BE49-F238E27FC236}">
                <a16:creationId xmlns:a16="http://schemas.microsoft.com/office/drawing/2014/main" id="{62CFFD85-42DD-277D-85A6-D9764743F856}"/>
              </a:ext>
            </a:extLst>
          </p:cNvPr>
          <p:cNvSpPr txBox="1"/>
          <p:nvPr/>
        </p:nvSpPr>
        <p:spPr>
          <a:xfrm>
            <a:off x="8038407" y="4807307"/>
            <a:ext cx="1105593" cy="230832"/>
          </a:xfrm>
          <a:prstGeom prst="rect">
            <a:avLst/>
          </a:prstGeom>
          <a:noFill/>
        </p:spPr>
        <p:txBody>
          <a:bodyPr wrap="square" rtlCol="0">
            <a:spAutoFit/>
          </a:bodyPr>
          <a:lstStyle/>
          <a:p>
            <a:r>
              <a:rPr lang="fi-FI" sz="900" dirty="0"/>
              <a:t>Bild: Sini-tuote</a:t>
            </a:r>
          </a:p>
        </p:txBody>
      </p:sp>
    </p:spTree>
    <p:extLst>
      <p:ext uri="{BB962C8B-B14F-4D97-AF65-F5344CB8AC3E}">
        <p14:creationId xmlns:p14="http://schemas.microsoft.com/office/powerpoint/2010/main" val="2848488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62890" y="667918"/>
            <a:ext cx="7886700" cy="617935"/>
          </a:xfrm>
        </p:spPr>
        <p:txBody>
          <a:bodyPr>
            <a:normAutofit/>
          </a:bodyPr>
          <a:lstStyle/>
          <a:p>
            <a:r>
              <a:rPr lang="sv-FI" dirty="0">
                <a:latin typeface="Houschka Pro Light" panose="02000503030000020003" pitchFamily="2" charset="0"/>
              </a:rPr>
              <a:t>Kartongförpackningar</a:t>
            </a:r>
          </a:p>
        </p:txBody>
      </p:sp>
      <p:pic>
        <p:nvPicPr>
          <p:cNvPr id="7" name="Platshållare för innehåll 6">
            <a:extLst>
              <a:ext uri="{FF2B5EF4-FFF2-40B4-BE49-F238E27FC236}">
                <a16:creationId xmlns:a16="http://schemas.microsoft.com/office/drawing/2014/main" id="{88CA7608-1E17-4A3E-9CCB-FBB7F5762235}"/>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64441" y="2024824"/>
            <a:ext cx="1900732" cy="1258966"/>
          </a:xfrm>
        </p:spPr>
      </p:pic>
      <p:pic>
        <p:nvPicPr>
          <p:cNvPr id="8" name="Kuva 7" descr="Kuva, joka sisältää kohteen jäteastia, Jätesäiliö, kontti, Jätteenkäsittely&#10;&#10;Kuvaus luotu automaattisesti">
            <a:extLst>
              <a:ext uri="{FF2B5EF4-FFF2-40B4-BE49-F238E27FC236}">
                <a16:creationId xmlns:a16="http://schemas.microsoft.com/office/drawing/2014/main" id="{75C8DAB9-36E5-367F-3CEA-89D005D268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4475" y="1426736"/>
            <a:ext cx="2736144" cy="3019193"/>
          </a:xfrm>
          <a:prstGeom prst="rect">
            <a:avLst/>
          </a:prstGeom>
        </p:spPr>
      </p:pic>
      <p:pic>
        <p:nvPicPr>
          <p:cNvPr id="11" name="Sisällön paikkamerkki 10">
            <a:extLst>
              <a:ext uri="{FF2B5EF4-FFF2-40B4-BE49-F238E27FC236}">
                <a16:creationId xmlns:a16="http://schemas.microsoft.com/office/drawing/2014/main" id="{01F8B44F-5A06-EE13-42E6-2970969A20C9}"/>
              </a:ext>
            </a:extLst>
          </p:cNvPr>
          <p:cNvPicPr>
            <a:picLocks noGrp="1" noChangeAspect="1"/>
          </p:cNvPicPr>
          <p:nvPr>
            <p:ph sz="half" idx="2"/>
          </p:nvPr>
        </p:nvPicPr>
        <p:blipFill>
          <a:blip r:embed="rId5"/>
          <a:stretch>
            <a:fillRect/>
          </a:stretch>
        </p:blipFill>
        <p:spPr>
          <a:xfrm rot="16200000">
            <a:off x="4954863" y="954360"/>
            <a:ext cx="5143499" cy="3234778"/>
          </a:xfrm>
        </p:spPr>
      </p:pic>
      <p:sp>
        <p:nvSpPr>
          <p:cNvPr id="2" name="Tekstiruutu 1">
            <a:extLst>
              <a:ext uri="{FF2B5EF4-FFF2-40B4-BE49-F238E27FC236}">
                <a16:creationId xmlns:a16="http://schemas.microsoft.com/office/drawing/2014/main" id="{1F98FAA7-DA98-4389-A6DE-CEF28F86A253}"/>
              </a:ext>
            </a:extLst>
          </p:cNvPr>
          <p:cNvSpPr txBox="1"/>
          <p:nvPr/>
        </p:nvSpPr>
        <p:spPr>
          <a:xfrm>
            <a:off x="161963" y="3939951"/>
            <a:ext cx="2414955" cy="646331"/>
          </a:xfrm>
          <a:prstGeom prst="rect">
            <a:avLst/>
          </a:prstGeom>
          <a:noFill/>
        </p:spPr>
        <p:txBody>
          <a:bodyPr wrap="square" rtlCol="0">
            <a:spAutoFit/>
          </a:bodyPr>
          <a:lstStyle/>
          <a:p>
            <a:r>
              <a:rPr lang="fi-FI" dirty="0" err="1">
                <a:solidFill>
                  <a:schemeClr val="tx2"/>
                </a:solidFill>
                <a:latin typeface="Houschka Pro Light" panose="02000503030000020003"/>
              </a:rPr>
              <a:t>Bli</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inte</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paff</a:t>
            </a:r>
            <a:r>
              <a:rPr lang="fi-FI" dirty="0">
                <a:solidFill>
                  <a:schemeClr val="tx2"/>
                </a:solidFill>
                <a:latin typeface="Houschka Pro Light" panose="02000503030000020003"/>
              </a:rPr>
              <a:t> </a:t>
            </a:r>
          </a:p>
          <a:p>
            <a:r>
              <a:rPr lang="fi-FI" dirty="0">
                <a:solidFill>
                  <a:schemeClr val="tx2"/>
                </a:solidFill>
                <a:latin typeface="Houschka Pro Light" panose="02000503030000020003"/>
              </a:rPr>
              <a:t>– </a:t>
            </a:r>
            <a:r>
              <a:rPr lang="fi-FI" dirty="0" err="1">
                <a:solidFill>
                  <a:schemeClr val="tx2"/>
                </a:solidFill>
                <a:latin typeface="Houschka Pro Light" panose="02000503030000020003"/>
              </a:rPr>
              <a:t>platta</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till</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kartongen</a:t>
            </a:r>
            <a:r>
              <a:rPr lang="fi-FI" dirty="0">
                <a:solidFill>
                  <a:schemeClr val="tx2"/>
                </a:solidFill>
                <a:latin typeface="Houschka Pro Light" panose="02000503030000020003"/>
              </a:rPr>
              <a:t>!</a:t>
            </a:r>
          </a:p>
        </p:txBody>
      </p:sp>
    </p:spTree>
    <p:extLst>
      <p:ext uri="{BB962C8B-B14F-4D97-AF65-F5344CB8AC3E}">
        <p14:creationId xmlns:p14="http://schemas.microsoft.com/office/powerpoint/2010/main" val="2778517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BFAF5D-141F-4B0F-9EB9-1C71E2962BAF}"/>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CFD30B9A-D018-442E-A711-517385356455}"/>
              </a:ext>
            </a:extLst>
          </p:cNvPr>
          <p:cNvSpPr>
            <a:spLocks noGrp="1"/>
          </p:cNvSpPr>
          <p:nvPr>
            <p:ph type="title"/>
          </p:nvPr>
        </p:nvSpPr>
        <p:spPr>
          <a:xfrm>
            <a:off x="241989" y="723232"/>
            <a:ext cx="7886700" cy="617935"/>
          </a:xfrm>
        </p:spPr>
        <p:txBody>
          <a:bodyPr/>
          <a:lstStyle/>
          <a:p>
            <a:r>
              <a:rPr lang="sv-FI" dirty="0">
                <a:latin typeface="Houschka Pro Light" panose="02000503030000020003" pitchFamily="2" charset="0"/>
              </a:rPr>
              <a:t>Blandavfall (=brännbart avfall) </a:t>
            </a:r>
          </a:p>
        </p:txBody>
      </p:sp>
      <p:pic>
        <p:nvPicPr>
          <p:cNvPr id="3" name="Kuva 2" descr="Kuva, joka sisältää kohteen Jätesäiliö, jäteastia, kontti&#10;&#10;Kuvaus luotu automaattisesti">
            <a:extLst>
              <a:ext uri="{FF2B5EF4-FFF2-40B4-BE49-F238E27FC236}">
                <a16:creationId xmlns:a16="http://schemas.microsoft.com/office/drawing/2014/main" id="{368CE7D7-FE1F-A2FA-6CD5-50F12FF2D9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8984" y="1518109"/>
            <a:ext cx="1892710" cy="2957359"/>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5FF30A6C-76EE-A587-B5A0-C689E1BE81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936" y="1522732"/>
            <a:ext cx="2115314" cy="2842821"/>
          </a:xfrm>
          <a:prstGeom prst="rect">
            <a:avLst/>
          </a:prstGeom>
        </p:spPr>
      </p:pic>
      <p:pic>
        <p:nvPicPr>
          <p:cNvPr id="8" name="Sisällön paikkamerkki 7" descr="Kuva, joka sisältää kohteen pussi, asuste, kohteet&#10;&#10;Tekoälyllä luotu sisältö voi olla virheellistä.">
            <a:extLst>
              <a:ext uri="{FF2B5EF4-FFF2-40B4-BE49-F238E27FC236}">
                <a16:creationId xmlns:a16="http://schemas.microsoft.com/office/drawing/2014/main" id="{6E56EA06-9140-CF73-8312-F72E110E2BFA}"/>
              </a:ext>
            </a:extLst>
          </p:cNvPr>
          <p:cNvPicPr>
            <a:picLocks noGrp="1" noChangeAspect="1"/>
          </p:cNvPicPr>
          <p:nvPr>
            <p:ph sz="half" idx="2"/>
          </p:nvPr>
        </p:nvPicPr>
        <p:blipFill>
          <a:blip r:embed="rId5"/>
          <a:stretch>
            <a:fillRect/>
          </a:stretch>
        </p:blipFill>
        <p:spPr>
          <a:xfrm rot="16200000">
            <a:off x="4954863" y="954360"/>
            <a:ext cx="5143499" cy="3234778"/>
          </a:xfrm>
        </p:spPr>
      </p:pic>
    </p:spTree>
    <p:extLst>
      <p:ext uri="{BB962C8B-B14F-4D97-AF65-F5344CB8AC3E}">
        <p14:creationId xmlns:p14="http://schemas.microsoft.com/office/powerpoint/2010/main" val="3535735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37992570-2215-41AF-948D-6569F4F60BF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FCEA1867-82A2-421B-8AE5-CF71793050FB}"/>
              </a:ext>
            </a:extLst>
          </p:cNvPr>
          <p:cNvSpPr>
            <a:spLocks noGrp="1"/>
          </p:cNvSpPr>
          <p:nvPr>
            <p:ph type="title"/>
          </p:nvPr>
        </p:nvSpPr>
        <p:spPr>
          <a:xfrm>
            <a:off x="304691" y="713402"/>
            <a:ext cx="7886700" cy="617935"/>
          </a:xfrm>
        </p:spPr>
        <p:txBody>
          <a:bodyPr/>
          <a:lstStyle/>
          <a:p>
            <a:r>
              <a:rPr lang="sv-FI" dirty="0">
                <a:latin typeface="Houschka Pro Light" panose="02000503030000020003" pitchFamily="2" charset="0"/>
              </a:rPr>
              <a:t>Batterier</a:t>
            </a:r>
          </a:p>
        </p:txBody>
      </p:sp>
      <p:pic>
        <p:nvPicPr>
          <p:cNvPr id="6" name="Platshållare för innehåll 6">
            <a:extLst>
              <a:ext uri="{FF2B5EF4-FFF2-40B4-BE49-F238E27FC236}">
                <a16:creationId xmlns:a16="http://schemas.microsoft.com/office/drawing/2014/main" id="{CBBB307D-9B2E-40E1-815D-C5A195B5013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11887" y="0"/>
            <a:ext cx="3428163" cy="5143500"/>
          </a:xfrm>
        </p:spPr>
      </p:pic>
      <p:pic>
        <p:nvPicPr>
          <p:cNvPr id="10" name="Kuva 9" descr="Kuva, joka sisältää kohteen ensiapupakkaus, teksti, punainen&#10;&#10;Kuvaus luotu automaattisesti">
            <a:extLst>
              <a:ext uri="{FF2B5EF4-FFF2-40B4-BE49-F238E27FC236}">
                <a16:creationId xmlns:a16="http://schemas.microsoft.com/office/drawing/2014/main" id="{3A9EB26D-DDFB-8EF6-8457-A3B207A8A6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6475" y="1650932"/>
            <a:ext cx="1911552" cy="2581789"/>
          </a:xfrm>
          <a:prstGeom prst="rect">
            <a:avLst/>
          </a:prstGeom>
        </p:spPr>
      </p:pic>
      <p:sp>
        <p:nvSpPr>
          <p:cNvPr id="2" name="Tekstiruutu 1">
            <a:extLst>
              <a:ext uri="{FF2B5EF4-FFF2-40B4-BE49-F238E27FC236}">
                <a16:creationId xmlns:a16="http://schemas.microsoft.com/office/drawing/2014/main" id="{2C079D6A-8826-055B-8C30-288ACFF493E7}"/>
              </a:ext>
            </a:extLst>
          </p:cNvPr>
          <p:cNvSpPr txBox="1"/>
          <p:nvPr/>
        </p:nvSpPr>
        <p:spPr>
          <a:xfrm rot="20573066">
            <a:off x="2859171" y="562593"/>
            <a:ext cx="1540098" cy="369332"/>
          </a:xfrm>
          <a:prstGeom prst="rect">
            <a:avLst/>
          </a:prstGeom>
          <a:noFill/>
        </p:spPr>
        <p:txBody>
          <a:bodyPr wrap="square" rtlCol="0">
            <a:spAutoFit/>
          </a:bodyPr>
          <a:lstStyle/>
          <a:p>
            <a:r>
              <a:rPr lang="fi-FI" dirty="0" err="1">
                <a:solidFill>
                  <a:schemeClr val="tx2"/>
                </a:solidFill>
                <a:latin typeface="Houschka Pro Light" panose="02000503030000020003"/>
              </a:rPr>
              <a:t>Tejpa</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polerna</a:t>
            </a:r>
            <a:r>
              <a:rPr lang="fi-FI" dirty="0">
                <a:solidFill>
                  <a:schemeClr val="tx2"/>
                </a:solidFill>
                <a:latin typeface="Houschka Pro Light" panose="02000503030000020003"/>
              </a:rPr>
              <a:t>!</a:t>
            </a:r>
          </a:p>
        </p:txBody>
      </p:sp>
      <p:pic>
        <p:nvPicPr>
          <p:cNvPr id="7" name="Kuva 6">
            <a:extLst>
              <a:ext uri="{FF2B5EF4-FFF2-40B4-BE49-F238E27FC236}">
                <a16:creationId xmlns:a16="http://schemas.microsoft.com/office/drawing/2014/main" id="{197CC8C9-C3EB-9262-55BF-914BDF34A6EC}"/>
              </a:ext>
            </a:extLst>
          </p:cNvPr>
          <p:cNvPicPr>
            <a:picLocks noChangeAspect="1"/>
          </p:cNvPicPr>
          <p:nvPr/>
        </p:nvPicPr>
        <p:blipFill>
          <a:blip r:embed="rId5"/>
          <a:stretch>
            <a:fillRect/>
          </a:stretch>
        </p:blipFill>
        <p:spPr>
          <a:xfrm>
            <a:off x="2105272" y="2265176"/>
            <a:ext cx="1103666" cy="1103666"/>
          </a:xfrm>
          <a:prstGeom prst="rect">
            <a:avLst/>
          </a:prstGeom>
        </p:spPr>
      </p:pic>
    </p:spTree>
    <p:extLst>
      <p:ext uri="{BB962C8B-B14F-4D97-AF65-F5344CB8AC3E}">
        <p14:creationId xmlns:p14="http://schemas.microsoft.com/office/powerpoint/2010/main" val="1775466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3109F0-A3E2-484F-9AA1-1608D042FB8B}"/>
              </a:ext>
            </a:extLst>
          </p:cNvPr>
          <p:cNvSpPr>
            <a:spLocks noGrp="1"/>
          </p:cNvSpPr>
          <p:nvPr>
            <p:ph type="title"/>
          </p:nvPr>
        </p:nvSpPr>
        <p:spPr>
          <a:xfrm>
            <a:off x="274316" y="577684"/>
            <a:ext cx="4000525" cy="801291"/>
          </a:xfrm>
        </p:spPr>
        <p:txBody>
          <a:bodyPr>
            <a:normAutofit/>
          </a:bodyPr>
          <a:lstStyle/>
          <a:p>
            <a:r>
              <a:rPr lang="sv-FI" dirty="0">
                <a:latin typeface="Houschka Pro Light" panose="02000503030000020003" pitchFamily="2" charset="0"/>
              </a:rPr>
              <a:t>El- och elektronikavfall</a:t>
            </a:r>
          </a:p>
        </p:txBody>
      </p:sp>
      <p:sp>
        <p:nvSpPr>
          <p:cNvPr id="4" name="Platshållare för text 3">
            <a:extLst>
              <a:ext uri="{FF2B5EF4-FFF2-40B4-BE49-F238E27FC236}">
                <a16:creationId xmlns:a16="http://schemas.microsoft.com/office/drawing/2014/main" id="{17271AC7-9B06-45CA-AA34-7EABB2D11FEC}"/>
              </a:ext>
            </a:extLst>
          </p:cNvPr>
          <p:cNvSpPr>
            <a:spLocks noGrp="1"/>
          </p:cNvSpPr>
          <p:nvPr>
            <p:ph type="body" sz="half" idx="2"/>
          </p:nvPr>
        </p:nvSpPr>
        <p:spPr>
          <a:xfrm>
            <a:off x="353871" y="1832240"/>
            <a:ext cx="2949178" cy="3111989"/>
          </a:xfrm>
        </p:spPr>
        <p:txBody>
          <a:bodyPr>
            <a:normAutofit/>
          </a:bodyPr>
          <a:lstStyle/>
          <a:p>
            <a:endParaRPr lang="sv-FI" sz="1400" dirty="0">
              <a:solidFill>
                <a:schemeClr val="tx1"/>
              </a:solidFill>
              <a:latin typeface="+mn-lt"/>
            </a:endParaRPr>
          </a:p>
          <a:p>
            <a:r>
              <a:rPr lang="sv-FI" sz="1400" dirty="0">
                <a:latin typeface="Houschka Pro Light" panose="02000503030000020003" pitchFamily="2" charset="0"/>
              </a:rPr>
              <a:t>Hur många gamla mobiltelefoner har du liggandes hemma?</a:t>
            </a:r>
          </a:p>
          <a:p>
            <a:endParaRPr lang="sv-FI" sz="1400" dirty="0">
              <a:latin typeface="Houschka Pro Light" panose="02000503030000020003" pitchFamily="2" charset="0"/>
            </a:endParaRPr>
          </a:p>
          <a:p>
            <a:r>
              <a:rPr lang="sv-FI" sz="1400" dirty="0">
                <a:latin typeface="Houschka Pro Light" panose="02000503030000020003" pitchFamily="2" charset="0"/>
              </a:rPr>
              <a:t>Hur många olika laddare har ni hemma?</a:t>
            </a:r>
          </a:p>
          <a:p>
            <a:endParaRPr lang="sv-FI" sz="1400" dirty="0">
              <a:solidFill>
                <a:schemeClr val="tx1"/>
              </a:solidFill>
              <a:latin typeface="+mn-lt"/>
            </a:endParaRPr>
          </a:p>
        </p:txBody>
      </p:sp>
      <p:sp>
        <p:nvSpPr>
          <p:cNvPr id="5" name="Platshållare för sidfot 4">
            <a:extLst>
              <a:ext uri="{FF2B5EF4-FFF2-40B4-BE49-F238E27FC236}">
                <a16:creationId xmlns:a16="http://schemas.microsoft.com/office/drawing/2014/main" id="{F097B320-6524-4593-A2FF-BC9F500BD2A3}"/>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7" name="Kuva 6">
            <a:extLst>
              <a:ext uri="{FF2B5EF4-FFF2-40B4-BE49-F238E27FC236}">
                <a16:creationId xmlns:a16="http://schemas.microsoft.com/office/drawing/2014/main" id="{789D316A-DECB-F07B-85A2-01C6B309C8B9}"/>
              </a:ext>
            </a:extLst>
          </p:cNvPr>
          <p:cNvPicPr>
            <a:picLocks noChangeAspect="1"/>
          </p:cNvPicPr>
          <p:nvPr/>
        </p:nvPicPr>
        <p:blipFill>
          <a:blip r:embed="rId3"/>
          <a:stretch>
            <a:fillRect/>
          </a:stretch>
        </p:blipFill>
        <p:spPr>
          <a:xfrm rot="5400000">
            <a:off x="4952015" y="955009"/>
            <a:ext cx="5146993" cy="3236976"/>
          </a:xfrm>
          <a:prstGeom prst="rect">
            <a:avLst/>
          </a:prstGeom>
        </p:spPr>
      </p:pic>
      <p:pic>
        <p:nvPicPr>
          <p:cNvPr id="9" name="Kuva 8">
            <a:extLst>
              <a:ext uri="{FF2B5EF4-FFF2-40B4-BE49-F238E27FC236}">
                <a16:creationId xmlns:a16="http://schemas.microsoft.com/office/drawing/2014/main" id="{2E21C432-7ADC-DDC3-0B19-4FC5ADC8B18E}"/>
              </a:ext>
            </a:extLst>
          </p:cNvPr>
          <p:cNvPicPr>
            <a:picLocks noChangeAspect="1"/>
          </p:cNvPicPr>
          <p:nvPr/>
        </p:nvPicPr>
        <p:blipFill>
          <a:blip r:embed="rId4"/>
          <a:stretch>
            <a:fillRect/>
          </a:stretch>
        </p:blipFill>
        <p:spPr>
          <a:xfrm>
            <a:off x="3327838" y="1265682"/>
            <a:ext cx="1894006" cy="2612136"/>
          </a:xfrm>
          <a:prstGeom prst="rect">
            <a:avLst/>
          </a:prstGeom>
        </p:spPr>
      </p:pic>
    </p:spTree>
    <p:extLst>
      <p:ext uri="{BB962C8B-B14F-4D97-AF65-F5344CB8AC3E}">
        <p14:creationId xmlns:p14="http://schemas.microsoft.com/office/powerpoint/2010/main" val="127911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2B3245-ACEC-4782-A300-0B69A47E2CB4}"/>
              </a:ext>
            </a:extLst>
          </p:cNvPr>
          <p:cNvSpPr>
            <a:spLocks noGrp="1"/>
          </p:cNvSpPr>
          <p:nvPr>
            <p:ph type="title"/>
          </p:nvPr>
        </p:nvSpPr>
        <p:spPr>
          <a:xfrm>
            <a:off x="277539" y="702818"/>
            <a:ext cx="2949178" cy="801291"/>
          </a:xfrm>
        </p:spPr>
        <p:txBody>
          <a:bodyPr/>
          <a:lstStyle/>
          <a:p>
            <a:r>
              <a:rPr lang="sv-FI" dirty="0">
                <a:latin typeface="Houschka Pro Light" panose="02000503030000020003" pitchFamily="2" charset="0"/>
              </a:rPr>
              <a:t>Farligt avfall</a:t>
            </a:r>
          </a:p>
        </p:txBody>
      </p:sp>
      <p:sp>
        <p:nvSpPr>
          <p:cNvPr id="5" name="Platshållare för sidfot 4">
            <a:extLst>
              <a:ext uri="{FF2B5EF4-FFF2-40B4-BE49-F238E27FC236}">
                <a16:creationId xmlns:a16="http://schemas.microsoft.com/office/drawing/2014/main" id="{C9BAFF04-C454-4499-A99F-91E5639DAB86}"/>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6" name="Bildobjekt 5">
            <a:extLst>
              <a:ext uri="{FF2B5EF4-FFF2-40B4-BE49-F238E27FC236}">
                <a16:creationId xmlns:a16="http://schemas.microsoft.com/office/drawing/2014/main" id="{1CAC4EA9-B72A-4567-9541-D046EFD8DE3F}"/>
              </a:ext>
            </a:extLst>
          </p:cNvPr>
          <p:cNvPicPr>
            <a:picLocks noChangeAspect="1"/>
          </p:cNvPicPr>
          <p:nvPr/>
        </p:nvPicPr>
        <p:blipFill>
          <a:blip r:embed="rId3"/>
          <a:stretch>
            <a:fillRect/>
          </a:stretch>
        </p:blipFill>
        <p:spPr>
          <a:xfrm>
            <a:off x="203797" y="2519774"/>
            <a:ext cx="5149664" cy="1713346"/>
          </a:xfrm>
          <a:prstGeom prst="rect">
            <a:avLst/>
          </a:prstGeom>
        </p:spPr>
      </p:pic>
      <p:sp>
        <p:nvSpPr>
          <p:cNvPr id="3" name="Tekstiruutu 2">
            <a:extLst>
              <a:ext uri="{FF2B5EF4-FFF2-40B4-BE49-F238E27FC236}">
                <a16:creationId xmlns:a16="http://schemas.microsoft.com/office/drawing/2014/main" id="{A9B29781-C0A9-28BD-24B5-0068C3234191}"/>
              </a:ext>
            </a:extLst>
          </p:cNvPr>
          <p:cNvSpPr txBox="1"/>
          <p:nvPr/>
        </p:nvSpPr>
        <p:spPr>
          <a:xfrm rot="20422312">
            <a:off x="2303594" y="1312342"/>
            <a:ext cx="2853237" cy="369332"/>
          </a:xfrm>
          <a:prstGeom prst="rect">
            <a:avLst/>
          </a:prstGeom>
          <a:noFill/>
        </p:spPr>
        <p:txBody>
          <a:bodyPr wrap="square" rtlCol="0">
            <a:spAutoFit/>
          </a:bodyPr>
          <a:lstStyle/>
          <a:p>
            <a:r>
              <a:rPr lang="fi-FI" dirty="0" err="1">
                <a:solidFill>
                  <a:schemeClr val="tx2"/>
                </a:solidFill>
                <a:latin typeface="Houschka Pro Light" panose="02000503030000020003"/>
              </a:rPr>
              <a:t>Har</a:t>
            </a:r>
            <a:r>
              <a:rPr lang="fi-FI" dirty="0">
                <a:solidFill>
                  <a:schemeClr val="tx2"/>
                </a:solidFill>
                <a:latin typeface="Houschka Pro Light" panose="02000503030000020003"/>
              </a:rPr>
              <a:t> du </a:t>
            </a:r>
            <a:r>
              <a:rPr lang="fi-FI" dirty="0" err="1">
                <a:solidFill>
                  <a:schemeClr val="tx2"/>
                </a:solidFill>
                <a:latin typeface="Houschka Pro Light" panose="02000503030000020003"/>
              </a:rPr>
              <a:t>farligt</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avfall</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hemma</a:t>
            </a:r>
            <a:r>
              <a:rPr lang="fi-FI" dirty="0">
                <a:solidFill>
                  <a:schemeClr val="tx2"/>
                </a:solidFill>
                <a:latin typeface="Houschka Pro Light" panose="02000503030000020003"/>
              </a:rPr>
              <a:t>?</a:t>
            </a:r>
          </a:p>
        </p:txBody>
      </p:sp>
      <p:pic>
        <p:nvPicPr>
          <p:cNvPr id="10" name="Sisällön paikkamerkki 9" descr="Kuva, joka sisältää kohteen teksti, muovi, Muovipullo, pullo&#10;&#10;Tekoälyllä luotu sisältö voi olla virheellistä.">
            <a:extLst>
              <a:ext uri="{FF2B5EF4-FFF2-40B4-BE49-F238E27FC236}">
                <a16:creationId xmlns:a16="http://schemas.microsoft.com/office/drawing/2014/main" id="{41759811-5AAC-FFEA-3D95-2C846660243D}"/>
              </a:ext>
            </a:extLst>
          </p:cNvPr>
          <p:cNvPicPr>
            <a:picLocks noGrp="1" noChangeAspect="1"/>
          </p:cNvPicPr>
          <p:nvPr>
            <p:ph idx="1"/>
          </p:nvPr>
        </p:nvPicPr>
        <p:blipFill>
          <a:blip r:embed="rId4"/>
          <a:stretch>
            <a:fillRect/>
          </a:stretch>
        </p:blipFill>
        <p:spPr>
          <a:xfrm rot="5400000">
            <a:off x="4954860" y="954361"/>
            <a:ext cx="5143501" cy="3234780"/>
          </a:xfrm>
        </p:spPr>
      </p:pic>
    </p:spTree>
    <p:extLst>
      <p:ext uri="{BB962C8B-B14F-4D97-AF65-F5344CB8AC3E}">
        <p14:creationId xmlns:p14="http://schemas.microsoft.com/office/powerpoint/2010/main" val="187508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Kuva, joka sisältää kohteen talo&#10;&#10;Kuvaus luotu automaattisesti">
            <a:extLst>
              <a:ext uri="{FF2B5EF4-FFF2-40B4-BE49-F238E27FC236}">
                <a16:creationId xmlns:a16="http://schemas.microsoft.com/office/drawing/2014/main" id="{34C3358C-A57A-4687-339B-F506F10D53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6878" y="166461"/>
            <a:ext cx="3962069" cy="2579512"/>
          </a:xfrm>
          <a:prstGeom prst="rect">
            <a:avLst/>
          </a:prstGeom>
        </p:spPr>
      </p:pic>
      <p:sp>
        <p:nvSpPr>
          <p:cNvPr id="5" name="Alatunnisteen paikkamerkki 4">
            <a:extLst>
              <a:ext uri="{FF2B5EF4-FFF2-40B4-BE49-F238E27FC236}">
                <a16:creationId xmlns:a16="http://schemas.microsoft.com/office/drawing/2014/main" id="{49F6D2E3-8EB4-4449-80EF-85E7A71AB835}"/>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10" name="Tekstiruutu 9">
            <a:extLst>
              <a:ext uri="{FF2B5EF4-FFF2-40B4-BE49-F238E27FC236}">
                <a16:creationId xmlns:a16="http://schemas.microsoft.com/office/drawing/2014/main" id="{6F8F37C7-A7E0-4552-A39F-7A09530C4782}"/>
              </a:ext>
            </a:extLst>
          </p:cNvPr>
          <p:cNvSpPr txBox="1"/>
          <p:nvPr/>
        </p:nvSpPr>
        <p:spPr>
          <a:xfrm>
            <a:off x="280967" y="864246"/>
            <a:ext cx="4572000" cy="461665"/>
          </a:xfrm>
          <a:prstGeom prst="rect">
            <a:avLst/>
          </a:prstGeom>
          <a:noFill/>
        </p:spPr>
        <p:txBody>
          <a:bodyPr wrap="square">
            <a:spAutoFit/>
          </a:bodyPr>
          <a:lstStyle/>
          <a:p>
            <a:r>
              <a:rPr lang="sv-SE" sz="2400" dirty="0">
                <a:solidFill>
                  <a:schemeClr val="tx2"/>
                </a:solidFill>
                <a:latin typeface="Houschka Pro Light" panose="02000503030000020003" pitchFamily="2" charset="0"/>
              </a:rPr>
              <a:t>Har du besökt…?</a:t>
            </a:r>
            <a:endParaRPr lang="fi-FI" sz="2400" dirty="0">
              <a:solidFill>
                <a:schemeClr val="tx2"/>
              </a:solidFill>
            </a:endParaRPr>
          </a:p>
        </p:txBody>
      </p:sp>
      <p:pic>
        <p:nvPicPr>
          <p:cNvPr id="11" name="Bildobjekt 11">
            <a:extLst>
              <a:ext uri="{FF2B5EF4-FFF2-40B4-BE49-F238E27FC236}">
                <a16:creationId xmlns:a16="http://schemas.microsoft.com/office/drawing/2014/main" id="{A158A2A8-F7D9-4D09-BE9F-FE6111802D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262" y="2521643"/>
            <a:ext cx="3482173" cy="2322582"/>
          </a:xfrm>
          <a:prstGeom prst="rect">
            <a:avLst/>
          </a:prstGeom>
        </p:spPr>
      </p:pic>
      <p:pic>
        <p:nvPicPr>
          <p:cNvPr id="15" name="Kuva 14" descr="Kuva, joka sisältää kohteen kuvakaappaus, yö&#10;&#10;Kuvaus luotu automaattisesti">
            <a:extLst>
              <a:ext uri="{FF2B5EF4-FFF2-40B4-BE49-F238E27FC236}">
                <a16:creationId xmlns:a16="http://schemas.microsoft.com/office/drawing/2014/main" id="{BD5B5D58-1B1E-22AA-ABCF-1FC9174882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1815" y="2528997"/>
            <a:ext cx="4578069" cy="2564541"/>
          </a:xfrm>
          <a:prstGeom prst="rect">
            <a:avLst/>
          </a:prstGeom>
        </p:spPr>
      </p:pic>
      <p:pic>
        <p:nvPicPr>
          <p:cNvPr id="17" name="Kuva 16" descr="Kuva, joka sisältää kohteen liikenne, ajoneuvo, Liikennemuoto, linja-auto&#10;&#10;Kuvaus luotu automaattisesti">
            <a:extLst>
              <a:ext uri="{FF2B5EF4-FFF2-40B4-BE49-F238E27FC236}">
                <a16:creationId xmlns:a16="http://schemas.microsoft.com/office/drawing/2014/main" id="{09E5B2B9-DAC8-510A-6F4A-B464E70FA5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4012" y="1492620"/>
            <a:ext cx="5009953" cy="1269147"/>
          </a:xfrm>
          <a:prstGeom prst="rect">
            <a:avLst/>
          </a:prstGeom>
        </p:spPr>
      </p:pic>
      <p:pic>
        <p:nvPicPr>
          <p:cNvPr id="4" name="Kuva 3" descr="Kuva, joka sisältää kohteen piha-, puu, rakennus, taivas&#10;&#10;Kuvaus luotu automaattisesti">
            <a:extLst>
              <a:ext uri="{FF2B5EF4-FFF2-40B4-BE49-F238E27FC236}">
                <a16:creationId xmlns:a16="http://schemas.microsoft.com/office/drawing/2014/main" id="{65EA419C-841F-A530-A7CC-BF4656E83C2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399692" y="819090"/>
            <a:ext cx="3861024" cy="2992177"/>
          </a:xfrm>
          <a:prstGeom prst="rect">
            <a:avLst/>
          </a:prstGeom>
        </p:spPr>
      </p:pic>
    </p:spTree>
    <p:extLst>
      <p:ext uri="{BB962C8B-B14F-4D97-AF65-F5344CB8AC3E}">
        <p14:creationId xmlns:p14="http://schemas.microsoft.com/office/powerpoint/2010/main" val="4792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BF99F-1D3D-A6AE-18E9-550EA531A172}"/>
            </a:ext>
          </a:extLst>
        </p:cNvPr>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189FA359-3B69-6430-7781-E21C06A9C10E}"/>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4E2A607F-4460-312B-5F80-BF620DEE9857}"/>
              </a:ext>
            </a:extLst>
          </p:cNvPr>
          <p:cNvSpPr>
            <a:spLocks noGrp="1"/>
          </p:cNvSpPr>
          <p:nvPr>
            <p:ph type="title"/>
          </p:nvPr>
        </p:nvSpPr>
        <p:spPr>
          <a:xfrm>
            <a:off x="241989" y="723232"/>
            <a:ext cx="7886700" cy="617935"/>
          </a:xfrm>
        </p:spPr>
        <p:txBody>
          <a:bodyPr/>
          <a:lstStyle/>
          <a:p>
            <a:r>
              <a:rPr lang="sv-FI" dirty="0">
                <a:latin typeface="Houschka Pro Light" panose="02000503030000020003" pitchFamily="2" charset="0"/>
              </a:rPr>
              <a:t>Avlagda textiler</a:t>
            </a:r>
          </a:p>
        </p:txBody>
      </p:sp>
      <p:pic>
        <p:nvPicPr>
          <p:cNvPr id="10" name="Sisällön paikkamerkki 9">
            <a:extLst>
              <a:ext uri="{FF2B5EF4-FFF2-40B4-BE49-F238E27FC236}">
                <a16:creationId xmlns:a16="http://schemas.microsoft.com/office/drawing/2014/main" id="{594A35E9-2E00-65D4-CAF0-38F44143F3D0}"/>
              </a:ext>
            </a:extLst>
          </p:cNvPr>
          <p:cNvPicPr>
            <a:picLocks noGrp="1" noChangeAspect="1"/>
          </p:cNvPicPr>
          <p:nvPr>
            <p:ph sz="half" idx="2"/>
          </p:nvPr>
        </p:nvPicPr>
        <p:blipFill>
          <a:blip r:embed="rId3"/>
          <a:stretch>
            <a:fillRect/>
          </a:stretch>
        </p:blipFill>
        <p:spPr>
          <a:xfrm rot="5400000">
            <a:off x="4954860" y="954362"/>
            <a:ext cx="5143500" cy="3234779"/>
          </a:xfrm>
        </p:spPr>
      </p:pic>
      <p:pic>
        <p:nvPicPr>
          <p:cNvPr id="12" name="Kuva 11">
            <a:extLst>
              <a:ext uri="{FF2B5EF4-FFF2-40B4-BE49-F238E27FC236}">
                <a16:creationId xmlns:a16="http://schemas.microsoft.com/office/drawing/2014/main" id="{E41428D2-80E5-E2F7-B977-B8608367F91A}"/>
              </a:ext>
            </a:extLst>
          </p:cNvPr>
          <p:cNvPicPr>
            <a:picLocks noChangeAspect="1"/>
          </p:cNvPicPr>
          <p:nvPr/>
        </p:nvPicPr>
        <p:blipFill>
          <a:blip r:embed="rId4"/>
          <a:srcRect l="2818" t="2030" r="630" b="2277"/>
          <a:stretch>
            <a:fillRect/>
          </a:stretch>
        </p:blipFill>
        <p:spPr>
          <a:xfrm>
            <a:off x="2891790" y="1066038"/>
            <a:ext cx="2164080" cy="3011424"/>
          </a:xfrm>
          <a:prstGeom prst="rect">
            <a:avLst/>
          </a:prstGeom>
        </p:spPr>
      </p:pic>
      <p:pic>
        <p:nvPicPr>
          <p:cNvPr id="13" name="Kuva 12" descr="Kuva, joka sisältää kohteen Mineraali, kallio, sisä-, taide&#10;&#10;Kuvaus luotu automaattisesti">
            <a:extLst>
              <a:ext uri="{FF2B5EF4-FFF2-40B4-BE49-F238E27FC236}">
                <a16:creationId xmlns:a16="http://schemas.microsoft.com/office/drawing/2014/main" id="{06D8B467-3CB0-6F30-5889-3B734E874F4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7249" y="2448118"/>
            <a:ext cx="1928812" cy="1972150"/>
          </a:xfrm>
          <a:prstGeom prst="rect">
            <a:avLst/>
          </a:prstGeom>
        </p:spPr>
      </p:pic>
    </p:spTree>
    <p:extLst>
      <p:ext uri="{BB962C8B-B14F-4D97-AF65-F5344CB8AC3E}">
        <p14:creationId xmlns:p14="http://schemas.microsoft.com/office/powerpoint/2010/main" val="1598104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3BD0B6-A3BA-2B8D-C148-82150A245A10}"/>
              </a:ext>
            </a:extLst>
          </p:cNvPr>
          <p:cNvSpPr>
            <a:spLocks noGrp="1"/>
          </p:cNvSpPr>
          <p:nvPr>
            <p:ph type="title"/>
          </p:nvPr>
        </p:nvSpPr>
        <p:spPr/>
        <p:txBody>
          <a:bodyPr/>
          <a:lstStyle/>
          <a:p>
            <a:r>
              <a:rPr lang="fi-FI" dirty="0" err="1">
                <a:latin typeface="Houschka Pro Light" panose="02000503030000020003"/>
              </a:rPr>
              <a:t>Repetition</a:t>
            </a:r>
            <a:r>
              <a:rPr lang="fi-FI" dirty="0">
                <a:latin typeface="Houschka Pro Light" panose="02000503030000020003"/>
              </a:rPr>
              <a:t> </a:t>
            </a:r>
            <a:r>
              <a:rPr lang="fi-FI" dirty="0" err="1">
                <a:latin typeface="Houschka Pro Light" panose="02000503030000020003"/>
              </a:rPr>
              <a:t>och</a:t>
            </a:r>
            <a:r>
              <a:rPr lang="fi-FI" dirty="0">
                <a:latin typeface="Houschka Pro Light" panose="02000503030000020003"/>
              </a:rPr>
              <a:t> </a:t>
            </a:r>
            <a:r>
              <a:rPr lang="fi-FI" dirty="0" err="1">
                <a:latin typeface="Houschka Pro Light" panose="02000503030000020003"/>
              </a:rPr>
              <a:t>frågesport</a:t>
            </a:r>
            <a:endParaRPr lang="fi-FI" dirty="0">
              <a:latin typeface="Houschka Pro Light" panose="02000503030000020003"/>
            </a:endParaRPr>
          </a:p>
        </p:txBody>
      </p:sp>
      <p:sp>
        <p:nvSpPr>
          <p:cNvPr id="3" name="Sisällön paikkamerkki 2">
            <a:extLst>
              <a:ext uri="{FF2B5EF4-FFF2-40B4-BE49-F238E27FC236}">
                <a16:creationId xmlns:a16="http://schemas.microsoft.com/office/drawing/2014/main" id="{196379DD-468E-C498-196E-6528E206BBF7}"/>
              </a:ext>
            </a:extLst>
          </p:cNvPr>
          <p:cNvSpPr>
            <a:spLocks noGrp="1"/>
          </p:cNvSpPr>
          <p:nvPr>
            <p:ph idx="1"/>
          </p:nvPr>
        </p:nvSpPr>
        <p:spPr/>
        <p:txBody>
          <a:bodyPr/>
          <a:lstStyle/>
          <a:p>
            <a:pPr marL="342900" indent="-342900">
              <a:buAutoNum type="arabicPeriod"/>
            </a:pPr>
            <a:r>
              <a:rPr lang="fi-FI" sz="1800" dirty="0" err="1">
                <a:latin typeface="Houschka Pro Light" panose="02000503030000020003"/>
              </a:rPr>
              <a:t>Hur</a:t>
            </a:r>
            <a:r>
              <a:rPr lang="fi-FI" sz="1800" dirty="0">
                <a:latin typeface="Houschka Pro Light" panose="02000503030000020003"/>
              </a:rPr>
              <a:t> </a:t>
            </a:r>
            <a:r>
              <a:rPr lang="fi-FI" sz="1800" dirty="0" err="1">
                <a:latin typeface="Houschka Pro Light" panose="02000503030000020003"/>
              </a:rPr>
              <a:t>mycket</a:t>
            </a:r>
            <a:r>
              <a:rPr lang="fi-FI" sz="1800" dirty="0">
                <a:latin typeface="Houschka Pro Light" panose="02000503030000020003"/>
              </a:rPr>
              <a:t> </a:t>
            </a:r>
            <a:r>
              <a:rPr lang="fi-FI" sz="1800" dirty="0" err="1">
                <a:latin typeface="Houschka Pro Light" panose="02000503030000020003"/>
              </a:rPr>
              <a:t>avfall</a:t>
            </a:r>
            <a:r>
              <a:rPr lang="fi-FI" sz="1800" dirty="0">
                <a:latin typeface="Houschka Pro Light" panose="02000503030000020003"/>
              </a:rPr>
              <a:t> </a:t>
            </a:r>
            <a:r>
              <a:rPr lang="fi-FI" sz="1800" dirty="0" err="1">
                <a:latin typeface="Houschka Pro Light" panose="02000503030000020003"/>
              </a:rPr>
              <a:t>producerar</a:t>
            </a:r>
            <a:r>
              <a:rPr lang="fi-FI" sz="1800" dirty="0">
                <a:latin typeface="Houschka Pro Light" panose="02000503030000020003"/>
              </a:rPr>
              <a:t> </a:t>
            </a:r>
            <a:r>
              <a:rPr lang="fi-FI" sz="1800" dirty="0" err="1">
                <a:latin typeface="Houschka Pro Light" panose="02000503030000020003"/>
              </a:rPr>
              <a:t>varje</a:t>
            </a:r>
            <a:r>
              <a:rPr lang="fi-FI" sz="1800" dirty="0">
                <a:latin typeface="Houschka Pro Light" panose="02000503030000020003"/>
              </a:rPr>
              <a:t> person i Finland </a:t>
            </a:r>
            <a:r>
              <a:rPr lang="fi-FI" sz="1800" dirty="0" err="1">
                <a:latin typeface="Houschka Pro Light" panose="02000503030000020003"/>
              </a:rPr>
              <a:t>årligen</a:t>
            </a:r>
            <a:r>
              <a:rPr lang="fi-FI" sz="1800" dirty="0">
                <a:latin typeface="Houschka Pro Light" panose="02000503030000020003"/>
              </a:rPr>
              <a:t>?</a:t>
            </a:r>
          </a:p>
          <a:p>
            <a:pPr marL="342900" indent="-342900">
              <a:buAutoNum type="arabicPeriod"/>
            </a:pPr>
            <a:r>
              <a:rPr lang="fi-FI" sz="1800" dirty="0" err="1">
                <a:latin typeface="Houschka Pro Light" panose="02000503030000020003"/>
              </a:rPr>
              <a:t>På</a:t>
            </a:r>
            <a:r>
              <a:rPr lang="fi-FI" sz="1800" dirty="0">
                <a:latin typeface="Houschka Pro Light" panose="02000503030000020003"/>
              </a:rPr>
              <a:t> </a:t>
            </a:r>
            <a:r>
              <a:rPr lang="fi-FI" sz="1800" dirty="0" err="1">
                <a:latin typeface="Houschka Pro Light" panose="02000503030000020003"/>
              </a:rPr>
              <a:t>vilka</a:t>
            </a:r>
            <a:r>
              <a:rPr lang="fi-FI" sz="1800" dirty="0">
                <a:latin typeface="Houschka Pro Light" panose="02000503030000020003"/>
              </a:rPr>
              <a:t> </a:t>
            </a:r>
            <a:r>
              <a:rPr lang="fi-FI" sz="1800" dirty="0" err="1">
                <a:latin typeface="Houschka Pro Light" panose="02000503030000020003"/>
              </a:rPr>
              <a:t>sätt</a:t>
            </a:r>
            <a:r>
              <a:rPr lang="fi-FI" sz="1800" dirty="0">
                <a:latin typeface="Houschka Pro Light" panose="02000503030000020003"/>
              </a:rPr>
              <a:t> </a:t>
            </a:r>
            <a:r>
              <a:rPr lang="fi-FI" sz="1800" dirty="0" err="1">
                <a:latin typeface="Houschka Pro Light" panose="02000503030000020003"/>
              </a:rPr>
              <a:t>kan</a:t>
            </a:r>
            <a:r>
              <a:rPr lang="fi-FI" sz="1800" dirty="0">
                <a:latin typeface="Houschka Pro Light" panose="02000503030000020003"/>
              </a:rPr>
              <a:t> </a:t>
            </a:r>
            <a:r>
              <a:rPr lang="fi-FI" sz="1800" dirty="0" err="1">
                <a:latin typeface="Houschka Pro Light" panose="02000503030000020003"/>
              </a:rPr>
              <a:t>man</a:t>
            </a:r>
            <a:r>
              <a:rPr lang="fi-FI" sz="1800" dirty="0">
                <a:latin typeface="Houschka Pro Light" panose="02000503030000020003"/>
              </a:rPr>
              <a:t> </a:t>
            </a:r>
            <a:r>
              <a:rPr lang="fi-FI" sz="1800" dirty="0" err="1">
                <a:latin typeface="Houschka Pro Light" panose="02000503030000020003"/>
              </a:rPr>
              <a:t>minska</a:t>
            </a:r>
            <a:r>
              <a:rPr lang="fi-FI" sz="1800" dirty="0">
                <a:latin typeface="Houschka Pro Light" panose="02000503030000020003"/>
              </a:rPr>
              <a:t> </a:t>
            </a:r>
            <a:r>
              <a:rPr lang="fi-FI" sz="1800" dirty="0" err="1">
                <a:latin typeface="Houschka Pro Light" panose="02000503030000020003"/>
              </a:rPr>
              <a:t>på</a:t>
            </a:r>
            <a:r>
              <a:rPr lang="fi-FI" sz="1800" dirty="0">
                <a:latin typeface="Houschka Pro Light" panose="02000503030000020003"/>
              </a:rPr>
              <a:t> </a:t>
            </a:r>
            <a:r>
              <a:rPr lang="fi-FI" sz="1800" dirty="0" err="1">
                <a:latin typeface="Houschka Pro Light" panose="02000503030000020003"/>
              </a:rPr>
              <a:t>mängden</a:t>
            </a:r>
            <a:r>
              <a:rPr lang="fi-FI" sz="1800" dirty="0">
                <a:latin typeface="Houschka Pro Light" panose="02000503030000020003"/>
              </a:rPr>
              <a:t> </a:t>
            </a:r>
            <a:r>
              <a:rPr lang="fi-FI" sz="1800" dirty="0" err="1">
                <a:latin typeface="Houschka Pro Light" panose="02000503030000020003"/>
              </a:rPr>
              <a:t>avfall</a:t>
            </a:r>
            <a:r>
              <a:rPr lang="fi-FI" sz="1800" dirty="0">
                <a:latin typeface="Houschka Pro Light" panose="02000503030000020003"/>
              </a:rPr>
              <a:t> </a:t>
            </a:r>
            <a:r>
              <a:rPr lang="fi-FI" sz="1800" dirty="0" err="1">
                <a:latin typeface="Houschka Pro Light" panose="02000503030000020003"/>
              </a:rPr>
              <a:t>man</a:t>
            </a:r>
            <a:r>
              <a:rPr lang="fi-FI" sz="1800" dirty="0">
                <a:latin typeface="Houschka Pro Light" panose="02000503030000020003"/>
              </a:rPr>
              <a:t> </a:t>
            </a:r>
            <a:r>
              <a:rPr lang="fi-FI" sz="1800" dirty="0" err="1">
                <a:latin typeface="Houschka Pro Light" panose="02000503030000020003"/>
              </a:rPr>
              <a:t>producerar</a:t>
            </a:r>
            <a:r>
              <a:rPr lang="fi-FI" sz="1800" dirty="0">
                <a:latin typeface="Houschka Pro Light" panose="02000503030000020003"/>
              </a:rPr>
              <a:t>?</a:t>
            </a:r>
          </a:p>
          <a:p>
            <a:pPr marL="342900" indent="-342900">
              <a:buAutoNum type="arabicPeriod"/>
            </a:pPr>
            <a:r>
              <a:rPr lang="fi-FI" sz="1800" dirty="0" err="1">
                <a:latin typeface="Houschka Pro Light" panose="02000503030000020003"/>
              </a:rPr>
              <a:t>Vad</a:t>
            </a:r>
            <a:r>
              <a:rPr lang="fi-FI" sz="1800" dirty="0">
                <a:latin typeface="Houschka Pro Light" panose="02000503030000020003"/>
              </a:rPr>
              <a:t> </a:t>
            </a:r>
            <a:r>
              <a:rPr lang="fi-FI" sz="1800" dirty="0" err="1">
                <a:latin typeface="Houschka Pro Light" panose="02000503030000020003"/>
              </a:rPr>
              <a:t>händer</a:t>
            </a:r>
            <a:r>
              <a:rPr lang="fi-FI" sz="1800" dirty="0">
                <a:latin typeface="Houschka Pro Light" panose="02000503030000020003"/>
              </a:rPr>
              <a:t> </a:t>
            </a:r>
            <a:r>
              <a:rPr lang="fi-FI" sz="1800" dirty="0" err="1">
                <a:latin typeface="Houschka Pro Light" panose="02000503030000020003"/>
              </a:rPr>
              <a:t>med</a:t>
            </a:r>
            <a:r>
              <a:rPr lang="fi-FI" sz="1800" dirty="0">
                <a:latin typeface="Houschka Pro Light" panose="02000503030000020003"/>
              </a:rPr>
              <a:t> </a:t>
            </a:r>
            <a:r>
              <a:rPr lang="fi-FI" sz="1800" dirty="0" err="1">
                <a:latin typeface="Houschka Pro Light" panose="02000503030000020003"/>
              </a:rPr>
              <a:t>bioavfallet</a:t>
            </a:r>
            <a:r>
              <a:rPr lang="fi-FI" sz="1800" dirty="0">
                <a:latin typeface="Houschka Pro Light" panose="02000503030000020003"/>
              </a:rPr>
              <a:t> </a:t>
            </a:r>
            <a:r>
              <a:rPr lang="fi-FI" sz="1800" dirty="0" err="1">
                <a:latin typeface="Houschka Pro Light" panose="02000503030000020003"/>
              </a:rPr>
              <a:t>på</a:t>
            </a:r>
            <a:r>
              <a:rPr lang="fi-FI" sz="1800" dirty="0">
                <a:latin typeface="Houschka Pro Light" panose="02000503030000020003"/>
              </a:rPr>
              <a:t> Stormossen?</a:t>
            </a:r>
          </a:p>
          <a:p>
            <a:pPr marL="342900" indent="-342900">
              <a:buAutoNum type="arabicPeriod"/>
            </a:pPr>
            <a:r>
              <a:rPr lang="fi-FI" sz="1800" dirty="0" err="1">
                <a:latin typeface="Houschka Pro Light" panose="02000503030000020003"/>
              </a:rPr>
              <a:t>Vad</a:t>
            </a:r>
            <a:r>
              <a:rPr lang="fi-FI" sz="1800" dirty="0">
                <a:latin typeface="Houschka Pro Light" panose="02000503030000020003"/>
              </a:rPr>
              <a:t> </a:t>
            </a:r>
            <a:r>
              <a:rPr lang="fi-FI" sz="1800" dirty="0" err="1">
                <a:latin typeface="Houschka Pro Light" panose="02000503030000020003"/>
              </a:rPr>
              <a:t>är</a:t>
            </a:r>
            <a:r>
              <a:rPr lang="fi-FI" sz="1800" dirty="0">
                <a:latin typeface="Houschka Pro Light" panose="02000503030000020003"/>
              </a:rPr>
              <a:t> </a:t>
            </a:r>
            <a:r>
              <a:rPr lang="fi-FI" sz="1800" dirty="0" err="1">
                <a:latin typeface="Houschka Pro Light" panose="02000503030000020003"/>
              </a:rPr>
              <a:t>viktigt</a:t>
            </a:r>
            <a:r>
              <a:rPr lang="fi-FI" sz="1800" dirty="0">
                <a:latin typeface="Houschka Pro Light" panose="02000503030000020003"/>
              </a:rPr>
              <a:t> </a:t>
            </a:r>
            <a:r>
              <a:rPr lang="fi-FI" sz="1800" dirty="0" err="1">
                <a:latin typeface="Houschka Pro Light" panose="02000503030000020003"/>
              </a:rPr>
              <a:t>att</a:t>
            </a:r>
            <a:r>
              <a:rPr lang="fi-FI" sz="1800" dirty="0">
                <a:latin typeface="Houschka Pro Light" panose="02000503030000020003"/>
              </a:rPr>
              <a:t> </a:t>
            </a:r>
            <a:r>
              <a:rPr lang="fi-FI" sz="1800" dirty="0" err="1">
                <a:latin typeface="Houschka Pro Light" panose="02000503030000020003"/>
              </a:rPr>
              <a:t>tänka</a:t>
            </a:r>
            <a:r>
              <a:rPr lang="fi-FI" sz="1800" dirty="0">
                <a:latin typeface="Houschka Pro Light" panose="02000503030000020003"/>
              </a:rPr>
              <a:t> </a:t>
            </a:r>
            <a:r>
              <a:rPr lang="fi-FI" sz="1800" dirty="0" err="1">
                <a:latin typeface="Houschka Pro Light" panose="02000503030000020003"/>
              </a:rPr>
              <a:t>på</a:t>
            </a:r>
            <a:r>
              <a:rPr lang="fi-FI" sz="1800" dirty="0">
                <a:latin typeface="Houschka Pro Light" panose="02000503030000020003"/>
              </a:rPr>
              <a:t> </a:t>
            </a:r>
            <a:r>
              <a:rPr lang="fi-FI" sz="1800" dirty="0" err="1">
                <a:latin typeface="Houschka Pro Light" panose="02000503030000020003"/>
              </a:rPr>
              <a:t>när</a:t>
            </a:r>
            <a:r>
              <a:rPr lang="fi-FI" sz="1800" dirty="0">
                <a:latin typeface="Houschka Pro Light" panose="02000503030000020003"/>
              </a:rPr>
              <a:t> </a:t>
            </a:r>
            <a:r>
              <a:rPr lang="fi-FI" sz="1800" dirty="0" err="1">
                <a:latin typeface="Houschka Pro Light" panose="02000503030000020003"/>
              </a:rPr>
              <a:t>man</a:t>
            </a:r>
            <a:r>
              <a:rPr lang="fi-FI" sz="1800" dirty="0">
                <a:latin typeface="Houschka Pro Light" panose="02000503030000020003"/>
              </a:rPr>
              <a:t> </a:t>
            </a:r>
            <a:r>
              <a:rPr lang="fi-FI" sz="1800" dirty="0" err="1">
                <a:latin typeface="Houschka Pro Light" panose="02000503030000020003"/>
              </a:rPr>
              <a:t>sorterar</a:t>
            </a:r>
            <a:r>
              <a:rPr lang="fi-FI" sz="1800" dirty="0">
                <a:latin typeface="Houschka Pro Light" panose="02000503030000020003"/>
              </a:rPr>
              <a:t> </a:t>
            </a:r>
            <a:r>
              <a:rPr lang="fi-FI" sz="1800" dirty="0" err="1">
                <a:latin typeface="Houschka Pro Light" panose="02000503030000020003"/>
              </a:rPr>
              <a:t>kartongförpackningar</a:t>
            </a:r>
            <a:r>
              <a:rPr lang="fi-FI" sz="1800" dirty="0">
                <a:latin typeface="Houschka Pro Light" panose="02000503030000020003"/>
              </a:rPr>
              <a:t>?</a:t>
            </a:r>
          </a:p>
          <a:p>
            <a:pPr marL="342900" indent="-342900">
              <a:buAutoNum type="arabicPeriod"/>
            </a:pPr>
            <a:r>
              <a:rPr lang="fi-FI" sz="1800" dirty="0" err="1">
                <a:latin typeface="Houschka Pro Light" panose="02000503030000020003"/>
              </a:rPr>
              <a:t>Vad</a:t>
            </a:r>
            <a:r>
              <a:rPr lang="fi-FI" sz="1800" dirty="0">
                <a:latin typeface="Houschka Pro Light" panose="02000503030000020003"/>
              </a:rPr>
              <a:t> </a:t>
            </a:r>
            <a:r>
              <a:rPr lang="fi-FI" sz="1800" dirty="0" err="1">
                <a:latin typeface="Houschka Pro Light" panose="02000503030000020003"/>
              </a:rPr>
              <a:t>ska</a:t>
            </a:r>
            <a:r>
              <a:rPr lang="fi-FI" sz="1800" dirty="0">
                <a:latin typeface="Houschka Pro Light" panose="02000503030000020003"/>
              </a:rPr>
              <a:t> </a:t>
            </a:r>
            <a:r>
              <a:rPr lang="fi-FI" sz="1800" dirty="0" err="1">
                <a:latin typeface="Houschka Pro Light" panose="02000503030000020003"/>
              </a:rPr>
              <a:t>göras</a:t>
            </a:r>
            <a:r>
              <a:rPr lang="fi-FI" sz="1800" dirty="0">
                <a:latin typeface="Houschka Pro Light" panose="02000503030000020003"/>
              </a:rPr>
              <a:t> </a:t>
            </a:r>
            <a:r>
              <a:rPr lang="fi-FI" sz="1800" dirty="0" err="1">
                <a:latin typeface="Houschka Pro Light" panose="02000503030000020003"/>
              </a:rPr>
              <a:t>med</a:t>
            </a:r>
            <a:r>
              <a:rPr lang="fi-FI" sz="1800" dirty="0">
                <a:latin typeface="Houschka Pro Light" panose="02000503030000020003"/>
              </a:rPr>
              <a:t> </a:t>
            </a:r>
            <a:r>
              <a:rPr lang="fi-FI" sz="1800" dirty="0" err="1">
                <a:latin typeface="Houschka Pro Light" panose="02000503030000020003"/>
              </a:rPr>
              <a:t>batterierna</a:t>
            </a:r>
            <a:r>
              <a:rPr lang="fi-FI" sz="1800" dirty="0">
                <a:latin typeface="Houschka Pro Light" panose="02000503030000020003"/>
              </a:rPr>
              <a:t> </a:t>
            </a:r>
            <a:r>
              <a:rPr lang="fi-FI" sz="1800" dirty="0" err="1">
                <a:latin typeface="Houschka Pro Light" panose="02000503030000020003"/>
              </a:rPr>
              <a:t>när</a:t>
            </a:r>
            <a:r>
              <a:rPr lang="fi-FI" sz="1800" dirty="0">
                <a:latin typeface="Houschka Pro Light" panose="02000503030000020003"/>
              </a:rPr>
              <a:t> de </a:t>
            </a:r>
            <a:r>
              <a:rPr lang="fi-FI" sz="1800" dirty="0" err="1">
                <a:latin typeface="Houschka Pro Light" panose="02000503030000020003"/>
              </a:rPr>
              <a:t>tas</a:t>
            </a:r>
            <a:r>
              <a:rPr lang="fi-FI" sz="1800" dirty="0">
                <a:latin typeface="Houschka Pro Light" panose="02000503030000020003"/>
              </a:rPr>
              <a:t> </a:t>
            </a:r>
            <a:r>
              <a:rPr lang="fi-FI" sz="1800" dirty="0" err="1">
                <a:latin typeface="Houschka Pro Light" panose="02000503030000020003"/>
              </a:rPr>
              <a:t>ur</a:t>
            </a:r>
            <a:r>
              <a:rPr lang="fi-FI" sz="1800" dirty="0">
                <a:latin typeface="Houschka Pro Light" panose="02000503030000020003"/>
              </a:rPr>
              <a:t> </a:t>
            </a:r>
            <a:r>
              <a:rPr lang="fi-FI" sz="1800" dirty="0" err="1">
                <a:latin typeface="Houschka Pro Light" panose="02000503030000020003"/>
              </a:rPr>
              <a:t>bruk</a:t>
            </a:r>
            <a:r>
              <a:rPr lang="fi-FI" sz="1800" dirty="0">
                <a:latin typeface="Houschka Pro Light" panose="02000503030000020003"/>
              </a:rPr>
              <a:t>?</a:t>
            </a:r>
          </a:p>
          <a:p>
            <a:pPr marL="342900" indent="-342900">
              <a:buAutoNum type="arabicPeriod"/>
            </a:pPr>
            <a:endParaRPr lang="fi-FI" dirty="0"/>
          </a:p>
          <a:p>
            <a:pPr marL="342900" indent="-342900">
              <a:buAutoNum type="arabicPeriod"/>
            </a:pPr>
            <a:endParaRPr lang="fi-FI" dirty="0"/>
          </a:p>
        </p:txBody>
      </p:sp>
      <p:sp>
        <p:nvSpPr>
          <p:cNvPr id="4" name="Alatunnisteen paikkamerkki 3">
            <a:extLst>
              <a:ext uri="{FF2B5EF4-FFF2-40B4-BE49-F238E27FC236}">
                <a16:creationId xmlns:a16="http://schemas.microsoft.com/office/drawing/2014/main" id="{AECB1B2A-52FC-B2D5-27EF-7ACC0C28FE27}"/>
              </a:ext>
            </a:extLst>
          </p:cNvPr>
          <p:cNvSpPr>
            <a:spLocks noGrp="1"/>
          </p:cNvSpPr>
          <p:nvPr>
            <p:ph type="ftr" sz="quarter" idx="11"/>
          </p:nvPr>
        </p:nvSpPr>
        <p:spPr/>
        <p:txBody>
          <a:bodyPr/>
          <a:lstStyle/>
          <a:p>
            <a:r>
              <a:rPr lang="fi-FI"/>
              <a:t>stormossen.fi</a:t>
            </a:r>
            <a:endParaRPr lang="fi-FI" dirty="0"/>
          </a:p>
        </p:txBody>
      </p:sp>
    </p:spTree>
    <p:extLst>
      <p:ext uri="{BB962C8B-B14F-4D97-AF65-F5344CB8AC3E}">
        <p14:creationId xmlns:p14="http://schemas.microsoft.com/office/powerpoint/2010/main" val="252815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F2AE1CBA-5ED6-4FB3-9988-405969AE16F3}"/>
              </a:ext>
            </a:extLst>
          </p:cNvPr>
          <p:cNvSpPr>
            <a:spLocks noGrp="1"/>
          </p:cNvSpPr>
          <p:nvPr>
            <p:ph type="ftr" sz="quarter" idx="11"/>
          </p:nvPr>
        </p:nvSpPr>
        <p:spPr/>
        <p:txBody>
          <a:bodyPr/>
          <a:lstStyle/>
          <a:p>
            <a:r>
              <a:rPr lang="fi-FI"/>
              <a:t>stormossen.fi</a:t>
            </a:r>
            <a:endParaRPr lang="fi-FI" dirty="0"/>
          </a:p>
        </p:txBody>
      </p:sp>
      <p:pic>
        <p:nvPicPr>
          <p:cNvPr id="7" name="Kuva 6">
            <a:extLst>
              <a:ext uri="{FF2B5EF4-FFF2-40B4-BE49-F238E27FC236}">
                <a16:creationId xmlns:a16="http://schemas.microsoft.com/office/drawing/2014/main" id="{0BBECA20-06A9-4D13-95FF-13A2CE4F15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a:solidFill>
            <a:srgbClr val="9BB9DF"/>
          </a:solidFill>
        </p:spPr>
      </p:pic>
      <p:sp>
        <p:nvSpPr>
          <p:cNvPr id="12" name="Tekstiruutu 11">
            <a:extLst>
              <a:ext uri="{FF2B5EF4-FFF2-40B4-BE49-F238E27FC236}">
                <a16:creationId xmlns:a16="http://schemas.microsoft.com/office/drawing/2014/main" id="{35D99D61-CB8D-4905-9FE1-7AAF0EFC3FB9}"/>
              </a:ext>
            </a:extLst>
          </p:cNvPr>
          <p:cNvSpPr txBox="1"/>
          <p:nvPr/>
        </p:nvSpPr>
        <p:spPr>
          <a:xfrm>
            <a:off x="4572000" y="969944"/>
            <a:ext cx="4906598" cy="340927"/>
          </a:xfrm>
          <a:prstGeom prst="rect">
            <a:avLst/>
          </a:prstGeom>
          <a:noFill/>
        </p:spPr>
        <p:txBody>
          <a:bodyPr wrap="square">
            <a:spAutoFit/>
          </a:bodyPr>
          <a:lstStyle/>
          <a:p>
            <a:pPr marL="342900" lvl="0" indent="-342900">
              <a:lnSpc>
                <a:spcPct val="107000"/>
              </a:lnSpc>
              <a:buFont typeface="Symbol" panose="05050102010706020507" pitchFamily="18" charset="2"/>
              <a:buChar char=""/>
            </a:pPr>
            <a:endParaRPr lang="fi-FI" sz="1600" dirty="0">
              <a:effectLst/>
              <a:latin typeface="Houschka Pro Light" panose="02000503030000020003" pitchFamily="2" charset="0"/>
              <a:ea typeface="Calibri" panose="020F0502020204030204" pitchFamily="34" charset="0"/>
              <a:cs typeface="Times New Roman" panose="02020603050405020304" pitchFamily="18" charset="0"/>
            </a:endParaRPr>
          </a:p>
        </p:txBody>
      </p:sp>
      <p:sp>
        <p:nvSpPr>
          <p:cNvPr id="11" name="Tekstiruutu 10">
            <a:extLst>
              <a:ext uri="{FF2B5EF4-FFF2-40B4-BE49-F238E27FC236}">
                <a16:creationId xmlns:a16="http://schemas.microsoft.com/office/drawing/2014/main" id="{C73E70C9-24E3-4907-8436-9A10DFFBF1E0}"/>
              </a:ext>
            </a:extLst>
          </p:cNvPr>
          <p:cNvSpPr txBox="1"/>
          <p:nvPr/>
        </p:nvSpPr>
        <p:spPr>
          <a:xfrm rot="442055">
            <a:off x="2561086" y="1423076"/>
            <a:ext cx="4793175"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sv-SE" altLang="fi-FI" dirty="0">
                <a:solidFill>
                  <a:srgbClr val="223D1E"/>
                </a:solidFill>
                <a:latin typeface="Houschka Pro Light" panose="02000503030000020003" pitchFamily="2" charset="0"/>
                <a:ea typeface="Calibri" panose="020F0502020204030204" pitchFamily="34" charset="0"/>
                <a:cs typeface="Times New Roman" panose="02020603050405020304" pitchFamily="18" charset="0"/>
              </a:rPr>
              <a:t>Följ oss på sociala medier</a:t>
            </a:r>
            <a:r>
              <a:rPr kumimoji="0" lang="sv-SE" altLang="fi-FI" b="0" i="0" u="none" strike="noStrike" cap="none" normalizeH="0" baseline="0" dirty="0">
                <a:ln>
                  <a:noFill/>
                </a:ln>
                <a:solidFill>
                  <a:srgbClr val="223D1E"/>
                </a:solidFill>
                <a:effectLst/>
                <a:latin typeface="Houschka Pro Light" panose="02000503030000020003" pitchFamily="2" charset="0"/>
                <a:ea typeface="Calibri" panose="020F0502020204030204" pitchFamily="34" charset="0"/>
                <a:cs typeface="Times New Roman" panose="02020603050405020304" pitchFamily="18" charset="0"/>
              </a:rPr>
              <a:t>!</a:t>
            </a:r>
          </a:p>
        </p:txBody>
      </p:sp>
      <p:pic>
        <p:nvPicPr>
          <p:cNvPr id="13" name="Kuva 7">
            <a:extLst>
              <a:ext uri="{FF2B5EF4-FFF2-40B4-BE49-F238E27FC236}">
                <a16:creationId xmlns:a16="http://schemas.microsoft.com/office/drawing/2014/main" id="{630A0A0E-CF14-4ACD-A83F-A22EBD98AD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7033" y="1962894"/>
            <a:ext cx="794321" cy="794320"/>
          </a:xfrm>
          <a:prstGeom prst="rect">
            <a:avLst/>
          </a:prstGeom>
          <a:noFill/>
          <a:extLst>
            <a:ext uri="{909E8E84-426E-40DD-AFC4-6F175D3DCCD1}">
              <a14:hiddenFill xmlns:a14="http://schemas.microsoft.com/office/drawing/2010/main">
                <a:solidFill>
                  <a:srgbClr val="FFFFFF"/>
                </a:solidFill>
              </a14:hiddenFill>
            </a:ext>
          </a:extLst>
        </p:spPr>
      </p:pic>
      <p:pic>
        <p:nvPicPr>
          <p:cNvPr id="15" name="Kuva 11">
            <a:extLst>
              <a:ext uri="{FF2B5EF4-FFF2-40B4-BE49-F238E27FC236}">
                <a16:creationId xmlns:a16="http://schemas.microsoft.com/office/drawing/2014/main" id="{BC17B7BB-D3FF-4AA6-BCAD-7D1928C9826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8107" y="1920842"/>
            <a:ext cx="887591" cy="887591"/>
          </a:xfrm>
          <a:prstGeom prst="rect">
            <a:avLst/>
          </a:prstGeom>
          <a:noFill/>
          <a:extLst>
            <a:ext uri="{909E8E84-426E-40DD-AFC4-6F175D3DCCD1}">
              <a14:hiddenFill xmlns:a14="http://schemas.microsoft.com/office/drawing/2010/main">
                <a:solidFill>
                  <a:srgbClr val="FFFFFF"/>
                </a:solidFill>
              </a14:hiddenFill>
            </a:ext>
          </a:extLst>
        </p:spPr>
      </p:pic>
      <p:sp>
        <p:nvSpPr>
          <p:cNvPr id="16" name="Tekstiruutu 15">
            <a:extLst>
              <a:ext uri="{FF2B5EF4-FFF2-40B4-BE49-F238E27FC236}">
                <a16:creationId xmlns:a16="http://schemas.microsoft.com/office/drawing/2014/main" id="{1CC67CA0-1C99-4BA4-B66E-398BA7F17C8D}"/>
              </a:ext>
            </a:extLst>
          </p:cNvPr>
          <p:cNvSpPr txBox="1"/>
          <p:nvPr/>
        </p:nvSpPr>
        <p:spPr>
          <a:xfrm>
            <a:off x="5846541" y="929089"/>
            <a:ext cx="4755902" cy="461665"/>
          </a:xfrm>
          <a:prstGeom prst="rect">
            <a:avLst/>
          </a:prstGeom>
          <a:noFill/>
        </p:spPr>
        <p:txBody>
          <a:bodyPr wrap="square">
            <a:spAutoFit/>
          </a:bodyPr>
          <a:lstStyle/>
          <a:p>
            <a:r>
              <a:rPr lang="fi-FI" sz="2400" dirty="0">
                <a:solidFill>
                  <a:srgbClr val="4B5849"/>
                </a:solidFill>
                <a:latin typeface="Houschka Pro Light" panose="02000503030000020003" pitchFamily="2" charset="0"/>
                <a:cs typeface="Times New Roman" panose="02020603050405020304" pitchFamily="18" charset="0"/>
              </a:rPr>
              <a:t>@Stormossen</a:t>
            </a:r>
            <a:endParaRPr lang="fi-FI" sz="2400" dirty="0">
              <a:solidFill>
                <a:srgbClr val="4B5849"/>
              </a:solidFill>
            </a:endParaRPr>
          </a:p>
        </p:txBody>
      </p:sp>
      <p:sp>
        <p:nvSpPr>
          <p:cNvPr id="10" name="Tekstiruutu 9">
            <a:extLst>
              <a:ext uri="{FF2B5EF4-FFF2-40B4-BE49-F238E27FC236}">
                <a16:creationId xmlns:a16="http://schemas.microsoft.com/office/drawing/2014/main" id="{3DF94D27-BB21-48A3-BF32-5F8F951D71AF}"/>
              </a:ext>
            </a:extLst>
          </p:cNvPr>
          <p:cNvSpPr txBox="1"/>
          <p:nvPr/>
        </p:nvSpPr>
        <p:spPr>
          <a:xfrm>
            <a:off x="6183993" y="3057617"/>
            <a:ext cx="2135322" cy="369332"/>
          </a:xfrm>
          <a:prstGeom prst="rect">
            <a:avLst/>
          </a:prstGeom>
          <a:noFill/>
        </p:spPr>
        <p:txBody>
          <a:bodyPr wrap="square">
            <a:spAutoFit/>
          </a:bodyPr>
          <a:lstStyle/>
          <a:p>
            <a:r>
              <a:rPr lang="fi-FI" sz="1800" dirty="0">
                <a:solidFill>
                  <a:srgbClr val="223D1E"/>
                </a:solidFill>
                <a:latin typeface="Houschka Pro Light" panose="02000503030000020003" pitchFamily="2" charset="0"/>
              </a:rPr>
              <a:t>För </a:t>
            </a:r>
            <a:r>
              <a:rPr lang="fi-FI" sz="1800" dirty="0" err="1">
                <a:solidFill>
                  <a:srgbClr val="223D1E"/>
                </a:solidFill>
                <a:latin typeface="Houschka Pro Light" panose="02000503030000020003" pitchFamily="2" charset="0"/>
              </a:rPr>
              <a:t>att</a:t>
            </a:r>
            <a:r>
              <a:rPr lang="fi-FI" sz="1800" dirty="0">
                <a:solidFill>
                  <a:srgbClr val="223D1E"/>
                </a:solidFill>
                <a:latin typeface="Houschka Pro Light" panose="02000503030000020003" pitchFamily="2" charset="0"/>
              </a:rPr>
              <a:t> </a:t>
            </a:r>
            <a:r>
              <a:rPr lang="fi-FI" sz="1800" dirty="0" err="1">
                <a:solidFill>
                  <a:srgbClr val="223D1E"/>
                </a:solidFill>
                <a:latin typeface="Houschka Pro Light" panose="02000503030000020003" pitchFamily="2" charset="0"/>
              </a:rPr>
              <a:t>det</a:t>
            </a:r>
            <a:r>
              <a:rPr lang="fi-FI" sz="1800" dirty="0">
                <a:solidFill>
                  <a:srgbClr val="223D1E"/>
                </a:solidFill>
                <a:latin typeface="Houschka Pro Light" panose="02000503030000020003" pitchFamily="2" charset="0"/>
              </a:rPr>
              <a:t> </a:t>
            </a:r>
            <a:r>
              <a:rPr lang="fi-FI" sz="1800" dirty="0" err="1">
                <a:solidFill>
                  <a:srgbClr val="223D1E"/>
                </a:solidFill>
                <a:latin typeface="Houschka Pro Light" panose="02000503030000020003" pitchFamily="2" charset="0"/>
              </a:rPr>
              <a:t>är</a:t>
            </a:r>
            <a:r>
              <a:rPr lang="fi-FI" sz="1800" dirty="0">
                <a:solidFill>
                  <a:srgbClr val="223D1E"/>
                </a:solidFill>
                <a:latin typeface="Houschka Pro Light" panose="02000503030000020003" pitchFamily="2" charset="0"/>
              </a:rPr>
              <a:t> </a:t>
            </a:r>
            <a:r>
              <a:rPr lang="fi-FI" sz="1800" dirty="0" err="1">
                <a:solidFill>
                  <a:srgbClr val="223D1E"/>
                </a:solidFill>
                <a:latin typeface="Houschka Pro Light" panose="02000503030000020003" pitchFamily="2" charset="0"/>
              </a:rPr>
              <a:t>viktigt</a:t>
            </a:r>
            <a:r>
              <a:rPr lang="fi-FI" sz="1800" dirty="0">
                <a:solidFill>
                  <a:srgbClr val="223D1E"/>
                </a:solidFill>
                <a:latin typeface="Houschka Pro Light" panose="02000503030000020003" pitchFamily="2" charset="0"/>
              </a:rPr>
              <a:t>.</a:t>
            </a:r>
            <a:endParaRPr lang="fi-FI" dirty="0">
              <a:solidFill>
                <a:srgbClr val="223D1E"/>
              </a:solidFill>
            </a:endParaRPr>
          </a:p>
        </p:txBody>
      </p:sp>
      <p:sp>
        <p:nvSpPr>
          <p:cNvPr id="14" name="Tekstiruutu 13">
            <a:extLst>
              <a:ext uri="{FF2B5EF4-FFF2-40B4-BE49-F238E27FC236}">
                <a16:creationId xmlns:a16="http://schemas.microsoft.com/office/drawing/2014/main" id="{88C0B76F-AABF-4322-8786-33F772E36C77}"/>
              </a:ext>
            </a:extLst>
          </p:cNvPr>
          <p:cNvSpPr txBox="1"/>
          <p:nvPr/>
        </p:nvSpPr>
        <p:spPr>
          <a:xfrm>
            <a:off x="6115050" y="3607282"/>
            <a:ext cx="2204265" cy="369332"/>
          </a:xfrm>
          <a:prstGeom prst="rect">
            <a:avLst/>
          </a:prstGeom>
          <a:noFill/>
        </p:spPr>
        <p:txBody>
          <a:bodyPr wrap="square">
            <a:spAutoFit/>
          </a:bodyPr>
          <a:lstStyle/>
          <a:p>
            <a:r>
              <a:rPr lang="fi-FI" sz="1800" dirty="0">
                <a:solidFill>
                  <a:srgbClr val="223D1E"/>
                </a:solidFill>
                <a:latin typeface="Houschka Pro Light" panose="02000503030000020003" pitchFamily="2" charset="0"/>
              </a:rPr>
              <a:t>www.stormossen.fi</a:t>
            </a:r>
            <a:endParaRPr lang="fi-FI" dirty="0"/>
          </a:p>
        </p:txBody>
      </p:sp>
      <p:pic>
        <p:nvPicPr>
          <p:cNvPr id="6" name="Kuva 5">
            <a:extLst>
              <a:ext uri="{FF2B5EF4-FFF2-40B4-BE49-F238E27FC236}">
                <a16:creationId xmlns:a16="http://schemas.microsoft.com/office/drawing/2014/main" id="{81D0E034-0D7A-7FE8-4CB6-901ECB49C0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6418" y="1962894"/>
            <a:ext cx="803548" cy="794320"/>
          </a:xfrm>
          <a:prstGeom prst="rect">
            <a:avLst/>
          </a:prstGeom>
        </p:spPr>
      </p:pic>
    </p:spTree>
    <p:extLst>
      <p:ext uri="{BB962C8B-B14F-4D97-AF65-F5344CB8AC3E}">
        <p14:creationId xmlns:p14="http://schemas.microsoft.com/office/powerpoint/2010/main" val="112669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B709BF8-33BF-4D05-B405-5C0020D14FF8}"/>
              </a:ext>
            </a:extLst>
          </p:cNvPr>
          <p:cNvSpPr>
            <a:spLocks noGrp="1"/>
          </p:cNvSpPr>
          <p:nvPr>
            <p:ph sz="half" idx="1"/>
          </p:nvPr>
        </p:nvSpPr>
        <p:spPr>
          <a:xfrm>
            <a:off x="336984" y="670177"/>
            <a:ext cx="3886200" cy="3550227"/>
          </a:xfrm>
        </p:spPr>
        <p:txBody>
          <a:bodyPr/>
          <a:lstStyle/>
          <a:p>
            <a:pPr marL="0" indent="0">
              <a:buNone/>
            </a:pPr>
            <a:r>
              <a:rPr lang="sv-SE" b="1" dirty="0">
                <a:latin typeface="Houschka Pro Light" panose="02000503030000020003" pitchFamily="2" charset="0"/>
              </a:rPr>
              <a:t>11 återvinningsstationer </a:t>
            </a:r>
            <a:r>
              <a:rPr lang="sv-SE" dirty="0">
                <a:latin typeface="Houschka Pro Light" panose="02000503030000020003" pitchFamily="2" charset="0"/>
              </a:rPr>
              <a:t>dit man kan föra </a:t>
            </a:r>
            <a:r>
              <a:rPr lang="sv-SE" dirty="0" err="1">
                <a:latin typeface="Houschka Pro Light" panose="02000503030000020003" pitchFamily="2" charset="0"/>
              </a:rPr>
              <a:t>bl.a</a:t>
            </a:r>
            <a:r>
              <a:rPr lang="sv-SE" dirty="0">
                <a:latin typeface="Houschka Pro Light" panose="02000503030000020003" pitchFamily="2" charset="0"/>
              </a:rPr>
              <a:t>:</a:t>
            </a:r>
          </a:p>
          <a:p>
            <a:r>
              <a:rPr lang="sv-SE" dirty="0">
                <a:latin typeface="Houschka Pro Light" panose="02000503030000020003" pitchFamily="2" charset="0"/>
              </a:rPr>
              <a:t>Farligt avfall</a:t>
            </a:r>
          </a:p>
          <a:p>
            <a:r>
              <a:rPr lang="sv-SE" dirty="0">
                <a:latin typeface="Houschka Pro Light" panose="02000503030000020003" pitchFamily="2" charset="0"/>
              </a:rPr>
              <a:t>El- och elektronikskrot</a:t>
            </a:r>
          </a:p>
          <a:p>
            <a:r>
              <a:rPr lang="sv-SE" dirty="0">
                <a:latin typeface="Houschka Pro Light" panose="02000503030000020003" pitchFamily="2" charset="0"/>
              </a:rPr>
              <a:t>Byggavfall</a:t>
            </a:r>
          </a:p>
          <a:p>
            <a:r>
              <a:rPr lang="sv-SE" dirty="0">
                <a:latin typeface="Houschka Pro Light" panose="02000503030000020003" pitchFamily="2" charset="0"/>
              </a:rPr>
              <a:t>Trädgårdsavfall</a:t>
            </a:r>
          </a:p>
          <a:p>
            <a:r>
              <a:rPr lang="sv-SE" dirty="0">
                <a:latin typeface="Houschka Pro Light" panose="02000503030000020003" pitchFamily="2" charset="0"/>
              </a:rPr>
              <a:t>Större avfallsmängder (=en släpkärra full)</a:t>
            </a:r>
          </a:p>
          <a:p>
            <a:pPr marL="0" indent="0">
              <a:buNone/>
            </a:pPr>
            <a:endParaRPr lang="sv-FI" dirty="0"/>
          </a:p>
        </p:txBody>
      </p:sp>
      <p:sp>
        <p:nvSpPr>
          <p:cNvPr id="3" name="Platshållare för innehåll 2">
            <a:extLst>
              <a:ext uri="{FF2B5EF4-FFF2-40B4-BE49-F238E27FC236}">
                <a16:creationId xmlns:a16="http://schemas.microsoft.com/office/drawing/2014/main" id="{ADA17F0D-161A-4D27-B067-6E1826A36921}"/>
              </a:ext>
            </a:extLst>
          </p:cNvPr>
          <p:cNvSpPr>
            <a:spLocks noGrp="1"/>
          </p:cNvSpPr>
          <p:nvPr>
            <p:ph sz="half" idx="2"/>
          </p:nvPr>
        </p:nvSpPr>
        <p:spPr>
          <a:xfrm>
            <a:off x="4397627" y="3214477"/>
            <a:ext cx="4529605" cy="1646332"/>
          </a:xfrm>
        </p:spPr>
        <p:txBody>
          <a:bodyPr/>
          <a:lstStyle/>
          <a:p>
            <a:pPr marL="0" indent="0">
              <a:buNone/>
            </a:pPr>
            <a:r>
              <a:rPr lang="sv-SE" b="1" dirty="0">
                <a:latin typeface="Houschka Pro Light" panose="02000503030000020003" pitchFamily="2" charset="0"/>
              </a:rPr>
              <a:t>Ca 90 ekopunkter </a:t>
            </a:r>
            <a:r>
              <a:rPr lang="sv-SE" dirty="0">
                <a:latin typeface="Houschka Pro Light" panose="02000503030000020003" pitchFamily="2" charset="0"/>
              </a:rPr>
              <a:t>med insamlingskärl för:</a:t>
            </a:r>
          </a:p>
          <a:p>
            <a:pPr marL="285750" indent="-285750">
              <a:buFont typeface="Arial" panose="020B0604020202020204" pitchFamily="34" charset="0"/>
              <a:buChar char="•"/>
            </a:pPr>
            <a:r>
              <a:rPr lang="sv-FI" sz="1400" dirty="0">
                <a:latin typeface="Houschka Pro Light" panose="02000503030000020003" pitchFamily="2" charset="0"/>
              </a:rPr>
              <a:t>Papper, metall, glasförpackningar, batterier, plastpåsar</a:t>
            </a:r>
          </a:p>
          <a:p>
            <a:pPr marL="285750" indent="-285750">
              <a:buFont typeface="Arial" panose="020B0604020202020204" pitchFamily="34" charset="0"/>
              <a:buChar char="•"/>
            </a:pPr>
            <a:r>
              <a:rPr lang="sv-FI" sz="1400" dirty="0">
                <a:latin typeface="Houschka Pro Light" panose="02000503030000020003" pitchFamily="2" charset="0"/>
              </a:rPr>
              <a:t>Kartong- och plastförpackningar (</a:t>
            </a:r>
            <a:r>
              <a:rPr lang="sv-FI" sz="1400" dirty="0" err="1">
                <a:latin typeface="Houschka Pro Light" panose="02000503030000020003" pitchFamily="2" charset="0"/>
              </a:rPr>
              <a:t>Rinkis</a:t>
            </a:r>
            <a:r>
              <a:rPr lang="sv-FI" sz="1400" dirty="0">
                <a:latin typeface="Houschka Pro Light" panose="02000503030000020003" pitchFamily="2" charset="0"/>
              </a:rPr>
              <a:t> ekopunkter)</a:t>
            </a:r>
          </a:p>
          <a:p>
            <a:pPr marL="285750" indent="-285750">
              <a:buFont typeface="Arial" panose="020B0604020202020204" pitchFamily="34" charset="0"/>
              <a:buChar char="•"/>
            </a:pPr>
            <a:r>
              <a:rPr lang="sv-FI" sz="1400" dirty="0">
                <a:latin typeface="Houschka Pro Light" panose="02000503030000020003" pitchFamily="2" charset="0"/>
              </a:rPr>
              <a:t>Insamlingslådor för användbara kläder och saker (UFF)</a:t>
            </a:r>
          </a:p>
        </p:txBody>
      </p:sp>
      <p:sp>
        <p:nvSpPr>
          <p:cNvPr id="4" name="Platshållare för sidfot 3">
            <a:extLst>
              <a:ext uri="{FF2B5EF4-FFF2-40B4-BE49-F238E27FC236}">
                <a16:creationId xmlns:a16="http://schemas.microsoft.com/office/drawing/2014/main" id="{9D8AE96A-C952-4E1C-A392-27960D96EB19}"/>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10" name="Kuva 9" descr="Kuva, joka sisältää kohteen piha-, taivas, henkilö, vaate&#10;&#10;Kuvaus luotu automaattisesti">
            <a:extLst>
              <a:ext uri="{FF2B5EF4-FFF2-40B4-BE49-F238E27FC236}">
                <a16:creationId xmlns:a16="http://schemas.microsoft.com/office/drawing/2014/main" id="{4DBFE944-0166-9D10-643E-2A32A2B36D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985" y="2530292"/>
            <a:ext cx="3765623" cy="2508846"/>
          </a:xfrm>
          <a:prstGeom prst="rect">
            <a:avLst/>
          </a:prstGeom>
        </p:spPr>
      </p:pic>
      <p:pic>
        <p:nvPicPr>
          <p:cNvPr id="12" name="Kuva 11" descr="Kuva, joka sisältää kohteen talo&#10;&#10;Kuvaus luotu automaattisesti">
            <a:extLst>
              <a:ext uri="{FF2B5EF4-FFF2-40B4-BE49-F238E27FC236}">
                <a16:creationId xmlns:a16="http://schemas.microsoft.com/office/drawing/2014/main" id="{86F65489-3EA3-B124-4925-68418B2259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39138" y="520726"/>
            <a:ext cx="3012839" cy="2051024"/>
          </a:xfrm>
          <a:prstGeom prst="rect">
            <a:avLst/>
          </a:prstGeom>
        </p:spPr>
      </p:pic>
    </p:spTree>
    <p:extLst>
      <p:ext uri="{BB962C8B-B14F-4D97-AF65-F5344CB8AC3E}">
        <p14:creationId xmlns:p14="http://schemas.microsoft.com/office/powerpoint/2010/main" val="212883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isällön paikkamerkki 8" descr="Kuva, joka sisältää kohteen piha-, taivas, pilvi, puu&#10;&#10;Kuvaus luotu automaattisesti">
            <a:extLst>
              <a:ext uri="{FF2B5EF4-FFF2-40B4-BE49-F238E27FC236}">
                <a16:creationId xmlns:a16="http://schemas.microsoft.com/office/drawing/2014/main" id="{727D59EC-44EB-D56D-8E92-777936C04240}"/>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2863790" y="223102"/>
            <a:ext cx="2174874" cy="3262312"/>
          </a:xfrm>
        </p:spPr>
      </p:pic>
      <p:pic>
        <p:nvPicPr>
          <p:cNvPr id="11" name="Sisällön paikkamerkki 10" descr="Kuva, joka sisältää kohteen kokoelma, sisä-, Kenkäkauppa, kenkä&#10;&#10;Kuvaus luotu automaattisesti">
            <a:extLst>
              <a:ext uri="{FF2B5EF4-FFF2-40B4-BE49-F238E27FC236}">
                <a16:creationId xmlns:a16="http://schemas.microsoft.com/office/drawing/2014/main" id="{C5DFD858-126D-0719-740B-38CC90A138E3}"/>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132490" y="2489833"/>
            <a:ext cx="3886200" cy="2591318"/>
          </a:xfrm>
        </p:spPr>
      </p:pic>
      <p:sp>
        <p:nvSpPr>
          <p:cNvPr id="2" name="Alatunnisteen paikkamerkki 1">
            <a:extLst>
              <a:ext uri="{FF2B5EF4-FFF2-40B4-BE49-F238E27FC236}">
                <a16:creationId xmlns:a16="http://schemas.microsoft.com/office/drawing/2014/main" id="{1E344B46-312C-07A7-6C28-C300A262DC2A}"/>
              </a:ext>
            </a:extLst>
          </p:cNvPr>
          <p:cNvSpPr>
            <a:spLocks noGrp="1"/>
          </p:cNvSpPr>
          <p:nvPr>
            <p:ph type="ftr" sz="quarter" idx="11"/>
          </p:nvPr>
        </p:nvSpPr>
        <p:spPr/>
        <p:txBody>
          <a:bodyPr/>
          <a:lstStyle/>
          <a:p>
            <a:r>
              <a:rPr lang="fi-FI" dirty="0"/>
              <a:t>stormossen.fi</a:t>
            </a:r>
          </a:p>
        </p:txBody>
      </p:sp>
      <p:sp>
        <p:nvSpPr>
          <p:cNvPr id="3" name="Otsikko 2">
            <a:extLst>
              <a:ext uri="{FF2B5EF4-FFF2-40B4-BE49-F238E27FC236}">
                <a16:creationId xmlns:a16="http://schemas.microsoft.com/office/drawing/2014/main" id="{FD0D7568-4D26-1D27-4F30-CE823CDE721F}"/>
              </a:ext>
            </a:extLst>
          </p:cNvPr>
          <p:cNvSpPr>
            <a:spLocks noGrp="1"/>
          </p:cNvSpPr>
          <p:nvPr>
            <p:ph type="title"/>
          </p:nvPr>
        </p:nvSpPr>
        <p:spPr/>
        <p:txBody>
          <a:bodyPr/>
          <a:lstStyle/>
          <a:p>
            <a:r>
              <a:rPr lang="fi-FI" dirty="0">
                <a:latin typeface="Houschka Pro Light" panose="02000503030000020003"/>
              </a:rPr>
              <a:t>Minimossen</a:t>
            </a:r>
          </a:p>
        </p:txBody>
      </p:sp>
      <p:sp>
        <p:nvSpPr>
          <p:cNvPr id="14" name="Tekstiruutu 13">
            <a:extLst>
              <a:ext uri="{FF2B5EF4-FFF2-40B4-BE49-F238E27FC236}">
                <a16:creationId xmlns:a16="http://schemas.microsoft.com/office/drawing/2014/main" id="{71F1D1DB-82DB-8F86-F987-6971A0C88A9B}"/>
              </a:ext>
            </a:extLst>
          </p:cNvPr>
          <p:cNvSpPr txBox="1"/>
          <p:nvPr/>
        </p:nvSpPr>
        <p:spPr>
          <a:xfrm>
            <a:off x="583427" y="2075400"/>
            <a:ext cx="2117170" cy="3077766"/>
          </a:xfrm>
          <a:prstGeom prst="rect">
            <a:avLst/>
          </a:prstGeom>
          <a:noFill/>
        </p:spPr>
        <p:txBody>
          <a:bodyPr wrap="square" rtlCol="0">
            <a:spAutoFit/>
          </a:bodyPr>
          <a:lstStyle/>
          <a:p>
            <a:pPr marL="285750" indent="-285750">
              <a:buFont typeface="Arial" panose="020B0604020202020204" pitchFamily="34" charset="0"/>
              <a:buChar char="•"/>
            </a:pPr>
            <a:r>
              <a:rPr lang="fi-FI" sz="1600" dirty="0" err="1">
                <a:solidFill>
                  <a:schemeClr val="tx2"/>
                </a:solidFill>
                <a:latin typeface="Houschka Pro Light" panose="02000503030000020003"/>
              </a:rPr>
              <a:t>Stormossens</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återbruksgalleria</a:t>
            </a:r>
            <a:r>
              <a:rPr lang="fi-FI" sz="1600" dirty="0">
                <a:solidFill>
                  <a:schemeClr val="tx2"/>
                </a:solidFill>
                <a:latin typeface="Houschka Pro Light" panose="02000503030000020003"/>
              </a:rPr>
              <a:t> i </a:t>
            </a:r>
            <a:r>
              <a:rPr lang="fi-FI" sz="1600" dirty="0" err="1">
                <a:solidFill>
                  <a:schemeClr val="tx2"/>
                </a:solidFill>
                <a:latin typeface="Houschka Pro Light" panose="02000503030000020003"/>
              </a:rPr>
              <a:t>Storviken</a:t>
            </a:r>
            <a:endParaRPr lang="fi-FI" sz="1600" dirty="0">
              <a:solidFill>
                <a:schemeClr val="tx2"/>
              </a:solidFill>
              <a:latin typeface="Houschka Pro Light" panose="02000503030000020003"/>
            </a:endParaRPr>
          </a:p>
          <a:p>
            <a:pPr marL="285750" indent="-285750">
              <a:buFont typeface="Arial" panose="020B0604020202020204" pitchFamily="34" charset="0"/>
              <a:buChar char="•"/>
            </a:pPr>
            <a:r>
              <a:rPr lang="fi-FI" sz="1600" dirty="0" err="1">
                <a:solidFill>
                  <a:schemeClr val="tx2"/>
                </a:solidFill>
                <a:latin typeface="Houschka Pro Light" panose="02000503030000020003"/>
              </a:rPr>
              <a:t>Saker</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som</a:t>
            </a:r>
            <a:r>
              <a:rPr lang="fi-FI" sz="1600" dirty="0">
                <a:solidFill>
                  <a:schemeClr val="tx2"/>
                </a:solidFill>
                <a:latin typeface="Houschka Pro Light" panose="02000503030000020003"/>
              </a:rPr>
              <a:t> varit </a:t>
            </a:r>
            <a:r>
              <a:rPr lang="fi-FI" sz="1600" dirty="0" err="1">
                <a:solidFill>
                  <a:schemeClr val="tx2"/>
                </a:solidFill>
                <a:latin typeface="Houschka Pro Light" panose="02000503030000020003"/>
              </a:rPr>
              <a:t>på</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väg</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att</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bli</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avfall</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får</a:t>
            </a:r>
            <a:r>
              <a:rPr lang="fi-FI" sz="1600" dirty="0">
                <a:solidFill>
                  <a:schemeClr val="tx2"/>
                </a:solidFill>
                <a:latin typeface="Houschka Pro Light" panose="02000503030000020003"/>
              </a:rPr>
              <a:t> ett </a:t>
            </a:r>
            <a:r>
              <a:rPr lang="fi-FI" sz="1600" dirty="0" err="1">
                <a:solidFill>
                  <a:schemeClr val="tx2"/>
                </a:solidFill>
                <a:latin typeface="Houschka Pro Light" panose="02000503030000020003"/>
              </a:rPr>
              <a:t>nytt</a:t>
            </a:r>
            <a:r>
              <a:rPr lang="fi-FI" sz="1600" dirty="0">
                <a:solidFill>
                  <a:schemeClr val="tx2"/>
                </a:solidFill>
                <a:latin typeface="Houschka Pro Light" panose="02000503030000020003"/>
              </a:rPr>
              <a:t> liv</a:t>
            </a:r>
          </a:p>
          <a:p>
            <a:pPr marL="285750" indent="-285750">
              <a:buFont typeface="Arial" panose="020B0604020202020204" pitchFamily="34" charset="0"/>
              <a:buChar char="•"/>
            </a:pPr>
            <a:r>
              <a:rPr lang="fi-FI" sz="1600" dirty="0" err="1">
                <a:solidFill>
                  <a:schemeClr val="tx2"/>
                </a:solidFill>
                <a:latin typeface="Houschka Pro Light" panose="02000503030000020003"/>
              </a:rPr>
              <a:t>Företagare</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säljer</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olika</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produkter</a:t>
            </a:r>
            <a:endParaRPr lang="fi-FI" sz="1600" dirty="0">
              <a:solidFill>
                <a:schemeClr val="tx2"/>
              </a:solidFill>
              <a:latin typeface="Houschka Pro Light" panose="02000503030000020003"/>
            </a:endParaRPr>
          </a:p>
          <a:p>
            <a:pPr marL="285750" indent="-285750">
              <a:buFont typeface="Arial" panose="020B0604020202020204" pitchFamily="34" charset="0"/>
              <a:buChar char="•"/>
            </a:pPr>
            <a:r>
              <a:rPr lang="fi-FI" sz="1600" dirty="0">
                <a:solidFill>
                  <a:schemeClr val="tx2"/>
                </a:solidFill>
                <a:latin typeface="Houschka Pro Light" panose="02000503030000020003"/>
              </a:rPr>
              <a:t>Café </a:t>
            </a:r>
            <a:r>
              <a:rPr lang="fi-FI" sz="1600" dirty="0" err="1">
                <a:solidFill>
                  <a:schemeClr val="tx2"/>
                </a:solidFill>
                <a:latin typeface="Houschka Pro Light" panose="02000503030000020003"/>
              </a:rPr>
              <a:t>och</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evenemang</a:t>
            </a:r>
            <a:endParaRPr lang="fi-FI" sz="1600" dirty="0">
              <a:solidFill>
                <a:schemeClr val="tx2"/>
              </a:solidFill>
              <a:latin typeface="Houschka Pro Light" panose="02000503030000020003"/>
            </a:endParaRPr>
          </a:p>
          <a:p>
            <a:pPr marL="285750" indent="-285750">
              <a:buFont typeface="Arial" panose="020B0604020202020204" pitchFamily="34" charset="0"/>
              <a:buChar char="•"/>
            </a:pPr>
            <a:endParaRPr lang="fi-FI" sz="1600" dirty="0">
              <a:solidFill>
                <a:schemeClr val="tx2"/>
              </a:solidFill>
              <a:latin typeface="Houschka Pro Light" panose="02000503030000020003"/>
            </a:endParaRPr>
          </a:p>
          <a:p>
            <a:pPr marL="285750" indent="-285750">
              <a:buFont typeface="Arial" panose="020B0604020202020204" pitchFamily="34" charset="0"/>
              <a:buChar char="•"/>
            </a:pPr>
            <a:endParaRPr lang="fi-FI" dirty="0"/>
          </a:p>
        </p:txBody>
      </p:sp>
      <p:pic>
        <p:nvPicPr>
          <p:cNvPr id="16" name="Kuva 15" descr="Kuva, joka sisältää kohteen huonekalu, vaate, henkilö, mies&#10;&#10;Kuvaus luotu automaattisesti">
            <a:extLst>
              <a:ext uri="{FF2B5EF4-FFF2-40B4-BE49-F238E27FC236}">
                <a16:creationId xmlns:a16="http://schemas.microsoft.com/office/drawing/2014/main" id="{EE5FDF55-F9C9-3A13-D385-06429D97B7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5371" y="223102"/>
            <a:ext cx="3323319" cy="2215989"/>
          </a:xfrm>
          <a:prstGeom prst="rect">
            <a:avLst/>
          </a:prstGeom>
        </p:spPr>
      </p:pic>
    </p:spTree>
    <p:extLst>
      <p:ext uri="{BB962C8B-B14F-4D97-AF65-F5344CB8AC3E}">
        <p14:creationId xmlns:p14="http://schemas.microsoft.com/office/powerpoint/2010/main" val="179281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48C9C6-B21A-237E-CB7E-EE7CECD1C890}"/>
              </a:ext>
            </a:extLst>
          </p:cNvPr>
          <p:cNvSpPr>
            <a:spLocks noGrp="1"/>
          </p:cNvSpPr>
          <p:nvPr>
            <p:ph type="title"/>
          </p:nvPr>
        </p:nvSpPr>
        <p:spPr/>
        <p:txBody>
          <a:bodyPr/>
          <a:lstStyle/>
          <a:p>
            <a:r>
              <a:rPr lang="fi-FI" dirty="0" err="1">
                <a:latin typeface="Houschka Pro Light" panose="02000503030000020003"/>
              </a:rPr>
              <a:t>Hur</a:t>
            </a:r>
            <a:r>
              <a:rPr lang="fi-FI" dirty="0">
                <a:latin typeface="Houschka Pro Light" panose="02000503030000020003"/>
              </a:rPr>
              <a:t> </a:t>
            </a:r>
            <a:r>
              <a:rPr lang="fi-FI" dirty="0" err="1">
                <a:latin typeface="Houschka Pro Light" panose="02000503030000020003"/>
              </a:rPr>
              <a:t>mycket</a:t>
            </a:r>
            <a:r>
              <a:rPr lang="fi-FI" dirty="0">
                <a:latin typeface="Houschka Pro Light" panose="02000503030000020003"/>
              </a:rPr>
              <a:t> </a:t>
            </a:r>
            <a:r>
              <a:rPr lang="fi-FI" dirty="0" err="1">
                <a:latin typeface="Houschka Pro Light" panose="02000503030000020003"/>
              </a:rPr>
              <a:t>avfall</a:t>
            </a:r>
            <a:r>
              <a:rPr lang="fi-FI" dirty="0">
                <a:latin typeface="Houschka Pro Light" panose="02000503030000020003"/>
              </a:rPr>
              <a:t> </a:t>
            </a:r>
            <a:r>
              <a:rPr lang="fi-FI" dirty="0" err="1">
                <a:latin typeface="Houschka Pro Light" panose="02000503030000020003"/>
              </a:rPr>
              <a:t>skapar</a:t>
            </a:r>
            <a:r>
              <a:rPr lang="fi-FI" dirty="0">
                <a:latin typeface="Houschka Pro Light" panose="02000503030000020003"/>
              </a:rPr>
              <a:t> en person </a:t>
            </a:r>
            <a:r>
              <a:rPr lang="fi-FI" dirty="0" err="1">
                <a:latin typeface="Houschka Pro Light" panose="02000503030000020003"/>
              </a:rPr>
              <a:t>på</a:t>
            </a:r>
            <a:r>
              <a:rPr lang="fi-FI" dirty="0">
                <a:latin typeface="Houschka Pro Light" panose="02000503030000020003"/>
              </a:rPr>
              <a:t> ett </a:t>
            </a:r>
            <a:r>
              <a:rPr lang="fi-FI" dirty="0" err="1">
                <a:latin typeface="Houschka Pro Light" panose="02000503030000020003"/>
              </a:rPr>
              <a:t>år</a:t>
            </a:r>
            <a:r>
              <a:rPr lang="fi-FI" dirty="0">
                <a:latin typeface="Houschka Pro Light" panose="02000503030000020003"/>
              </a:rPr>
              <a:t>?</a:t>
            </a:r>
          </a:p>
        </p:txBody>
      </p:sp>
      <p:sp>
        <p:nvSpPr>
          <p:cNvPr id="4" name="Alatunnisteen paikkamerkki 3">
            <a:extLst>
              <a:ext uri="{FF2B5EF4-FFF2-40B4-BE49-F238E27FC236}">
                <a16:creationId xmlns:a16="http://schemas.microsoft.com/office/drawing/2014/main" id="{D0C2A35A-F075-D406-66CA-9C48FE940409}"/>
              </a:ext>
            </a:extLst>
          </p:cNvPr>
          <p:cNvSpPr>
            <a:spLocks noGrp="1"/>
          </p:cNvSpPr>
          <p:nvPr>
            <p:ph type="ftr" sz="quarter" idx="11"/>
          </p:nvPr>
        </p:nvSpPr>
        <p:spPr/>
        <p:txBody>
          <a:bodyPr/>
          <a:lstStyle/>
          <a:p>
            <a:r>
              <a:rPr lang="fi-FI"/>
              <a:t>stormossen.fi</a:t>
            </a:r>
            <a:endParaRPr lang="fi-FI" dirty="0"/>
          </a:p>
        </p:txBody>
      </p:sp>
      <p:pic>
        <p:nvPicPr>
          <p:cNvPr id="7" name="Sisällön paikkamerkki 6">
            <a:extLst>
              <a:ext uri="{FF2B5EF4-FFF2-40B4-BE49-F238E27FC236}">
                <a16:creationId xmlns:a16="http://schemas.microsoft.com/office/drawing/2014/main" id="{2AB5EA8C-F2C2-FA46-1D6F-47B7C3B03674}"/>
              </a:ext>
            </a:extLst>
          </p:cNvPr>
          <p:cNvPicPr>
            <a:picLocks noGrp="1" noChangeAspect="1"/>
          </p:cNvPicPr>
          <p:nvPr>
            <p:ph idx="1"/>
          </p:nvPr>
        </p:nvPicPr>
        <p:blipFill>
          <a:blip r:embed="rId3"/>
          <a:stretch>
            <a:fillRect/>
          </a:stretch>
        </p:blipFill>
        <p:spPr>
          <a:xfrm>
            <a:off x="2336800" y="1370013"/>
            <a:ext cx="4147436" cy="3276126"/>
          </a:xfrm>
          <a:prstGeom prst="rect">
            <a:avLst/>
          </a:prstGeom>
        </p:spPr>
      </p:pic>
    </p:spTree>
    <p:extLst>
      <p:ext uri="{BB962C8B-B14F-4D97-AF65-F5344CB8AC3E}">
        <p14:creationId xmlns:p14="http://schemas.microsoft.com/office/powerpoint/2010/main" val="240575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271645D8-EEAC-4591-B27F-3D753226AD14}"/>
              </a:ext>
            </a:extLst>
          </p:cNvPr>
          <p:cNvPicPr>
            <a:picLocks noGrp="1" noChangeAspect="1"/>
          </p:cNvPicPr>
          <p:nvPr>
            <p:ph idx="1"/>
          </p:nvPr>
        </p:nvPicPr>
        <p:blipFill>
          <a:blip r:embed="rId3"/>
          <a:stretch>
            <a:fillRect/>
          </a:stretch>
        </p:blipFill>
        <p:spPr>
          <a:xfrm>
            <a:off x="1716974" y="637736"/>
            <a:ext cx="5710052" cy="4169571"/>
          </a:xfrm>
        </p:spPr>
      </p:pic>
      <p:sp>
        <p:nvSpPr>
          <p:cNvPr id="4" name="Platshållare för sidfot 3">
            <a:extLst>
              <a:ext uri="{FF2B5EF4-FFF2-40B4-BE49-F238E27FC236}">
                <a16:creationId xmlns:a16="http://schemas.microsoft.com/office/drawing/2014/main" id="{FDE19A3A-7359-4887-9362-A9C1FB179300}"/>
              </a:ext>
            </a:extLst>
          </p:cNvPr>
          <p:cNvSpPr>
            <a:spLocks noGrp="1"/>
          </p:cNvSpPr>
          <p:nvPr>
            <p:ph type="ftr" sz="quarter" idx="11"/>
          </p:nvPr>
        </p:nvSpPr>
        <p:spPr/>
        <p:txBody>
          <a:bodyPr/>
          <a:lstStyle/>
          <a:p>
            <a:r>
              <a:rPr lang="fi-FI"/>
              <a:t>stormossen.fi</a:t>
            </a:r>
            <a:endParaRPr lang="fi-FI" dirty="0"/>
          </a:p>
        </p:txBody>
      </p:sp>
      <p:sp>
        <p:nvSpPr>
          <p:cNvPr id="7" name="textruta 6">
            <a:extLst>
              <a:ext uri="{FF2B5EF4-FFF2-40B4-BE49-F238E27FC236}">
                <a16:creationId xmlns:a16="http://schemas.microsoft.com/office/drawing/2014/main" id="{B11C5FD2-171D-465D-95E2-89C46FC49A47}"/>
              </a:ext>
            </a:extLst>
          </p:cNvPr>
          <p:cNvSpPr txBox="1"/>
          <p:nvPr/>
        </p:nvSpPr>
        <p:spPr>
          <a:xfrm>
            <a:off x="860898" y="2468400"/>
            <a:ext cx="4786008" cy="369332"/>
          </a:xfrm>
          <a:prstGeom prst="rect">
            <a:avLst/>
          </a:prstGeom>
          <a:noFill/>
        </p:spPr>
        <p:txBody>
          <a:bodyPr wrap="square">
            <a:spAutoFit/>
          </a:bodyPr>
          <a:lstStyle/>
          <a:p>
            <a:r>
              <a:rPr lang="sv-SE" dirty="0">
                <a:solidFill>
                  <a:schemeClr val="tx2"/>
                </a:solidFill>
              </a:rPr>
              <a:t>TIPS?</a:t>
            </a:r>
            <a:endParaRPr lang="sv-FI" dirty="0">
              <a:solidFill>
                <a:schemeClr val="tx2"/>
              </a:solidFill>
            </a:endParaRPr>
          </a:p>
        </p:txBody>
      </p:sp>
      <p:sp>
        <p:nvSpPr>
          <p:cNvPr id="9" name="textruta 8">
            <a:extLst>
              <a:ext uri="{FF2B5EF4-FFF2-40B4-BE49-F238E27FC236}">
                <a16:creationId xmlns:a16="http://schemas.microsoft.com/office/drawing/2014/main" id="{D2F9462E-6108-469F-A240-A58BD6960124}"/>
              </a:ext>
            </a:extLst>
          </p:cNvPr>
          <p:cNvSpPr txBox="1"/>
          <p:nvPr/>
        </p:nvSpPr>
        <p:spPr>
          <a:xfrm>
            <a:off x="6420255" y="623603"/>
            <a:ext cx="899808" cy="369332"/>
          </a:xfrm>
          <a:prstGeom prst="rect">
            <a:avLst/>
          </a:prstGeom>
          <a:noFill/>
        </p:spPr>
        <p:txBody>
          <a:bodyPr wrap="square">
            <a:spAutoFit/>
          </a:bodyPr>
          <a:lstStyle/>
          <a:p>
            <a:r>
              <a:rPr lang="sv-SE" dirty="0">
                <a:solidFill>
                  <a:schemeClr val="tx2"/>
                </a:solidFill>
              </a:rPr>
              <a:t>HUR?</a:t>
            </a:r>
            <a:endParaRPr lang="sv-FI" dirty="0">
              <a:solidFill>
                <a:schemeClr val="tx2"/>
              </a:solidFill>
            </a:endParaRPr>
          </a:p>
        </p:txBody>
      </p:sp>
      <p:sp>
        <p:nvSpPr>
          <p:cNvPr id="11" name="textruta 10">
            <a:extLst>
              <a:ext uri="{FF2B5EF4-FFF2-40B4-BE49-F238E27FC236}">
                <a16:creationId xmlns:a16="http://schemas.microsoft.com/office/drawing/2014/main" id="{01B09165-8CC8-47F4-9F13-42A63572B9EA}"/>
              </a:ext>
            </a:extLst>
          </p:cNvPr>
          <p:cNvSpPr txBox="1"/>
          <p:nvPr/>
        </p:nvSpPr>
        <p:spPr>
          <a:xfrm>
            <a:off x="6608068" y="3459480"/>
            <a:ext cx="2193032" cy="369332"/>
          </a:xfrm>
          <a:prstGeom prst="rect">
            <a:avLst/>
          </a:prstGeom>
          <a:noFill/>
        </p:spPr>
        <p:txBody>
          <a:bodyPr wrap="square" rtlCol="0">
            <a:spAutoFit/>
          </a:bodyPr>
          <a:lstStyle/>
          <a:p>
            <a:r>
              <a:rPr lang="sv-SE" dirty="0">
                <a:solidFill>
                  <a:schemeClr val="tx2"/>
                </a:solidFill>
              </a:rPr>
              <a:t>VARFÖR?</a:t>
            </a:r>
            <a:endParaRPr lang="sv-FI" dirty="0">
              <a:solidFill>
                <a:schemeClr val="tx2"/>
              </a:solidFill>
            </a:endParaRPr>
          </a:p>
        </p:txBody>
      </p:sp>
      <p:cxnSp>
        <p:nvCxnSpPr>
          <p:cNvPr id="13" name="Rak pilkoppling 12">
            <a:extLst>
              <a:ext uri="{FF2B5EF4-FFF2-40B4-BE49-F238E27FC236}">
                <a16:creationId xmlns:a16="http://schemas.microsoft.com/office/drawing/2014/main" id="{87A13CB8-8F7A-446D-A1F9-E195E6BA71BD}"/>
              </a:ext>
            </a:extLst>
          </p:cNvPr>
          <p:cNvCxnSpPr/>
          <p:nvPr/>
        </p:nvCxnSpPr>
        <p:spPr>
          <a:xfrm flipV="1">
            <a:off x="1551562" y="2388140"/>
            <a:ext cx="2149812" cy="264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ak pilkoppling 14">
            <a:extLst>
              <a:ext uri="{FF2B5EF4-FFF2-40B4-BE49-F238E27FC236}">
                <a16:creationId xmlns:a16="http://schemas.microsoft.com/office/drawing/2014/main" id="{982AB246-D5A9-4D82-AD98-5E72C0BC3624}"/>
              </a:ext>
            </a:extLst>
          </p:cNvPr>
          <p:cNvCxnSpPr/>
          <p:nvPr/>
        </p:nvCxnSpPr>
        <p:spPr>
          <a:xfrm flipH="1">
            <a:off x="5680953" y="1094362"/>
            <a:ext cx="1040860" cy="408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C8636091-7A2B-45A6-AF90-C949FADE29C3}"/>
              </a:ext>
            </a:extLst>
          </p:cNvPr>
          <p:cNvCxnSpPr/>
          <p:nvPr/>
        </p:nvCxnSpPr>
        <p:spPr>
          <a:xfrm flipH="1" flipV="1">
            <a:off x="5277255" y="2962510"/>
            <a:ext cx="1330813" cy="681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231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8D134F-305A-4EF1-9FAE-9CB3F61C4ABE}"/>
              </a:ext>
            </a:extLst>
          </p:cNvPr>
          <p:cNvSpPr>
            <a:spLocks noGrp="1"/>
          </p:cNvSpPr>
          <p:nvPr>
            <p:ph type="ftr" sz="quarter" idx="11"/>
          </p:nvPr>
        </p:nvSpPr>
        <p:spPr/>
        <p:txBody>
          <a:bodyPr/>
          <a:lstStyle/>
          <a:p>
            <a:r>
              <a:rPr lang="fi-FI"/>
              <a:t>stormossen.fi</a:t>
            </a:r>
            <a:endParaRPr lang="fi-FI" dirty="0"/>
          </a:p>
        </p:txBody>
      </p:sp>
      <p:pic>
        <p:nvPicPr>
          <p:cNvPr id="6" name="Kuvan paikkamerkki 5">
            <a:extLst>
              <a:ext uri="{FF2B5EF4-FFF2-40B4-BE49-F238E27FC236}">
                <a16:creationId xmlns:a16="http://schemas.microsoft.com/office/drawing/2014/main" id="{7FB89802-29E2-8F1A-8CD7-BDC1AD39754B}"/>
              </a:ext>
            </a:extLst>
          </p:cNvPr>
          <p:cNvPicPr>
            <a:picLocks noGrp="1" noChangeAspect="1"/>
          </p:cNvPicPr>
          <p:nvPr>
            <p:ph type="pic" sz="quarter" idx="13"/>
          </p:nvPr>
        </p:nvPicPr>
        <p:blipFill>
          <a:blip r:embed="rId3"/>
          <a:srcRect/>
          <a:stretch>
            <a:fillRect/>
          </a:stretch>
        </p:blipFill>
        <p:spPr/>
      </p:pic>
    </p:spTree>
    <p:extLst>
      <p:ext uri="{BB962C8B-B14F-4D97-AF65-F5344CB8AC3E}">
        <p14:creationId xmlns:p14="http://schemas.microsoft.com/office/powerpoint/2010/main" val="277134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204CD4F8-3FE2-4993-94F0-A493A224D5FD}"/>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04BC5635-4AED-44FE-BC4D-8F473562979F}"/>
              </a:ext>
            </a:extLst>
          </p:cNvPr>
          <p:cNvSpPr>
            <a:spLocks noGrp="1"/>
          </p:cNvSpPr>
          <p:nvPr>
            <p:ph type="title"/>
          </p:nvPr>
        </p:nvSpPr>
        <p:spPr>
          <a:xfrm>
            <a:off x="257391" y="718499"/>
            <a:ext cx="7886700" cy="617935"/>
          </a:xfrm>
        </p:spPr>
        <p:txBody>
          <a:bodyPr/>
          <a:lstStyle/>
          <a:p>
            <a:r>
              <a:rPr lang="sv-SE" dirty="0">
                <a:latin typeface="Houschka Pro Light" panose="02000503030000020003" pitchFamily="2" charset="0"/>
              </a:rPr>
              <a:t>Bioavfall</a:t>
            </a:r>
            <a:endParaRPr lang="sv-FI" dirty="0">
              <a:latin typeface="Houschka Pro Light" panose="02000503030000020003" pitchFamily="2" charset="0"/>
            </a:endParaRPr>
          </a:p>
        </p:txBody>
      </p:sp>
      <p:pic>
        <p:nvPicPr>
          <p:cNvPr id="11" name="Kuva 10">
            <a:extLst>
              <a:ext uri="{FF2B5EF4-FFF2-40B4-BE49-F238E27FC236}">
                <a16:creationId xmlns:a16="http://schemas.microsoft.com/office/drawing/2014/main" id="{CEC05B4A-C5D0-4877-82AE-0B2A8B1E47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650" y="1976779"/>
            <a:ext cx="1671992" cy="2668226"/>
          </a:xfrm>
          <a:prstGeom prst="rect">
            <a:avLst/>
          </a:prstGeom>
        </p:spPr>
      </p:pic>
      <p:pic>
        <p:nvPicPr>
          <p:cNvPr id="3" name="Kuva 2">
            <a:extLst>
              <a:ext uri="{FF2B5EF4-FFF2-40B4-BE49-F238E27FC236}">
                <a16:creationId xmlns:a16="http://schemas.microsoft.com/office/drawing/2014/main" id="{9BE7FA40-9E85-46D1-BE9F-5654F824A9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0741" y="2906501"/>
            <a:ext cx="1171359" cy="1570186"/>
          </a:xfrm>
          <a:prstGeom prst="rect">
            <a:avLst/>
          </a:prstGeom>
        </p:spPr>
      </p:pic>
      <p:pic>
        <p:nvPicPr>
          <p:cNvPr id="13" name="Kuva 12" descr="Kuva, joka sisältää kohteen kontti, Jätesäiliö, jäteastia, Jätteenkäsittely&#10;&#10;Kuvaus luotu automaattisesti">
            <a:extLst>
              <a:ext uri="{FF2B5EF4-FFF2-40B4-BE49-F238E27FC236}">
                <a16:creationId xmlns:a16="http://schemas.microsoft.com/office/drawing/2014/main" id="{10EC8B1D-CF7D-0CA2-FD02-1A80DFB943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04902" y="1667054"/>
            <a:ext cx="1880241" cy="3166721"/>
          </a:xfrm>
          <a:prstGeom prst="rect">
            <a:avLst/>
          </a:prstGeom>
        </p:spPr>
      </p:pic>
      <p:pic>
        <p:nvPicPr>
          <p:cNvPr id="8" name="Sisällön paikkamerkki 7" descr="Kuva, joka sisältää kohteen hedelmä, ruoka, vihannes, taide&#10;&#10;Tekoälyllä luotu sisältö voi olla virheellistä.">
            <a:extLst>
              <a:ext uri="{FF2B5EF4-FFF2-40B4-BE49-F238E27FC236}">
                <a16:creationId xmlns:a16="http://schemas.microsoft.com/office/drawing/2014/main" id="{B26CD62F-AC4C-CF8A-7B0A-06027996F4DD}"/>
              </a:ext>
            </a:extLst>
          </p:cNvPr>
          <p:cNvPicPr>
            <a:picLocks noGrp="1" noChangeAspect="1"/>
          </p:cNvPicPr>
          <p:nvPr>
            <p:ph sz="half" idx="2"/>
          </p:nvPr>
        </p:nvPicPr>
        <p:blipFill>
          <a:blip r:embed="rId6"/>
          <a:stretch>
            <a:fillRect/>
          </a:stretch>
        </p:blipFill>
        <p:spPr>
          <a:xfrm rot="5400000">
            <a:off x="4954860" y="954362"/>
            <a:ext cx="5143500" cy="3234779"/>
          </a:xfrm>
        </p:spPr>
      </p:pic>
    </p:spTree>
    <p:extLst>
      <p:ext uri="{BB962C8B-B14F-4D97-AF65-F5344CB8AC3E}">
        <p14:creationId xmlns:p14="http://schemas.microsoft.com/office/powerpoint/2010/main" val="610615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n paikkamerkki 6" descr="Kuva, joka sisältää kohteen animaatio&#10;&#10;Tekoälyllä luotu sisältö voi olla virheellistä.">
            <a:extLst>
              <a:ext uri="{FF2B5EF4-FFF2-40B4-BE49-F238E27FC236}">
                <a16:creationId xmlns:a16="http://schemas.microsoft.com/office/drawing/2014/main" id="{717740BA-6DCD-8D54-8788-31C80D68E465}"/>
              </a:ext>
            </a:extLst>
          </p:cNvPr>
          <p:cNvPicPr>
            <a:picLocks noGrp="1" noChangeAspect="1"/>
          </p:cNvPicPr>
          <p:nvPr>
            <p:ph type="pic" sz="quarter" idx="13"/>
          </p:nvPr>
        </p:nvPicPr>
        <p:blipFill>
          <a:blip r:embed="rId3"/>
          <a:srcRect/>
          <a:stretch>
            <a:fillRect/>
          </a:stretch>
        </p:blipFill>
        <p:spPr/>
      </p:pic>
      <p:sp>
        <p:nvSpPr>
          <p:cNvPr id="2" name="Platshållare för sidfot 1">
            <a:extLst>
              <a:ext uri="{FF2B5EF4-FFF2-40B4-BE49-F238E27FC236}">
                <a16:creationId xmlns:a16="http://schemas.microsoft.com/office/drawing/2014/main" id="{D0F8CDAC-77F8-4051-B409-5DF42620FF81}"/>
              </a:ext>
            </a:extLst>
          </p:cNvPr>
          <p:cNvSpPr>
            <a:spLocks noGrp="1"/>
          </p:cNvSpPr>
          <p:nvPr>
            <p:ph type="ftr" sz="quarter" idx="11"/>
          </p:nvPr>
        </p:nvSpPr>
        <p:spPr/>
        <p:txBody>
          <a:bodyPr/>
          <a:lstStyle/>
          <a:p>
            <a:r>
              <a:rPr lang="fi-FI"/>
              <a:t>stormossen.fi</a:t>
            </a:r>
            <a:endParaRPr lang="fi-FI" dirty="0"/>
          </a:p>
        </p:txBody>
      </p:sp>
      <p:sp>
        <p:nvSpPr>
          <p:cNvPr id="8" name="Tekstiruutu 7">
            <a:extLst>
              <a:ext uri="{FF2B5EF4-FFF2-40B4-BE49-F238E27FC236}">
                <a16:creationId xmlns:a16="http://schemas.microsoft.com/office/drawing/2014/main" id="{0E3DC0F7-BFEA-CB0F-B999-B25A0A1C5C3D}"/>
              </a:ext>
            </a:extLst>
          </p:cNvPr>
          <p:cNvSpPr txBox="1"/>
          <p:nvPr/>
        </p:nvSpPr>
        <p:spPr>
          <a:xfrm>
            <a:off x="5448969" y="4475748"/>
            <a:ext cx="3422315" cy="369332"/>
          </a:xfrm>
          <a:prstGeom prst="rect">
            <a:avLst/>
          </a:prstGeom>
          <a:noFill/>
        </p:spPr>
        <p:txBody>
          <a:bodyPr wrap="square" rtlCol="0">
            <a:spAutoFit/>
          </a:bodyPr>
          <a:lstStyle/>
          <a:p>
            <a:r>
              <a:rPr lang="fi-FI" dirty="0" err="1">
                <a:solidFill>
                  <a:schemeClr val="tx2"/>
                </a:solidFill>
                <a:hlinkClick r:id="rId4"/>
              </a:rPr>
              <a:t>Hur</a:t>
            </a:r>
            <a:r>
              <a:rPr lang="fi-FI" dirty="0">
                <a:solidFill>
                  <a:schemeClr val="tx2"/>
                </a:solidFill>
                <a:hlinkClick r:id="rId4"/>
              </a:rPr>
              <a:t> </a:t>
            </a:r>
            <a:r>
              <a:rPr lang="fi-FI" dirty="0" err="1">
                <a:solidFill>
                  <a:schemeClr val="tx2"/>
                </a:solidFill>
                <a:hlinkClick r:id="rId4"/>
              </a:rPr>
              <a:t>bioavfall</a:t>
            </a:r>
            <a:r>
              <a:rPr lang="fi-FI" dirty="0">
                <a:solidFill>
                  <a:schemeClr val="tx2"/>
                </a:solidFill>
                <a:hlinkClick r:id="rId4"/>
              </a:rPr>
              <a:t> </a:t>
            </a:r>
            <a:r>
              <a:rPr lang="fi-FI" dirty="0" err="1">
                <a:solidFill>
                  <a:schemeClr val="tx2"/>
                </a:solidFill>
                <a:hlinkClick r:id="rId4"/>
              </a:rPr>
              <a:t>blir</a:t>
            </a:r>
            <a:r>
              <a:rPr lang="fi-FI" dirty="0">
                <a:solidFill>
                  <a:schemeClr val="tx2"/>
                </a:solidFill>
                <a:hlinkClick r:id="rId4"/>
              </a:rPr>
              <a:t> </a:t>
            </a:r>
            <a:r>
              <a:rPr lang="fi-FI" dirty="0" err="1">
                <a:solidFill>
                  <a:schemeClr val="tx2"/>
                </a:solidFill>
                <a:hlinkClick r:id="rId4"/>
              </a:rPr>
              <a:t>till</a:t>
            </a:r>
            <a:r>
              <a:rPr lang="fi-FI" dirty="0">
                <a:solidFill>
                  <a:schemeClr val="tx2"/>
                </a:solidFill>
                <a:hlinkClick r:id="rId4"/>
              </a:rPr>
              <a:t> </a:t>
            </a:r>
            <a:r>
              <a:rPr lang="fi-FI" dirty="0" err="1">
                <a:solidFill>
                  <a:schemeClr val="tx2"/>
                </a:solidFill>
                <a:hlinkClick r:id="rId4"/>
              </a:rPr>
              <a:t>biogas</a:t>
            </a:r>
            <a:r>
              <a:rPr lang="fi-FI" dirty="0">
                <a:solidFill>
                  <a:schemeClr val="tx2"/>
                </a:solidFill>
                <a:hlinkClick r:id="rId4"/>
              </a:rPr>
              <a:t> - video</a:t>
            </a:r>
            <a:endParaRPr lang="fi-FI" dirty="0">
              <a:solidFill>
                <a:schemeClr val="tx2"/>
              </a:solidFill>
            </a:endParaRPr>
          </a:p>
        </p:txBody>
      </p:sp>
    </p:spTree>
    <p:extLst>
      <p:ext uri="{BB962C8B-B14F-4D97-AF65-F5344CB8AC3E}">
        <p14:creationId xmlns:p14="http://schemas.microsoft.com/office/powerpoint/2010/main" val="3115637956"/>
      </p:ext>
    </p:extLst>
  </p:cSld>
  <p:clrMapOvr>
    <a:masterClrMapping/>
  </p:clrMapOvr>
</p:sld>
</file>

<file path=ppt/theme/theme1.xml><?xml version="1.0" encoding="utf-8"?>
<a:theme xmlns:a="http://schemas.openxmlformats.org/drawingml/2006/main" name="Office-tema">
  <a:themeElements>
    <a:clrScheme name="STORMOSSEN">
      <a:dk1>
        <a:srgbClr val="000000"/>
      </a:dk1>
      <a:lt1>
        <a:srgbClr val="FFFFFF"/>
      </a:lt1>
      <a:dk2>
        <a:srgbClr val="223C1E"/>
      </a:dk2>
      <a:lt2>
        <a:srgbClr val="F0EBE0"/>
      </a:lt2>
      <a:accent1>
        <a:srgbClr val="30261D"/>
      </a:accent1>
      <a:accent2>
        <a:srgbClr val="F0EBE0"/>
      </a:accent2>
      <a:accent3>
        <a:srgbClr val="223C1E"/>
      </a:accent3>
      <a:accent4>
        <a:srgbClr val="93E6B3"/>
      </a:accent4>
      <a:accent5>
        <a:srgbClr val="FF7F61"/>
      </a:accent5>
      <a:accent6>
        <a:srgbClr val="EBAD2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rmossen_ppt-mall_02" id="{54CEAFFE-3B01-CE4D-B044-35A998BC924E}" vid="{A8D665AD-6A8F-854F-AD03-5CADAE9E61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Stormossen_ppt-template_20190304 (002)</Template>
  <TotalTime>5061</TotalTime>
  <Words>1811</Words>
  <Application>Microsoft Office PowerPoint</Application>
  <PresentationFormat>Näytössä katseltava esitys (16:9)</PresentationFormat>
  <Paragraphs>181</Paragraphs>
  <Slides>22</Slides>
  <Notes>21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22</vt:i4>
      </vt:variant>
    </vt:vector>
  </HeadingPairs>
  <TitlesOfParts>
    <vt:vector size="28" baseType="lpstr">
      <vt:lpstr>Arial</vt:lpstr>
      <vt:lpstr>Calibri</vt:lpstr>
      <vt:lpstr>Calibri Light</vt:lpstr>
      <vt:lpstr>Houschka Pro Light</vt:lpstr>
      <vt:lpstr>Symbol</vt:lpstr>
      <vt:lpstr>Office-tema</vt:lpstr>
      <vt:lpstr>Sortering och återvinning</vt:lpstr>
      <vt:lpstr>PowerPoint-esitys</vt:lpstr>
      <vt:lpstr>PowerPoint-esitys</vt:lpstr>
      <vt:lpstr>Minimossen</vt:lpstr>
      <vt:lpstr>Hur mycket avfall skapar en person på ett år?</vt:lpstr>
      <vt:lpstr>PowerPoint-esitys</vt:lpstr>
      <vt:lpstr>PowerPoint-esitys</vt:lpstr>
      <vt:lpstr>Bioavfall</vt:lpstr>
      <vt:lpstr>PowerPoint-esitys</vt:lpstr>
      <vt:lpstr>Papper</vt:lpstr>
      <vt:lpstr>Metall</vt:lpstr>
      <vt:lpstr>Glasförpackningar</vt:lpstr>
      <vt:lpstr>Plastförpackningar</vt:lpstr>
      <vt:lpstr>Plaståtervinning</vt:lpstr>
      <vt:lpstr>Kartongförpackningar</vt:lpstr>
      <vt:lpstr>Blandavfall (=brännbart avfall) </vt:lpstr>
      <vt:lpstr>Batterier</vt:lpstr>
      <vt:lpstr>El- och elektronikavfall</vt:lpstr>
      <vt:lpstr>Farligt avfall</vt:lpstr>
      <vt:lpstr>Avlagda textiler</vt:lpstr>
      <vt:lpstr>Repetition och frågesport</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Sortering och återvinning</dc:title>
  <dc:creator>sini.hemming@stormossen.fi</dc:creator>
  <cp:lastModifiedBy>Sini Hemming</cp:lastModifiedBy>
  <cp:revision>87</cp:revision>
  <dcterms:created xsi:type="dcterms:W3CDTF">2019-08-13T10:02:16Z</dcterms:created>
  <dcterms:modified xsi:type="dcterms:W3CDTF">2025-11-10T06:56:25Z</dcterms:modified>
</cp:coreProperties>
</file>