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400" r:id="rId3"/>
    <p:sldId id="458" r:id="rId4"/>
    <p:sldId id="462" r:id="rId5"/>
    <p:sldId id="465" r:id="rId6"/>
    <p:sldId id="401" r:id="rId7"/>
    <p:sldId id="466" r:id="rId8"/>
    <p:sldId id="467" r:id="rId9"/>
    <p:sldId id="468" r:id="rId10"/>
    <p:sldId id="469" r:id="rId11"/>
    <p:sldId id="470" r:id="rId12"/>
    <p:sldId id="471" r:id="rId13"/>
    <p:sldId id="472" r:id="rId14"/>
    <p:sldId id="464" r:id="rId15"/>
    <p:sldId id="473" r:id="rId16"/>
    <p:sldId id="474" r:id="rId17"/>
    <p:sldId id="475" r:id="rId18"/>
    <p:sldId id="476" r:id="rId19"/>
    <p:sldId id="477" r:id="rId20"/>
    <p:sldId id="478" r:id="rId21"/>
    <p:sldId id="461" r:id="rId22"/>
    <p:sldId id="479" r:id="rId23"/>
    <p:sldId id="457"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i Hemming" initials="SH" lastIdx="2" clrIdx="0">
    <p:extLst>
      <p:ext uri="{19B8F6BF-5375-455C-9EA6-DF929625EA0E}">
        <p15:presenceInfo xmlns:p15="http://schemas.microsoft.com/office/powerpoint/2012/main" userId="Sini Hemm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B3F8C7-00B9-4FFA-BD13-730F6F99A9C3}" v="12" dt="2025-11-10T08:32:39.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78571" autoAdjust="0"/>
  </p:normalViewPr>
  <p:slideViewPr>
    <p:cSldViewPr snapToGrid="0" snapToObjects="1">
      <p:cViewPr varScale="1">
        <p:scale>
          <a:sx n="115" d="100"/>
          <a:sy n="115" d="100"/>
        </p:scale>
        <p:origin x="1812" y="90"/>
      </p:cViewPr>
      <p:guideLst/>
    </p:cSldViewPr>
  </p:slideViewPr>
  <p:notesTextViewPr>
    <p:cViewPr>
      <p:scale>
        <a:sx n="1" d="1"/>
        <a:sy n="1" d="1"/>
      </p:scale>
      <p:origin x="0" y="0"/>
    </p:cViewPr>
  </p:notesText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 Hemming" userId="b1aebde7-0fc2-4541-9cd1-ca9af926869f" providerId="ADAL" clId="{EA71A5B5-E123-4AC8-BBA2-6B01045EAF02}"/>
    <pc:docChg chg="undo custSel addSld delSld modSld sldOrd">
      <pc:chgData name="Sini Hemming" userId="b1aebde7-0fc2-4541-9cd1-ca9af926869f" providerId="ADAL" clId="{EA71A5B5-E123-4AC8-BBA2-6B01045EAF02}" dt="2024-08-12T12:33:03.341" v="3861" actId="20577"/>
      <pc:docMkLst>
        <pc:docMk/>
      </pc:docMkLst>
      <pc:sldChg chg="addSp delSp modSp add del mod ord modNotesTx">
        <pc:chgData name="Sini Hemming" userId="b1aebde7-0fc2-4541-9cd1-ca9af926869f" providerId="ADAL" clId="{EA71A5B5-E123-4AC8-BBA2-6B01045EAF02}" dt="2024-07-10T07:20:18.314" v="1436" actId="20577"/>
        <pc:sldMkLst>
          <pc:docMk/>
          <pc:sldMk cId="2985361237" sldId="284"/>
        </pc:sldMkLst>
      </pc:sldChg>
      <pc:sldChg chg="addSp delSp modSp mod">
        <pc:chgData name="Sini Hemming" userId="b1aebde7-0fc2-4541-9cd1-ca9af926869f" providerId="ADAL" clId="{EA71A5B5-E123-4AC8-BBA2-6B01045EAF02}" dt="2024-07-10T08:35:19.496" v="2792" actId="688"/>
        <pc:sldMkLst>
          <pc:docMk/>
          <pc:sldMk cId="1875089658" sldId="290"/>
        </pc:sldMkLst>
      </pc:sldChg>
      <pc:sldChg chg="modSp mod modAnim modNotesTx">
        <pc:chgData name="Sini Hemming" userId="b1aebde7-0fc2-4541-9cd1-ca9af926869f" providerId="ADAL" clId="{EA71A5B5-E123-4AC8-BBA2-6B01045EAF02}" dt="2024-07-10T09:28:31.357" v="3695"/>
        <pc:sldMkLst>
          <pc:docMk/>
          <pc:sldMk cId="1279116701" sldId="291"/>
        </pc:sldMkLst>
      </pc:sldChg>
      <pc:sldChg chg="delSp modSp del mod">
        <pc:chgData name="Sini Hemming" userId="b1aebde7-0fc2-4541-9cd1-ca9af926869f" providerId="ADAL" clId="{EA71A5B5-E123-4AC8-BBA2-6B01045EAF02}" dt="2024-07-10T07:52:31.695" v="2499" actId="47"/>
        <pc:sldMkLst>
          <pc:docMk/>
          <pc:sldMk cId="2848488394" sldId="293"/>
        </pc:sldMkLst>
      </pc:sldChg>
      <pc:sldChg chg="addSp modSp mod modNotesTx">
        <pc:chgData name="Sini Hemming" userId="b1aebde7-0fc2-4541-9cd1-ca9af926869f" providerId="ADAL" clId="{EA71A5B5-E123-4AC8-BBA2-6B01045EAF02}" dt="2024-08-12T12:33:03.341" v="3861" actId="20577"/>
        <pc:sldMkLst>
          <pc:docMk/>
          <pc:sldMk cId="2293422955" sldId="387"/>
        </pc:sldMkLst>
      </pc:sldChg>
      <pc:sldChg chg="modSp mod modNotesTx">
        <pc:chgData name="Sini Hemming" userId="b1aebde7-0fc2-4541-9cd1-ca9af926869f" providerId="ADAL" clId="{EA71A5B5-E123-4AC8-BBA2-6B01045EAF02}" dt="2024-07-10T10:32:53.263" v="3698" actId="20577"/>
        <pc:sldMkLst>
          <pc:docMk/>
          <pc:sldMk cId="3068220894" sldId="390"/>
        </pc:sldMkLst>
      </pc:sldChg>
      <pc:sldChg chg="modSp add del mod modNotesTx">
        <pc:chgData name="Sini Hemming" userId="b1aebde7-0fc2-4541-9cd1-ca9af926869f" providerId="ADAL" clId="{EA71A5B5-E123-4AC8-BBA2-6B01045EAF02}" dt="2024-07-10T10:33:37.466" v="3700" actId="2696"/>
        <pc:sldMkLst>
          <pc:docMk/>
          <pc:sldMk cId="215290905" sldId="391"/>
        </pc:sldMkLst>
      </pc:sldChg>
      <pc:sldChg chg="modSp mod modNotesTx">
        <pc:chgData name="Sini Hemming" userId="b1aebde7-0fc2-4541-9cd1-ca9af926869f" providerId="ADAL" clId="{EA71A5B5-E123-4AC8-BBA2-6B01045EAF02}" dt="2024-07-10T07:41:04.150" v="2367" actId="20577"/>
        <pc:sldMkLst>
          <pc:docMk/>
          <pc:sldMk cId="2892015664" sldId="392"/>
        </pc:sldMkLst>
      </pc:sldChg>
      <pc:sldChg chg="modSp add del mod modNotesTx">
        <pc:chgData name="Sini Hemming" userId="b1aebde7-0fc2-4541-9cd1-ca9af926869f" providerId="ADAL" clId="{EA71A5B5-E123-4AC8-BBA2-6B01045EAF02}" dt="2024-07-10T08:33:07.718" v="2700" actId="20577"/>
        <pc:sldMkLst>
          <pc:docMk/>
          <pc:sldMk cId="3979846281" sldId="394"/>
        </pc:sldMkLst>
      </pc:sldChg>
      <pc:sldChg chg="modSp add mod modNotesTx">
        <pc:chgData name="Sini Hemming" userId="b1aebde7-0fc2-4541-9cd1-ca9af926869f" providerId="ADAL" clId="{EA71A5B5-E123-4AC8-BBA2-6B01045EAF02}" dt="2024-07-10T08:32:55.396" v="2688" actId="20577"/>
        <pc:sldMkLst>
          <pc:docMk/>
          <pc:sldMk cId="3192491200" sldId="396"/>
        </pc:sldMkLst>
      </pc:sldChg>
      <pc:sldChg chg="del">
        <pc:chgData name="Sini Hemming" userId="b1aebde7-0fc2-4541-9cd1-ca9af926869f" providerId="ADAL" clId="{EA71A5B5-E123-4AC8-BBA2-6B01045EAF02}" dt="2024-07-10T07:22:05.535" v="1454" actId="47"/>
        <pc:sldMkLst>
          <pc:docMk/>
          <pc:sldMk cId="3643337936" sldId="399"/>
        </pc:sldMkLst>
      </pc:sldChg>
      <pc:sldChg chg="modSp del mod ord modNotesTx">
        <pc:chgData name="Sini Hemming" userId="b1aebde7-0fc2-4541-9cd1-ca9af926869f" providerId="ADAL" clId="{EA71A5B5-E123-4AC8-BBA2-6B01045EAF02}" dt="2024-07-08T06:24:44.381" v="106" actId="47"/>
        <pc:sldMkLst>
          <pc:docMk/>
          <pc:sldMk cId="2128838544" sldId="400"/>
        </pc:sldMkLst>
      </pc:sldChg>
      <pc:sldChg chg="modSp mod modNotesTx">
        <pc:chgData name="Sini Hemming" userId="b1aebde7-0fc2-4541-9cd1-ca9af926869f" providerId="ADAL" clId="{EA71A5B5-E123-4AC8-BBA2-6B01045EAF02}" dt="2024-07-10T06:57:33.353" v="281" actId="20577"/>
        <pc:sldMkLst>
          <pc:docMk/>
          <pc:sldMk cId="2743560251" sldId="400"/>
        </pc:sldMkLst>
      </pc:sldChg>
      <pc:sldChg chg="modNotesTx">
        <pc:chgData name="Sini Hemming" userId="b1aebde7-0fc2-4541-9cd1-ca9af926869f" providerId="ADAL" clId="{EA71A5B5-E123-4AC8-BBA2-6B01045EAF02}" dt="2024-07-11T06:46:47.593" v="3822" actId="20577"/>
        <pc:sldMkLst>
          <pc:docMk/>
          <pc:sldMk cId="2747723935" sldId="401"/>
        </pc:sldMkLst>
      </pc:sldChg>
      <pc:sldChg chg="modSp add mod modNotesTx">
        <pc:chgData name="Sini Hemming" userId="b1aebde7-0fc2-4541-9cd1-ca9af926869f" providerId="ADAL" clId="{EA71A5B5-E123-4AC8-BBA2-6B01045EAF02}" dt="2024-07-10T07:41:16.772" v="2410" actId="20577"/>
        <pc:sldMkLst>
          <pc:docMk/>
          <pc:sldMk cId="191235622" sldId="402"/>
        </pc:sldMkLst>
      </pc:sldChg>
      <pc:sldChg chg="modSp del mod modNotesTx">
        <pc:chgData name="Sini Hemming" userId="b1aebde7-0fc2-4541-9cd1-ca9af926869f" providerId="ADAL" clId="{EA71A5B5-E123-4AC8-BBA2-6B01045EAF02}" dt="2024-07-10T06:56:17.017" v="126" actId="47"/>
        <pc:sldMkLst>
          <pc:docMk/>
          <pc:sldMk cId="479219956" sldId="402"/>
        </pc:sldMkLst>
      </pc:sldChg>
      <pc:sldChg chg="del">
        <pc:chgData name="Sini Hemming" userId="b1aebde7-0fc2-4541-9cd1-ca9af926869f" providerId="ADAL" clId="{EA71A5B5-E123-4AC8-BBA2-6B01045EAF02}" dt="2024-07-10T07:31:04.781" v="1749" actId="47"/>
        <pc:sldMkLst>
          <pc:docMk/>
          <pc:sldMk cId="2245787685" sldId="403"/>
        </pc:sldMkLst>
      </pc:sldChg>
      <pc:sldChg chg="modSp mod modNotesTx">
        <pc:chgData name="Sini Hemming" userId="b1aebde7-0fc2-4541-9cd1-ca9af926869f" providerId="ADAL" clId="{EA71A5B5-E123-4AC8-BBA2-6B01045EAF02}" dt="2024-07-10T08:32:36.168" v="2655" actId="20577"/>
        <pc:sldMkLst>
          <pc:docMk/>
          <pc:sldMk cId="2765946122" sldId="403"/>
        </pc:sldMkLst>
      </pc:sldChg>
      <pc:sldChg chg="del">
        <pc:chgData name="Sini Hemming" userId="b1aebde7-0fc2-4541-9cd1-ca9af926869f" providerId="ADAL" clId="{EA71A5B5-E123-4AC8-BBA2-6B01045EAF02}" dt="2024-07-10T07:34:54.729" v="1933" actId="47"/>
        <pc:sldMkLst>
          <pc:docMk/>
          <pc:sldMk cId="997161428" sldId="404"/>
        </pc:sldMkLst>
      </pc:sldChg>
      <pc:sldChg chg="del">
        <pc:chgData name="Sini Hemming" userId="b1aebde7-0fc2-4541-9cd1-ca9af926869f" providerId="ADAL" clId="{EA71A5B5-E123-4AC8-BBA2-6B01045EAF02}" dt="2024-07-10T07:36:19.042" v="1966" actId="47"/>
        <pc:sldMkLst>
          <pc:docMk/>
          <pc:sldMk cId="2008747113" sldId="405"/>
        </pc:sldMkLst>
      </pc:sldChg>
      <pc:sldChg chg="del">
        <pc:chgData name="Sini Hemming" userId="b1aebde7-0fc2-4541-9cd1-ca9af926869f" providerId="ADAL" clId="{EA71A5B5-E123-4AC8-BBA2-6B01045EAF02}" dt="2024-07-10T07:38:18.713" v="2106" actId="47"/>
        <pc:sldMkLst>
          <pc:docMk/>
          <pc:sldMk cId="3256499704" sldId="406"/>
        </pc:sldMkLst>
      </pc:sldChg>
      <pc:sldChg chg="del">
        <pc:chgData name="Sini Hemming" userId="b1aebde7-0fc2-4541-9cd1-ca9af926869f" providerId="ADAL" clId="{EA71A5B5-E123-4AC8-BBA2-6B01045EAF02}" dt="2024-07-10T08:30:35.243" v="2566" actId="47"/>
        <pc:sldMkLst>
          <pc:docMk/>
          <pc:sldMk cId="1539876692" sldId="407"/>
        </pc:sldMkLst>
      </pc:sldChg>
      <pc:sldChg chg="modSp add mod modNotesTx">
        <pc:chgData name="Sini Hemming" userId="b1aebde7-0fc2-4541-9cd1-ca9af926869f" providerId="ADAL" clId="{EA71A5B5-E123-4AC8-BBA2-6B01045EAF02}" dt="2024-07-10T11:42:50.822" v="3782" actId="20577"/>
        <pc:sldMkLst>
          <pc:docMk/>
          <pc:sldMk cId="2581200501" sldId="408"/>
        </pc:sldMkLst>
      </pc:sldChg>
      <pc:sldChg chg="del">
        <pc:chgData name="Sini Hemming" userId="b1aebde7-0fc2-4541-9cd1-ca9af926869f" providerId="ADAL" clId="{EA71A5B5-E123-4AC8-BBA2-6B01045EAF02}" dt="2024-07-10T08:31:18.937" v="2572" actId="47"/>
        <pc:sldMkLst>
          <pc:docMk/>
          <pc:sldMk cId="3690154744" sldId="408"/>
        </pc:sldMkLst>
      </pc:sldChg>
      <pc:sldChg chg="del">
        <pc:chgData name="Sini Hemming" userId="b1aebde7-0fc2-4541-9cd1-ca9af926869f" providerId="ADAL" clId="{EA71A5B5-E123-4AC8-BBA2-6B01045EAF02}" dt="2024-07-10T08:32:39.609" v="2656" actId="47"/>
        <pc:sldMkLst>
          <pc:docMk/>
          <pc:sldMk cId="694008471" sldId="409"/>
        </pc:sldMkLst>
      </pc:sldChg>
      <pc:sldChg chg="modSp mod">
        <pc:chgData name="Sini Hemming" userId="b1aebde7-0fc2-4541-9cd1-ca9af926869f" providerId="ADAL" clId="{EA71A5B5-E123-4AC8-BBA2-6B01045EAF02}" dt="2024-07-08T06:24:38.118" v="105"/>
        <pc:sldMkLst>
          <pc:docMk/>
          <pc:sldMk cId="480970631" sldId="458"/>
        </pc:sldMkLst>
      </pc:sldChg>
      <pc:sldChg chg="modSp modAnim modNotesTx">
        <pc:chgData name="Sini Hemming" userId="b1aebde7-0fc2-4541-9cd1-ca9af926869f" providerId="ADAL" clId="{EA71A5B5-E123-4AC8-BBA2-6B01045EAF02}" dt="2024-07-10T09:26:56.599" v="3675"/>
        <pc:sldMkLst>
          <pc:docMk/>
          <pc:sldMk cId="1647427301" sldId="460"/>
        </pc:sldMkLst>
      </pc:sldChg>
      <pc:sldChg chg="modSp add mod modAnim modNotesTx">
        <pc:chgData name="Sini Hemming" userId="b1aebde7-0fc2-4541-9cd1-ca9af926869f" providerId="ADAL" clId="{EA71A5B5-E123-4AC8-BBA2-6B01045EAF02}" dt="2024-07-10T08:42:01.112" v="3674" actId="20577"/>
        <pc:sldMkLst>
          <pc:docMk/>
          <pc:sldMk cId="2528153222" sldId="461"/>
        </pc:sldMkLst>
      </pc:sldChg>
      <pc:sldChg chg="modSp mod modNotesTx">
        <pc:chgData name="Sini Hemming" userId="b1aebde7-0fc2-4541-9cd1-ca9af926869f" providerId="ADAL" clId="{EA71A5B5-E123-4AC8-BBA2-6B01045EAF02}" dt="2024-08-12T12:02:59.679" v="3858" actId="20577"/>
        <pc:sldMkLst>
          <pc:docMk/>
          <pc:sldMk cId="1792813621" sldId="462"/>
        </pc:sldMkLst>
      </pc:sldChg>
      <pc:sldChg chg="modSp mod modNotesTx">
        <pc:chgData name="Sini Hemming" userId="b1aebde7-0fc2-4541-9cd1-ca9af926869f" providerId="ADAL" clId="{EA71A5B5-E123-4AC8-BBA2-6B01045EAF02}" dt="2024-07-10T07:21:53.414" v="1453"/>
        <pc:sldMkLst>
          <pc:docMk/>
          <pc:sldMk cId="485740061" sldId="463"/>
        </pc:sldMkLst>
      </pc:sldChg>
      <pc:sldChg chg="addSp modSp mod modNotesTx">
        <pc:chgData name="Sini Hemming" userId="b1aebde7-0fc2-4541-9cd1-ca9af926869f" providerId="ADAL" clId="{EA71A5B5-E123-4AC8-BBA2-6B01045EAF02}" dt="2024-07-10T07:52:28.984" v="2498" actId="20577"/>
        <pc:sldMkLst>
          <pc:docMk/>
          <pc:sldMk cId="2583762129" sldId="464"/>
        </pc:sldMkLst>
      </pc:sldChg>
      <pc:sldChg chg="add del">
        <pc:chgData name="Sini Hemming" userId="b1aebde7-0fc2-4541-9cd1-ca9af926869f" providerId="ADAL" clId="{EA71A5B5-E123-4AC8-BBA2-6B01045EAF02}" dt="2024-07-10T09:35:59.199" v="3697"/>
        <pc:sldMkLst>
          <pc:docMk/>
          <pc:sldMk cId="4201796797" sldId="465"/>
        </pc:sldMkLst>
      </pc:sldChg>
    </pc:docChg>
  </pc:docChgLst>
  <pc:docChgLst>
    <pc:chgData name="Sini Hemming" userId="b1aebde7-0fc2-4541-9cd1-ca9af926869f" providerId="ADAL" clId="{34ABCFB3-E088-40E3-B04F-C76D365D6EF2}"/>
    <pc:docChg chg="undo custSel addSld delSld modSld sldOrd">
      <pc:chgData name="Sini Hemming" userId="b1aebde7-0fc2-4541-9cd1-ca9af926869f" providerId="ADAL" clId="{34ABCFB3-E088-40E3-B04F-C76D365D6EF2}" dt="2025-11-10T08:34:36.147" v="214" actId="20577"/>
      <pc:docMkLst>
        <pc:docMk/>
      </pc:docMkLst>
      <pc:sldChg chg="add del">
        <pc:chgData name="Sini Hemming" userId="b1aebde7-0fc2-4541-9cd1-ca9af926869f" providerId="ADAL" clId="{34ABCFB3-E088-40E3-B04F-C76D365D6EF2}" dt="2025-11-10T06:41:33.787" v="15" actId="47"/>
        <pc:sldMkLst>
          <pc:docMk/>
          <pc:sldMk cId="2985361237" sldId="284"/>
        </pc:sldMkLst>
      </pc:sldChg>
      <pc:sldChg chg="del">
        <pc:chgData name="Sini Hemming" userId="b1aebde7-0fc2-4541-9cd1-ca9af926869f" providerId="ADAL" clId="{34ABCFB3-E088-40E3-B04F-C76D365D6EF2}" dt="2025-11-10T06:46:08.358" v="105" actId="47"/>
        <pc:sldMkLst>
          <pc:docMk/>
          <pc:sldMk cId="1875089658" sldId="290"/>
        </pc:sldMkLst>
      </pc:sldChg>
      <pc:sldChg chg="del">
        <pc:chgData name="Sini Hemming" userId="b1aebde7-0fc2-4541-9cd1-ca9af926869f" providerId="ADAL" clId="{34ABCFB3-E088-40E3-B04F-C76D365D6EF2}" dt="2025-11-10T06:43:56.797" v="74" actId="47"/>
        <pc:sldMkLst>
          <pc:docMk/>
          <pc:sldMk cId="1279116701" sldId="291"/>
        </pc:sldMkLst>
      </pc:sldChg>
      <pc:sldChg chg="del">
        <pc:chgData name="Sini Hemming" userId="b1aebde7-0fc2-4541-9cd1-ca9af926869f" providerId="ADAL" clId="{34ABCFB3-E088-40E3-B04F-C76D365D6EF2}" dt="2025-11-10T06:41:43.352" v="17" actId="47"/>
        <pc:sldMkLst>
          <pc:docMk/>
          <pc:sldMk cId="2293422955" sldId="387"/>
        </pc:sldMkLst>
      </pc:sldChg>
      <pc:sldChg chg="del">
        <pc:chgData name="Sini Hemming" userId="b1aebde7-0fc2-4541-9cd1-ca9af926869f" providerId="ADAL" clId="{34ABCFB3-E088-40E3-B04F-C76D365D6EF2}" dt="2025-11-10T06:41:44.614" v="18" actId="47"/>
        <pc:sldMkLst>
          <pc:docMk/>
          <pc:sldMk cId="3068220894" sldId="390"/>
        </pc:sldMkLst>
      </pc:sldChg>
      <pc:sldChg chg="del">
        <pc:chgData name="Sini Hemming" userId="b1aebde7-0fc2-4541-9cd1-ca9af926869f" providerId="ADAL" clId="{34ABCFB3-E088-40E3-B04F-C76D365D6EF2}" dt="2025-11-10T06:41:45.702" v="19" actId="47"/>
        <pc:sldMkLst>
          <pc:docMk/>
          <pc:sldMk cId="215290905" sldId="391"/>
        </pc:sldMkLst>
      </pc:sldChg>
      <pc:sldChg chg="del">
        <pc:chgData name="Sini Hemming" userId="b1aebde7-0fc2-4541-9cd1-ca9af926869f" providerId="ADAL" clId="{34ABCFB3-E088-40E3-B04F-C76D365D6EF2}" dt="2025-11-10T06:41:47.329" v="20" actId="47"/>
        <pc:sldMkLst>
          <pc:docMk/>
          <pc:sldMk cId="2892015664" sldId="392"/>
        </pc:sldMkLst>
      </pc:sldChg>
      <pc:sldChg chg="del">
        <pc:chgData name="Sini Hemming" userId="b1aebde7-0fc2-4541-9cd1-ca9af926869f" providerId="ADAL" clId="{34ABCFB3-E088-40E3-B04F-C76D365D6EF2}" dt="2025-11-10T06:42:20.043" v="24" actId="47"/>
        <pc:sldMkLst>
          <pc:docMk/>
          <pc:sldMk cId="3979846281" sldId="394"/>
        </pc:sldMkLst>
      </pc:sldChg>
      <pc:sldChg chg="del">
        <pc:chgData name="Sini Hemming" userId="b1aebde7-0fc2-4541-9cd1-ca9af926869f" providerId="ADAL" clId="{34ABCFB3-E088-40E3-B04F-C76D365D6EF2}" dt="2025-11-10T06:42:26.562" v="25" actId="47"/>
        <pc:sldMkLst>
          <pc:docMk/>
          <pc:sldMk cId="3192491200" sldId="396"/>
        </pc:sldMkLst>
      </pc:sldChg>
      <pc:sldChg chg="del">
        <pc:chgData name="Sini Hemming" userId="b1aebde7-0fc2-4541-9cd1-ca9af926869f" providerId="ADAL" clId="{34ABCFB3-E088-40E3-B04F-C76D365D6EF2}" dt="2025-11-10T06:41:49.408" v="21" actId="47"/>
        <pc:sldMkLst>
          <pc:docMk/>
          <pc:sldMk cId="191235622" sldId="402"/>
        </pc:sldMkLst>
      </pc:sldChg>
      <pc:sldChg chg="del">
        <pc:chgData name="Sini Hemming" userId="b1aebde7-0fc2-4541-9cd1-ca9af926869f" providerId="ADAL" clId="{34ABCFB3-E088-40E3-B04F-C76D365D6EF2}" dt="2025-11-10T06:42:28.782" v="26" actId="47"/>
        <pc:sldMkLst>
          <pc:docMk/>
          <pc:sldMk cId="2765946122" sldId="403"/>
        </pc:sldMkLst>
      </pc:sldChg>
      <pc:sldChg chg="del">
        <pc:chgData name="Sini Hemming" userId="b1aebde7-0fc2-4541-9cd1-ca9af926869f" providerId="ADAL" clId="{34ABCFB3-E088-40E3-B04F-C76D365D6EF2}" dt="2025-11-10T06:51:27.043" v="134" actId="47"/>
        <pc:sldMkLst>
          <pc:docMk/>
          <pc:sldMk cId="2581200501" sldId="408"/>
        </pc:sldMkLst>
      </pc:sldChg>
      <pc:sldChg chg="modSp mod">
        <pc:chgData name="Sini Hemming" userId="b1aebde7-0fc2-4541-9cd1-ca9af926869f" providerId="ADAL" clId="{34ABCFB3-E088-40E3-B04F-C76D365D6EF2}" dt="2025-11-10T06:38:51.186" v="9" actId="20577"/>
        <pc:sldMkLst>
          <pc:docMk/>
          <pc:sldMk cId="480970631" sldId="458"/>
        </pc:sldMkLst>
        <pc:spChg chg="mod">
          <ac:chgData name="Sini Hemming" userId="b1aebde7-0fc2-4541-9cd1-ca9af926869f" providerId="ADAL" clId="{34ABCFB3-E088-40E3-B04F-C76D365D6EF2}" dt="2025-11-10T06:38:33.137" v="2" actId="14100"/>
          <ac:spMkLst>
            <pc:docMk/>
            <pc:sldMk cId="480970631" sldId="458"/>
            <ac:spMk id="2" creationId="{8B709BF8-33BF-4D05-B405-5C0020D14FF8}"/>
          </ac:spMkLst>
        </pc:spChg>
        <pc:spChg chg="mod">
          <ac:chgData name="Sini Hemming" userId="b1aebde7-0fc2-4541-9cd1-ca9af926869f" providerId="ADAL" clId="{34ABCFB3-E088-40E3-B04F-C76D365D6EF2}" dt="2025-11-10T06:38:51.186" v="9" actId="20577"/>
          <ac:spMkLst>
            <pc:docMk/>
            <pc:sldMk cId="480970631" sldId="458"/>
            <ac:spMk id="3" creationId="{ADA17F0D-161A-4D27-B067-6E1826A36921}"/>
          </ac:spMkLst>
        </pc:spChg>
        <pc:picChg chg="mod">
          <ac:chgData name="Sini Hemming" userId="b1aebde7-0fc2-4541-9cd1-ca9af926869f" providerId="ADAL" clId="{34ABCFB3-E088-40E3-B04F-C76D365D6EF2}" dt="2025-11-10T06:38:38.180" v="3" actId="14100"/>
          <ac:picMkLst>
            <pc:docMk/>
            <pc:sldMk cId="480970631" sldId="458"/>
            <ac:picMk id="10" creationId="{4DBFE944-0166-9D10-643E-2A32A2B36D03}"/>
          </ac:picMkLst>
        </pc:picChg>
      </pc:sldChg>
      <pc:sldChg chg="del">
        <pc:chgData name="Sini Hemming" userId="b1aebde7-0fc2-4541-9cd1-ca9af926869f" providerId="ADAL" clId="{34ABCFB3-E088-40E3-B04F-C76D365D6EF2}" dt="2025-11-10T06:40:07.856" v="11" actId="47"/>
        <pc:sldMkLst>
          <pc:docMk/>
          <pc:sldMk cId="1647427301" sldId="460"/>
        </pc:sldMkLst>
      </pc:sldChg>
      <pc:sldChg chg="addSp delSp mod modNotesTx">
        <pc:chgData name="Sini Hemming" userId="b1aebde7-0fc2-4541-9cd1-ca9af926869f" providerId="ADAL" clId="{34ABCFB3-E088-40E3-B04F-C76D365D6EF2}" dt="2025-11-10T08:33:45.449" v="212" actId="20577"/>
        <pc:sldMkLst>
          <pc:docMk/>
          <pc:sldMk cId="2528153222" sldId="461"/>
        </pc:sldMkLst>
        <pc:spChg chg="add del">
          <ac:chgData name="Sini Hemming" userId="b1aebde7-0fc2-4541-9cd1-ca9af926869f" providerId="ADAL" clId="{34ABCFB3-E088-40E3-B04F-C76D365D6EF2}" dt="2025-11-10T08:32:26.931" v="205" actId="22"/>
          <ac:spMkLst>
            <pc:docMk/>
            <pc:sldMk cId="2528153222" sldId="461"/>
            <ac:spMk id="6" creationId="{746C2B1A-255C-4AE3-E6D3-E8F36C4A47EE}"/>
          </ac:spMkLst>
        </pc:spChg>
      </pc:sldChg>
      <pc:sldChg chg="del">
        <pc:chgData name="Sini Hemming" userId="b1aebde7-0fc2-4541-9cd1-ca9af926869f" providerId="ADAL" clId="{34ABCFB3-E088-40E3-B04F-C76D365D6EF2}" dt="2025-11-10T06:41:41.569" v="16" actId="47"/>
        <pc:sldMkLst>
          <pc:docMk/>
          <pc:sldMk cId="485740061" sldId="463"/>
        </pc:sldMkLst>
      </pc:sldChg>
      <pc:sldChg chg="ord">
        <pc:chgData name="Sini Hemming" userId="b1aebde7-0fc2-4541-9cd1-ca9af926869f" providerId="ADAL" clId="{34ABCFB3-E088-40E3-B04F-C76D365D6EF2}" dt="2025-11-10T06:41:54.932" v="23"/>
        <pc:sldMkLst>
          <pc:docMk/>
          <pc:sldMk cId="2583762129" sldId="464"/>
        </pc:sldMkLst>
      </pc:sldChg>
      <pc:sldChg chg="add">
        <pc:chgData name="Sini Hemming" userId="b1aebde7-0fc2-4541-9cd1-ca9af926869f" providerId="ADAL" clId="{34ABCFB3-E088-40E3-B04F-C76D365D6EF2}" dt="2025-11-10T06:39:42.943" v="10"/>
        <pc:sldMkLst>
          <pc:docMk/>
          <pc:sldMk cId="2436493205" sldId="465"/>
        </pc:sldMkLst>
      </pc:sldChg>
      <pc:sldChg chg="add">
        <pc:chgData name="Sini Hemming" userId="b1aebde7-0fc2-4541-9cd1-ca9af926869f" providerId="ADAL" clId="{34ABCFB3-E088-40E3-B04F-C76D365D6EF2}" dt="2025-11-10T06:40:42.902" v="12"/>
        <pc:sldMkLst>
          <pc:docMk/>
          <pc:sldMk cId="4197839919" sldId="466"/>
        </pc:sldMkLst>
      </pc:sldChg>
      <pc:sldChg chg="add">
        <pc:chgData name="Sini Hemming" userId="b1aebde7-0fc2-4541-9cd1-ca9af926869f" providerId="ADAL" clId="{34ABCFB3-E088-40E3-B04F-C76D365D6EF2}" dt="2025-11-10T06:41:27.830" v="14"/>
        <pc:sldMkLst>
          <pc:docMk/>
          <pc:sldMk cId="4007180742" sldId="467"/>
        </pc:sldMkLst>
      </pc:sldChg>
      <pc:sldChg chg="add modNotesTx">
        <pc:chgData name="Sini Hemming" userId="b1aebde7-0fc2-4541-9cd1-ca9af926869f" providerId="ADAL" clId="{34ABCFB3-E088-40E3-B04F-C76D365D6EF2}" dt="2025-11-10T08:34:36.147" v="214" actId="20577"/>
        <pc:sldMkLst>
          <pc:docMk/>
          <pc:sldMk cId="314645226" sldId="468"/>
        </pc:sldMkLst>
      </pc:sldChg>
      <pc:sldChg chg="add">
        <pc:chgData name="Sini Hemming" userId="b1aebde7-0fc2-4541-9cd1-ca9af926869f" providerId="ADAL" clId="{34ABCFB3-E088-40E3-B04F-C76D365D6EF2}" dt="2025-11-10T06:41:27.830" v="14"/>
        <pc:sldMkLst>
          <pc:docMk/>
          <pc:sldMk cId="1973679764" sldId="469"/>
        </pc:sldMkLst>
      </pc:sldChg>
      <pc:sldChg chg="add">
        <pc:chgData name="Sini Hemming" userId="b1aebde7-0fc2-4541-9cd1-ca9af926869f" providerId="ADAL" clId="{34ABCFB3-E088-40E3-B04F-C76D365D6EF2}" dt="2025-11-10T06:41:27.830" v="14"/>
        <pc:sldMkLst>
          <pc:docMk/>
          <pc:sldMk cId="740259296" sldId="470"/>
        </pc:sldMkLst>
      </pc:sldChg>
      <pc:sldChg chg="add">
        <pc:chgData name="Sini Hemming" userId="b1aebde7-0fc2-4541-9cd1-ca9af926869f" providerId="ADAL" clId="{34ABCFB3-E088-40E3-B04F-C76D365D6EF2}" dt="2025-11-10T06:41:27.830" v="14"/>
        <pc:sldMkLst>
          <pc:docMk/>
          <pc:sldMk cId="1226811107" sldId="471"/>
        </pc:sldMkLst>
      </pc:sldChg>
      <pc:sldChg chg="add">
        <pc:chgData name="Sini Hemming" userId="b1aebde7-0fc2-4541-9cd1-ca9af926869f" providerId="ADAL" clId="{34ABCFB3-E088-40E3-B04F-C76D365D6EF2}" dt="2025-11-10T06:41:27.830" v="14"/>
        <pc:sldMkLst>
          <pc:docMk/>
          <pc:sldMk cId="3075217158" sldId="472"/>
        </pc:sldMkLst>
      </pc:sldChg>
      <pc:sldChg chg="add">
        <pc:chgData name="Sini Hemming" userId="b1aebde7-0fc2-4541-9cd1-ca9af926869f" providerId="ADAL" clId="{34ABCFB3-E088-40E3-B04F-C76D365D6EF2}" dt="2025-11-10T06:41:27.830" v="14"/>
        <pc:sldMkLst>
          <pc:docMk/>
          <pc:sldMk cId="1705970406" sldId="473"/>
        </pc:sldMkLst>
      </pc:sldChg>
      <pc:sldChg chg="add">
        <pc:chgData name="Sini Hemming" userId="b1aebde7-0fc2-4541-9cd1-ca9af926869f" providerId="ADAL" clId="{34ABCFB3-E088-40E3-B04F-C76D365D6EF2}" dt="2025-11-10T06:41:27.830" v="14"/>
        <pc:sldMkLst>
          <pc:docMk/>
          <pc:sldMk cId="370763212" sldId="474"/>
        </pc:sldMkLst>
      </pc:sldChg>
      <pc:sldChg chg="add">
        <pc:chgData name="Sini Hemming" userId="b1aebde7-0fc2-4541-9cd1-ca9af926869f" providerId="ADAL" clId="{34ABCFB3-E088-40E3-B04F-C76D365D6EF2}" dt="2025-11-10T06:41:27.830" v="14"/>
        <pc:sldMkLst>
          <pc:docMk/>
          <pc:sldMk cId="4252666662" sldId="475"/>
        </pc:sldMkLst>
      </pc:sldChg>
      <pc:sldChg chg="modSp add mod modAnim modNotesTx">
        <pc:chgData name="Sini Hemming" userId="b1aebde7-0fc2-4541-9cd1-ca9af926869f" providerId="ADAL" clId="{34ABCFB3-E088-40E3-B04F-C76D365D6EF2}" dt="2025-11-10T06:43:47.632" v="73" actId="1076"/>
        <pc:sldMkLst>
          <pc:docMk/>
          <pc:sldMk cId="1613855281" sldId="476"/>
        </pc:sldMkLst>
        <pc:spChg chg="mod">
          <ac:chgData name="Sini Hemming" userId="b1aebde7-0fc2-4541-9cd1-ca9af926869f" providerId="ADAL" clId="{34ABCFB3-E088-40E3-B04F-C76D365D6EF2}" dt="2025-11-10T06:43:39.111" v="72" actId="20577"/>
          <ac:spMkLst>
            <pc:docMk/>
            <pc:sldMk cId="1613855281" sldId="476"/>
            <ac:spMk id="2" creationId="{4A3109F0-A3E2-484F-9AA1-1608D042FB8B}"/>
          </ac:spMkLst>
        </pc:spChg>
        <pc:spChg chg="mod">
          <ac:chgData name="Sini Hemming" userId="b1aebde7-0fc2-4541-9cd1-ca9af926869f" providerId="ADAL" clId="{34ABCFB3-E088-40E3-B04F-C76D365D6EF2}" dt="2025-11-10T06:43:28.827" v="29"/>
          <ac:spMkLst>
            <pc:docMk/>
            <pc:sldMk cId="1613855281" sldId="476"/>
            <ac:spMk id="4" creationId="{17271AC7-9B06-45CA-AA34-7EABB2D11FEC}"/>
          </ac:spMkLst>
        </pc:spChg>
        <pc:picChg chg="mod">
          <ac:chgData name="Sini Hemming" userId="b1aebde7-0fc2-4541-9cd1-ca9af926869f" providerId="ADAL" clId="{34ABCFB3-E088-40E3-B04F-C76D365D6EF2}" dt="2025-11-10T06:43:47.632" v="73" actId="1076"/>
          <ac:picMkLst>
            <pc:docMk/>
            <pc:sldMk cId="1613855281" sldId="476"/>
            <ac:picMk id="9" creationId="{2E21C432-7ADC-DDC3-0B19-4FC5ADC8B18E}"/>
          </ac:picMkLst>
        </pc:picChg>
      </pc:sldChg>
      <pc:sldChg chg="modSp add mod modNotesTx">
        <pc:chgData name="Sini Hemming" userId="b1aebde7-0fc2-4541-9cd1-ca9af926869f" providerId="ADAL" clId="{34ABCFB3-E088-40E3-B04F-C76D365D6EF2}" dt="2025-11-10T06:56:38.248" v="203" actId="20577"/>
        <pc:sldMkLst>
          <pc:docMk/>
          <pc:sldMk cId="4036543802" sldId="477"/>
        </pc:sldMkLst>
        <pc:spChg chg="mod">
          <ac:chgData name="Sini Hemming" userId="b1aebde7-0fc2-4541-9cd1-ca9af926869f" providerId="ADAL" clId="{34ABCFB3-E088-40E3-B04F-C76D365D6EF2}" dt="2025-11-10T06:44:26.131" v="102" actId="20577"/>
          <ac:spMkLst>
            <pc:docMk/>
            <pc:sldMk cId="4036543802" sldId="477"/>
            <ac:spMk id="2" creationId="{F02B3245-ACEC-4782-A300-0B69A47E2CB4}"/>
          </ac:spMkLst>
        </pc:spChg>
        <pc:spChg chg="mod">
          <ac:chgData name="Sini Hemming" userId="b1aebde7-0fc2-4541-9cd1-ca9af926869f" providerId="ADAL" clId="{34ABCFB3-E088-40E3-B04F-C76D365D6EF2}" dt="2025-11-10T06:44:43.811" v="104" actId="1076"/>
          <ac:spMkLst>
            <pc:docMk/>
            <pc:sldMk cId="4036543802" sldId="477"/>
            <ac:spMk id="3" creationId="{A9B29781-C0A9-28BD-24B5-0068C3234191}"/>
          </ac:spMkLst>
        </pc:spChg>
      </pc:sldChg>
      <pc:sldChg chg="modSp add mod">
        <pc:chgData name="Sini Hemming" userId="b1aebde7-0fc2-4541-9cd1-ca9af926869f" providerId="ADAL" clId="{34ABCFB3-E088-40E3-B04F-C76D365D6EF2}" dt="2025-11-10T06:50:22.138" v="133" actId="20577"/>
        <pc:sldMkLst>
          <pc:docMk/>
          <pc:sldMk cId="1598104274" sldId="478"/>
        </pc:sldMkLst>
        <pc:spChg chg="mod">
          <ac:chgData name="Sini Hemming" userId="b1aebde7-0fc2-4541-9cd1-ca9af926869f" providerId="ADAL" clId="{34ABCFB3-E088-40E3-B04F-C76D365D6EF2}" dt="2025-11-10T06:50:22.138" v="133" actId="20577"/>
          <ac:spMkLst>
            <pc:docMk/>
            <pc:sldMk cId="1598104274" sldId="478"/>
            <ac:spMk id="5" creationId="{4E2A607F-4460-312B-5F80-BF620DEE9857}"/>
          </ac:spMkLst>
        </pc:spChg>
      </pc:sldChg>
      <pc:sldChg chg="add">
        <pc:chgData name="Sini Hemming" userId="b1aebde7-0fc2-4541-9cd1-ca9af926869f" providerId="ADAL" clId="{34ABCFB3-E088-40E3-B04F-C76D365D6EF2}" dt="2025-11-10T08:32:39.853" v="206"/>
        <pc:sldMkLst>
          <pc:docMk/>
          <pc:sldMk cId="3386616476" sldId="4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2BAF7-2A03-F541-AD13-7DC31B2EBF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FE39FE9-A916-064E-8AE8-25F81C6AB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7FA2E-E54B-A542-9E35-8D8F4F6290F7}" type="datetimeFigureOut">
              <a:rPr lang="fi-FI" smtClean="0"/>
              <a:t>10.11.2025</a:t>
            </a:fld>
            <a:endParaRPr lang="fi-FI"/>
          </a:p>
        </p:txBody>
      </p:sp>
      <p:sp>
        <p:nvSpPr>
          <p:cNvPr id="4" name="Footer Placeholder 3">
            <a:extLst>
              <a:ext uri="{FF2B5EF4-FFF2-40B4-BE49-F238E27FC236}">
                <a16:creationId xmlns:a16="http://schemas.microsoft.com/office/drawing/2014/main" id="{E376FA90-ABC8-8F48-A65E-E39E9A02D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BB7D4712-6CD5-EA45-BA1E-A59ABB916E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98ECD-AD95-6E4D-9861-9A2C5A60CE6F}" type="slidenum">
              <a:rPr lang="fi-FI" smtClean="0"/>
              <a:t>‹#›</a:t>
            </a:fld>
            <a:endParaRPr lang="fi-FI"/>
          </a:p>
        </p:txBody>
      </p:sp>
    </p:spTree>
    <p:extLst>
      <p:ext uri="{BB962C8B-B14F-4D97-AF65-F5344CB8AC3E}">
        <p14:creationId xmlns:p14="http://schemas.microsoft.com/office/powerpoint/2010/main" val="229042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E878-FCB9-1147-A003-B0E3DDF520B0}" type="datetimeFigureOut">
              <a:rPr lang="fi-FI" smtClean="0"/>
              <a:t>10.11.2025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595E0-6BCA-764C-8B8A-0C7D03E99EF2}" type="slidenum">
              <a:rPr lang="fi-FI" smtClean="0"/>
              <a:t>‹#›</a:t>
            </a:fld>
            <a:endParaRPr lang="fi-FI"/>
          </a:p>
        </p:txBody>
      </p:sp>
    </p:spTree>
    <p:extLst>
      <p:ext uri="{BB962C8B-B14F-4D97-AF65-F5344CB8AC3E}">
        <p14:creationId xmlns:p14="http://schemas.microsoft.com/office/powerpoint/2010/main" val="2577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Mitkä ovat </a:t>
            </a:r>
            <a:r>
              <a:rPr lang="fi-FI" dirty="0" err="1"/>
              <a:t>Stormossenin</a:t>
            </a:r>
            <a:r>
              <a:rPr lang="fi-FI" dirty="0"/>
              <a:t> tehtäviä?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Ekopisteellä</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Hyötykäyttöasemalla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err="1"/>
              <a:t>Stormossenin</a:t>
            </a:r>
            <a:r>
              <a:rPr lang="fi-FI" dirty="0"/>
              <a:t> biokaasulaitoksella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Biokaasubussissa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err="1"/>
              <a:t>Minimossenilla</a:t>
            </a:r>
            <a:endParaRPr lang="sv-FI" dirty="0"/>
          </a:p>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2</a:t>
            </a:fld>
            <a:endParaRPr lang="fi-FI"/>
          </a:p>
        </p:txBody>
      </p:sp>
    </p:spTree>
    <p:extLst>
      <p:ext uri="{BB962C8B-B14F-4D97-AF65-F5344CB8AC3E}">
        <p14:creationId xmlns:p14="http://schemas.microsoft.com/office/powerpoint/2010/main" val="234583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metallinkeräykseen</a:t>
            </a:r>
            <a:r>
              <a:rPr lang="sv-SE" b="1" dirty="0"/>
              <a:t>? </a:t>
            </a:r>
            <a:r>
              <a:rPr lang="sv-SE" b="0" dirty="0" err="1"/>
              <a:t>Kaikki</a:t>
            </a:r>
            <a:r>
              <a:rPr lang="sv-SE" b="0" dirty="0"/>
              <a:t> </a:t>
            </a:r>
            <a:r>
              <a:rPr lang="sv-SE" b="0" dirty="0" err="1"/>
              <a:t>metalliesineet</a:t>
            </a:r>
            <a:r>
              <a:rPr lang="sv-SE" b="0" dirty="0"/>
              <a:t> ja </a:t>
            </a:r>
            <a:r>
              <a:rPr lang="sv-SE" b="0" dirty="0" err="1"/>
              <a:t>esineet</a:t>
            </a:r>
            <a:r>
              <a:rPr lang="sv-SE" b="0" dirty="0"/>
              <a:t>, </a:t>
            </a:r>
            <a:r>
              <a:rPr lang="sv-SE" b="0" dirty="0" err="1"/>
              <a:t>jotka</a:t>
            </a:r>
            <a:r>
              <a:rPr lang="sv-SE" b="0" dirty="0"/>
              <a:t> </a:t>
            </a:r>
            <a:r>
              <a:rPr lang="sv-SE" b="0" dirty="0" err="1"/>
              <a:t>pääasiassa</a:t>
            </a:r>
            <a:r>
              <a:rPr lang="sv-SE" b="0" dirty="0"/>
              <a:t> </a:t>
            </a:r>
            <a:r>
              <a:rPr lang="sv-SE" b="0" dirty="0" err="1"/>
              <a:t>koostuvat</a:t>
            </a:r>
            <a:r>
              <a:rPr lang="sv-SE" b="0" dirty="0"/>
              <a:t> </a:t>
            </a:r>
            <a:r>
              <a:rPr lang="sv-SE" b="0" dirty="0" err="1"/>
              <a:t>metallista</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metallinkeräysastiaan</a:t>
            </a:r>
            <a:r>
              <a:rPr lang="sv-SE" b="0" dirty="0"/>
              <a:t>.</a:t>
            </a:r>
          </a:p>
          <a:p>
            <a:r>
              <a:rPr lang="sv-SE" b="1" dirty="0" err="1"/>
              <a:t>Kierrätys</a:t>
            </a:r>
            <a:r>
              <a:rPr lang="sv-SE" b="1" dirty="0"/>
              <a:t>: </a:t>
            </a:r>
            <a:r>
              <a:rPr lang="sv-SE" b="0" dirty="0" err="1"/>
              <a:t>Kierrätetystä</a:t>
            </a:r>
            <a:r>
              <a:rPr lang="sv-SE" b="0" dirty="0"/>
              <a:t> </a:t>
            </a:r>
            <a:r>
              <a:rPr lang="sv-SE" b="0" dirty="0" err="1"/>
              <a:t>metallista</a:t>
            </a:r>
            <a:r>
              <a:rPr lang="sv-SE" b="0" dirty="0"/>
              <a:t> </a:t>
            </a:r>
            <a:r>
              <a:rPr lang="sv-SE" b="0" dirty="0" err="1"/>
              <a:t>tehdään</a:t>
            </a:r>
            <a:r>
              <a:rPr lang="sv-SE" b="0" dirty="0"/>
              <a:t> </a:t>
            </a:r>
            <a:r>
              <a:rPr lang="sv-SE" b="0" dirty="0" err="1"/>
              <a:t>uusia</a:t>
            </a:r>
            <a:r>
              <a:rPr lang="sv-SE" b="0" dirty="0"/>
              <a:t> </a:t>
            </a:r>
            <a:r>
              <a:rPr lang="sv-SE" b="0" dirty="0" err="1"/>
              <a:t>teollisuuden</a:t>
            </a:r>
            <a:r>
              <a:rPr lang="sv-SE" b="0" dirty="0"/>
              <a:t> </a:t>
            </a:r>
            <a:r>
              <a:rPr lang="sv-SE" b="0" dirty="0" err="1"/>
              <a:t>metallituotteita</a:t>
            </a:r>
            <a:r>
              <a:rPr lang="sv-SE" b="0" dirty="0"/>
              <a:t>, </a:t>
            </a:r>
            <a:r>
              <a:rPr lang="sv-SE" b="0" dirty="0" err="1"/>
              <a:t>esim</a:t>
            </a:r>
            <a:r>
              <a:rPr lang="sv-SE" b="0" dirty="0"/>
              <a:t>. </a:t>
            </a:r>
            <a:r>
              <a:rPr lang="sv-SE" b="0" dirty="0" err="1"/>
              <a:t>polkupyörän</a:t>
            </a:r>
            <a:r>
              <a:rPr lang="sv-SE" b="0" dirty="0"/>
              <a:t> </a:t>
            </a:r>
            <a:r>
              <a:rPr lang="sv-SE" b="0" dirty="0" err="1"/>
              <a:t>runkoja</a:t>
            </a:r>
            <a:r>
              <a:rPr lang="sv-SE" b="0" dirty="0"/>
              <a:t>. </a:t>
            </a:r>
            <a:r>
              <a:rPr lang="sv-SE" b="0" dirty="0" err="1"/>
              <a:t>Metallia</a:t>
            </a:r>
            <a:r>
              <a:rPr lang="sv-SE" b="0" dirty="0"/>
              <a:t> </a:t>
            </a:r>
            <a:r>
              <a:rPr lang="sv-SE" b="0" dirty="0" err="1"/>
              <a:t>voi</a:t>
            </a:r>
            <a:r>
              <a:rPr lang="sv-SE" b="0" dirty="0"/>
              <a:t> </a:t>
            </a:r>
            <a:r>
              <a:rPr lang="sv-SE" b="0" dirty="0" err="1"/>
              <a:t>kierrättää</a:t>
            </a:r>
            <a:r>
              <a:rPr lang="sv-SE" b="0" dirty="0"/>
              <a:t> </a:t>
            </a:r>
            <a:r>
              <a:rPr lang="sv-SE" b="0" dirty="0" err="1"/>
              <a:t>vaikka</a:t>
            </a:r>
            <a:r>
              <a:rPr lang="sv-SE" b="0" dirty="0"/>
              <a:t> </a:t>
            </a:r>
            <a:r>
              <a:rPr lang="sv-SE" b="0" dirty="0" err="1"/>
              <a:t>kuinka</a:t>
            </a:r>
            <a:r>
              <a:rPr lang="sv-SE" b="0" dirty="0"/>
              <a:t> monta </a:t>
            </a:r>
            <a:r>
              <a:rPr lang="sv-SE" b="0" dirty="0" err="1"/>
              <a:t>kertaa</a:t>
            </a:r>
            <a:r>
              <a:rPr lang="sv-SE" b="0" dirty="0"/>
              <a:t>.</a:t>
            </a:r>
          </a:p>
          <a:p>
            <a:r>
              <a:rPr lang="sv-SE" b="1" dirty="0" err="1"/>
              <a:t>Älä</a:t>
            </a:r>
            <a:r>
              <a:rPr lang="sv-SE" b="1" dirty="0"/>
              <a:t> </a:t>
            </a:r>
            <a:r>
              <a:rPr lang="sv-SE" b="1" dirty="0" err="1"/>
              <a:t>laita</a:t>
            </a:r>
            <a:r>
              <a:rPr lang="sv-SE" b="1" dirty="0"/>
              <a:t>: </a:t>
            </a:r>
            <a:r>
              <a:rPr lang="sv-SE" b="0" dirty="0" err="1"/>
              <a:t>Metallipakkauksia</a:t>
            </a:r>
            <a:r>
              <a:rPr lang="sv-SE" b="0" dirty="0"/>
              <a:t>, </a:t>
            </a:r>
            <a:r>
              <a:rPr lang="sv-SE" b="0" dirty="0" err="1"/>
              <a:t>joissa</a:t>
            </a:r>
            <a:r>
              <a:rPr lang="sv-SE" b="0" dirty="0"/>
              <a:t> on </a:t>
            </a:r>
            <a:r>
              <a:rPr lang="sv-SE" b="0" dirty="0" err="1"/>
              <a:t>vielä</a:t>
            </a:r>
            <a:r>
              <a:rPr lang="sv-SE" b="0" dirty="0"/>
              <a:t> </a:t>
            </a:r>
            <a:r>
              <a:rPr lang="sv-SE" b="0" dirty="0" err="1"/>
              <a:t>sisältöä</a:t>
            </a:r>
            <a:r>
              <a:rPr lang="sv-SE" b="0" dirty="0"/>
              <a:t>, </a:t>
            </a:r>
            <a:r>
              <a:rPr lang="sv-SE" b="0" dirty="0" err="1"/>
              <a:t>esim</a:t>
            </a:r>
            <a:r>
              <a:rPr lang="sv-SE" b="0" dirty="0"/>
              <a:t>. </a:t>
            </a:r>
            <a:r>
              <a:rPr lang="sv-SE" b="0" dirty="0" err="1"/>
              <a:t>vaarallista</a:t>
            </a:r>
            <a:r>
              <a:rPr lang="sv-SE" b="0" dirty="0"/>
              <a:t> </a:t>
            </a:r>
            <a:r>
              <a:rPr lang="sv-SE" b="0" dirty="0" err="1"/>
              <a:t>jätettä</a:t>
            </a:r>
            <a:r>
              <a:rPr lang="sv-SE" b="0" dirty="0"/>
              <a:t>, </a:t>
            </a:r>
            <a:r>
              <a:rPr lang="sv-SE" b="0" dirty="0" err="1"/>
              <a:t>elektroniikkaa</a:t>
            </a:r>
            <a:endParaRPr lang="sv-SE"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11</a:t>
            </a:fld>
            <a:endParaRPr lang="fi-FI"/>
          </a:p>
        </p:txBody>
      </p:sp>
    </p:spTree>
    <p:extLst>
      <p:ext uri="{BB962C8B-B14F-4D97-AF65-F5344CB8AC3E}">
        <p14:creationId xmlns:p14="http://schemas.microsoft.com/office/powerpoint/2010/main" val="34999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lasinkeräykseen</a:t>
            </a:r>
            <a:r>
              <a:rPr lang="sv-SE" b="1" dirty="0"/>
              <a:t>? </a:t>
            </a:r>
            <a:r>
              <a:rPr lang="sv-SE" b="0" dirty="0" err="1"/>
              <a:t>Pantittomat</a:t>
            </a:r>
            <a:r>
              <a:rPr lang="sv-SE" b="0" dirty="0"/>
              <a:t>, </a:t>
            </a:r>
            <a:r>
              <a:rPr lang="sv-SE" b="0" dirty="0" err="1"/>
              <a:t>tyhjät</a:t>
            </a:r>
            <a:r>
              <a:rPr lang="sv-SE" b="0" dirty="0"/>
              <a:t> </a:t>
            </a:r>
            <a:r>
              <a:rPr lang="sv-SE" b="0" dirty="0" err="1"/>
              <a:t>lasipullot</a:t>
            </a:r>
            <a:r>
              <a:rPr lang="sv-SE" b="0" dirty="0"/>
              <a:t> ja -</a:t>
            </a:r>
            <a:r>
              <a:rPr lang="sv-SE" b="0" dirty="0" err="1"/>
              <a:t>purkit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lasinkeräysastiaan</a:t>
            </a:r>
            <a:r>
              <a:rPr lang="sv-SE" b="0" dirty="0"/>
              <a:t>.</a:t>
            </a:r>
          </a:p>
          <a:p>
            <a:r>
              <a:rPr lang="sv-SE" b="1" dirty="0" err="1"/>
              <a:t>Kierrätys</a:t>
            </a:r>
            <a:r>
              <a:rPr lang="sv-SE" b="1" dirty="0"/>
              <a:t>: </a:t>
            </a:r>
            <a:r>
              <a:rPr lang="sv-SE" b="0" dirty="0" err="1"/>
              <a:t>Lasista</a:t>
            </a:r>
            <a:r>
              <a:rPr lang="sv-SE" b="0" dirty="0"/>
              <a:t> </a:t>
            </a:r>
            <a:r>
              <a:rPr lang="sv-SE" b="0" dirty="0" err="1"/>
              <a:t>tehdään</a:t>
            </a:r>
            <a:r>
              <a:rPr lang="sv-SE" b="0" dirty="0"/>
              <a:t> </a:t>
            </a:r>
            <a:r>
              <a:rPr lang="sv-SE" b="0" dirty="0" err="1"/>
              <a:t>uusia</a:t>
            </a:r>
            <a:r>
              <a:rPr lang="sv-SE" b="0" dirty="0"/>
              <a:t> </a:t>
            </a:r>
            <a:r>
              <a:rPr lang="sv-SE" b="0" dirty="0" err="1"/>
              <a:t>lasipurkkeja</a:t>
            </a:r>
            <a:r>
              <a:rPr lang="sv-SE" b="0" dirty="0"/>
              <a:t> ja –</a:t>
            </a:r>
            <a:r>
              <a:rPr lang="sv-SE" b="0" dirty="0" err="1"/>
              <a:t>pulloja</a:t>
            </a:r>
            <a:r>
              <a:rPr lang="sv-SE" b="0" dirty="0"/>
              <a:t>.</a:t>
            </a:r>
          </a:p>
          <a:p>
            <a:r>
              <a:rPr lang="sv-SE" b="1" dirty="0" err="1"/>
              <a:t>Älä</a:t>
            </a:r>
            <a:r>
              <a:rPr lang="sv-SE" b="1" dirty="0"/>
              <a:t> </a:t>
            </a:r>
            <a:r>
              <a:rPr lang="sv-SE" b="1" dirty="0" err="1"/>
              <a:t>laita</a:t>
            </a:r>
            <a:r>
              <a:rPr lang="sv-SE" b="1" dirty="0"/>
              <a:t>: </a:t>
            </a:r>
            <a:r>
              <a:rPr lang="sv-SE" b="0" dirty="0" err="1"/>
              <a:t>Lasiesineitä</a:t>
            </a:r>
            <a:r>
              <a:rPr lang="sv-SE" b="0" dirty="0"/>
              <a:t>, kuten </a:t>
            </a:r>
            <a:r>
              <a:rPr lang="sv-SE" b="0" dirty="0" err="1"/>
              <a:t>juomalaseja</a:t>
            </a:r>
            <a:r>
              <a:rPr lang="sv-SE" b="0" dirty="0"/>
              <a:t>, </a:t>
            </a:r>
            <a:r>
              <a:rPr lang="sv-SE" b="0" dirty="0" err="1"/>
              <a:t>peililasia</a:t>
            </a:r>
            <a:r>
              <a:rPr lang="sv-SE" b="0" dirty="0"/>
              <a:t>, </a:t>
            </a:r>
            <a:r>
              <a:rPr lang="sv-SE" b="0" dirty="0" err="1"/>
              <a:t>ikkunalasia</a:t>
            </a:r>
            <a:r>
              <a:rPr lang="sv-SE" b="0" dirty="0"/>
              <a:t>, </a:t>
            </a:r>
            <a:r>
              <a:rPr lang="sv-SE" b="0" dirty="0" err="1"/>
              <a:t>posliinia</a:t>
            </a:r>
            <a:r>
              <a:rPr lang="sv-SE" b="0" dirty="0"/>
              <a:t> </a:t>
            </a:r>
            <a:r>
              <a:rPr lang="sv-SE" b="0" dirty="0" err="1"/>
              <a:t>yms</a:t>
            </a:r>
            <a:r>
              <a:rPr lang="sv-SE" b="0" dirty="0"/>
              <a: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12</a:t>
            </a:fld>
            <a:endParaRPr lang="fi-FI"/>
          </a:p>
        </p:txBody>
      </p:sp>
    </p:spTree>
    <p:extLst>
      <p:ext uri="{BB962C8B-B14F-4D97-AF65-F5344CB8AC3E}">
        <p14:creationId xmlns:p14="http://schemas.microsoft.com/office/powerpoint/2010/main" val="40804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muovinkeräykseen</a:t>
            </a:r>
            <a:r>
              <a:rPr lang="sv-SE" b="1" dirty="0"/>
              <a:t>? </a:t>
            </a:r>
            <a:r>
              <a:rPr lang="sv-SE" b="0" dirty="0" err="1"/>
              <a:t>Tyhjät</a:t>
            </a:r>
            <a:r>
              <a:rPr lang="sv-SE" b="0" dirty="0"/>
              <a:t> </a:t>
            </a:r>
            <a:r>
              <a:rPr lang="sv-SE" b="0" dirty="0" err="1"/>
              <a:t>muovipakkaukset</a:t>
            </a:r>
            <a:r>
              <a:rPr lang="sv-SE" b="0" dirty="0"/>
              <a:t>. </a:t>
            </a:r>
            <a:r>
              <a:rPr lang="sv-SE" b="0" dirty="0" err="1"/>
              <a:t>Pakkaus</a:t>
            </a:r>
            <a:r>
              <a:rPr lang="sv-SE" b="0" dirty="0"/>
              <a:t> on </a:t>
            </a:r>
            <a:r>
              <a:rPr lang="sv-SE" b="0" dirty="0" err="1"/>
              <a:t>myytävän</a:t>
            </a:r>
            <a:r>
              <a:rPr lang="sv-SE" b="0" dirty="0"/>
              <a:t> </a:t>
            </a:r>
            <a:r>
              <a:rPr lang="sv-SE" b="0" dirty="0" err="1"/>
              <a:t>tuotteen</a:t>
            </a:r>
            <a:r>
              <a:rPr lang="sv-SE" b="0" dirty="0"/>
              <a:t> </a:t>
            </a:r>
            <a:r>
              <a:rPr lang="sv-SE" b="0" dirty="0" err="1"/>
              <a:t>pakkaamiseen</a:t>
            </a:r>
            <a:r>
              <a:rPr lang="sv-SE" b="0" dirty="0"/>
              <a:t> </a:t>
            </a:r>
            <a:r>
              <a:rPr lang="sv-SE" b="0" dirty="0" err="1"/>
              <a:t>tarkoitettu</a:t>
            </a:r>
            <a:r>
              <a:rPr lang="sv-SE" b="0" dirty="0"/>
              <a:t> </a:t>
            </a:r>
            <a:r>
              <a:rPr lang="sv-SE" b="0" dirty="0" err="1"/>
              <a:t>rasia</a:t>
            </a:r>
            <a:r>
              <a:rPr lang="sv-SE" b="0" dirty="0"/>
              <a:t>, </a:t>
            </a:r>
            <a:r>
              <a:rPr lang="sv-SE" b="0" dirty="0" err="1"/>
              <a:t>kääre</a:t>
            </a:r>
            <a:r>
              <a:rPr lang="sv-SE" b="0" dirty="0"/>
              <a:t>, </a:t>
            </a:r>
            <a:r>
              <a:rPr lang="sv-SE" b="0" dirty="0" err="1"/>
              <a:t>pussi</a:t>
            </a:r>
            <a:r>
              <a:rPr lang="sv-SE" b="0" dirty="0"/>
              <a:t> </a:t>
            </a:r>
            <a:r>
              <a:rPr lang="sv-SE" b="0" dirty="0" err="1"/>
              <a:t>tms</a:t>
            </a:r>
            <a:r>
              <a:rPr lang="sv-SE" b="0" dirty="0"/>
              <a:t>. </a:t>
            </a:r>
            <a:r>
              <a:rPr lang="sv-SE" b="0" dirty="0" err="1"/>
              <a:t>Ei</a:t>
            </a:r>
            <a:r>
              <a:rPr lang="sv-SE" b="0" dirty="0"/>
              <a:t> </a:t>
            </a:r>
            <a:r>
              <a:rPr lang="sv-SE" b="0" dirty="0" err="1"/>
              <a:t>tarvitse</a:t>
            </a:r>
            <a:r>
              <a:rPr lang="sv-SE" b="0" dirty="0"/>
              <a:t> </a:t>
            </a:r>
            <a:r>
              <a:rPr lang="sv-SE" b="0" dirty="0" err="1"/>
              <a:t>huuhdella</a:t>
            </a:r>
            <a:r>
              <a:rPr lang="sv-SE" b="0" dirty="0"/>
              <a:t> tai </a:t>
            </a:r>
            <a:r>
              <a:rPr lang="sv-SE" b="0" dirty="0" err="1"/>
              <a:t>pestä</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Useimmilla</a:t>
            </a:r>
            <a:r>
              <a:rPr lang="sv-SE" b="0" dirty="0"/>
              <a:t> </a:t>
            </a:r>
            <a:r>
              <a:rPr lang="sv-SE" b="0" dirty="0" err="1"/>
              <a:t>Rinki-ekopisteillä</a:t>
            </a:r>
            <a:r>
              <a:rPr lang="sv-SE" b="0" dirty="0"/>
              <a:t> </a:t>
            </a:r>
            <a:r>
              <a:rPr lang="sv-SE" b="0" dirty="0" err="1"/>
              <a:t>kerätään</a:t>
            </a:r>
            <a:r>
              <a:rPr lang="sv-SE" b="0" dirty="0"/>
              <a:t> </a:t>
            </a:r>
            <a:r>
              <a:rPr lang="sv-SE" b="0" dirty="0" err="1"/>
              <a:t>muovia</a:t>
            </a:r>
            <a:endParaRPr lang="sv-SE" b="0" dirty="0"/>
          </a:p>
          <a:p>
            <a:pPr marL="0" indent="0">
              <a:buFont typeface="Arial" panose="020B0604020202020204" pitchFamily="34" charset="0"/>
              <a:buNone/>
            </a:pPr>
            <a:r>
              <a:rPr lang="sv-SE" b="1" dirty="0" err="1"/>
              <a:t>Kierrätys</a:t>
            </a:r>
            <a:r>
              <a:rPr lang="sv-SE" b="1" dirty="0"/>
              <a:t>: </a:t>
            </a:r>
            <a:r>
              <a:rPr lang="sv-SE" b="0" dirty="0" err="1"/>
              <a:t>Muovista</a:t>
            </a:r>
            <a:r>
              <a:rPr lang="sv-SE" b="0" dirty="0"/>
              <a:t> </a:t>
            </a:r>
            <a:r>
              <a:rPr lang="sv-SE" b="0" dirty="0" err="1"/>
              <a:t>valmistetaan</a:t>
            </a:r>
            <a:r>
              <a:rPr lang="sv-SE" b="0" dirty="0"/>
              <a:t> mm. </a:t>
            </a:r>
            <a:r>
              <a:rPr lang="sv-SE" b="0" dirty="0" err="1"/>
              <a:t>siivoustarvikkeita</a:t>
            </a:r>
            <a:r>
              <a:rPr lang="sv-SE" b="0" dirty="0"/>
              <a:t>, </a:t>
            </a:r>
            <a:r>
              <a:rPr lang="sv-SE" b="0" dirty="0" err="1"/>
              <a:t>rakennusmateriaalia</a:t>
            </a:r>
            <a:r>
              <a:rPr lang="sv-SE" b="0" dirty="0"/>
              <a:t> </a:t>
            </a:r>
            <a:r>
              <a:rPr lang="sv-SE" b="0" dirty="0" err="1"/>
              <a:t>sekä</a:t>
            </a:r>
            <a:r>
              <a:rPr lang="sv-SE" b="0" dirty="0"/>
              <a:t> </a:t>
            </a:r>
            <a:r>
              <a:rPr lang="sv-SE" b="0" dirty="0" err="1"/>
              <a:t>muovipusseja</a:t>
            </a:r>
            <a:r>
              <a:rPr lang="sv-SE" b="0" dirty="0"/>
              <a:t> ja </a:t>
            </a:r>
            <a:r>
              <a:rPr lang="sv-SE" b="0" dirty="0" err="1"/>
              <a:t>jätesäkkejä</a:t>
            </a:r>
            <a:r>
              <a:rPr lang="sv-SE" b="0" dirty="0"/>
              <a:t>.</a:t>
            </a:r>
          </a:p>
          <a:p>
            <a:r>
              <a:rPr lang="sv-SE" b="1" dirty="0" err="1"/>
              <a:t>Älä</a:t>
            </a:r>
            <a:r>
              <a:rPr lang="sv-SE" b="1" dirty="0"/>
              <a:t> </a:t>
            </a:r>
            <a:r>
              <a:rPr lang="sv-SE" b="1" dirty="0" err="1"/>
              <a:t>laita</a:t>
            </a:r>
            <a:r>
              <a:rPr lang="sv-SE" b="1" dirty="0"/>
              <a:t>: </a:t>
            </a:r>
            <a:r>
              <a:rPr lang="sv-SE" b="0" dirty="0" err="1"/>
              <a:t>Muovituotteita</a:t>
            </a:r>
            <a:r>
              <a:rPr lang="sv-SE" b="0" dirty="0"/>
              <a:t>, </a:t>
            </a:r>
            <a:r>
              <a:rPr lang="sv-SE" b="0" dirty="0" err="1"/>
              <a:t>jotka</a:t>
            </a:r>
            <a:r>
              <a:rPr lang="sv-SE" b="0" dirty="0"/>
              <a:t> </a:t>
            </a:r>
            <a:r>
              <a:rPr lang="sv-SE" b="0" dirty="0" err="1"/>
              <a:t>eivät</a:t>
            </a:r>
            <a:r>
              <a:rPr lang="sv-SE" b="0" dirty="0"/>
              <a:t> </a:t>
            </a:r>
            <a:r>
              <a:rPr lang="sv-SE" b="0" dirty="0" err="1"/>
              <a:t>ole</a:t>
            </a:r>
            <a:r>
              <a:rPr lang="sv-SE" b="0" dirty="0"/>
              <a:t> </a:t>
            </a:r>
            <a:r>
              <a:rPr lang="sv-SE" b="0" dirty="0" err="1"/>
              <a:t>pakkauksia</a:t>
            </a:r>
            <a:r>
              <a:rPr lang="sv-SE" b="0"/>
              <a:t> kuten </a:t>
            </a:r>
            <a:r>
              <a:rPr lang="sv-SE" b="0" dirty="0" err="1"/>
              <a:t>hammasharjoja</a:t>
            </a:r>
            <a:r>
              <a:rPr lang="sv-SE" b="0" dirty="0"/>
              <a:t>, </a:t>
            </a:r>
            <a:r>
              <a:rPr lang="sv-SE" b="0" dirty="0" err="1"/>
              <a:t>muovileluja</a:t>
            </a:r>
            <a:r>
              <a:rPr lang="sv-SE" b="0" dirty="0"/>
              <a:t>, </a:t>
            </a:r>
            <a:r>
              <a:rPr lang="sv-SE" b="0" dirty="0" err="1"/>
              <a:t>pakasterasioita</a:t>
            </a:r>
            <a:r>
              <a:rPr lang="sv-SE" b="0" dirty="0"/>
              <a:t>. Ne </a:t>
            </a:r>
            <a:r>
              <a:rPr lang="sv-SE" b="0" dirty="0" err="1"/>
              <a:t>ovat</a:t>
            </a:r>
            <a:r>
              <a:rPr lang="sv-SE" b="0" dirty="0"/>
              <a:t> </a:t>
            </a:r>
            <a:r>
              <a:rPr lang="sv-SE" b="0" dirty="0" err="1"/>
              <a:t>sekajätettä</a:t>
            </a:r>
            <a:r>
              <a:rPr lang="sv-SE" b="0" dirty="0"/>
              <a: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13</a:t>
            </a:fld>
            <a:endParaRPr lang="fi-FI"/>
          </a:p>
        </p:txBody>
      </p:sp>
    </p:spTree>
    <p:extLst>
      <p:ext uri="{BB962C8B-B14F-4D97-AF65-F5344CB8AC3E}">
        <p14:creationId xmlns:p14="http://schemas.microsoft.com/office/powerpoint/2010/main" val="386796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tx2"/>
                </a:solidFill>
                <a:latin typeface="Houschka Pro Light" panose="02000503030000020003" pitchFamily="2" charset="0"/>
              </a:rPr>
              <a:t>Kierrätysmuovista valmistetaan mm. muovipusseja ja jätesäkkejä sekä erilaisia käyttötavaroita ja rakennustarvikkeita. Panttipullosysteemi on olemassa juuri siksi, että materiaali päätyisi kiertoon. Yli 90 % panttipulloista ja -tölkeistä palautetaan kierrätykseen</a:t>
            </a:r>
            <a:endParaRPr lang="sv-SE" sz="1200" dirty="0">
              <a:solidFill>
                <a:schemeClr val="tx2"/>
              </a:solidFill>
              <a:latin typeface="Houschka Pro Light" panose="0200050303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latin typeface="Houschka Pro Light" panose="02000503030000020003" pitchFamily="2" charset="0"/>
              </a:rPr>
              <a:t>Pantflaskor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och</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burkar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finns</a:t>
            </a:r>
            <a:r>
              <a:rPr lang="fi-FI" sz="1200" dirty="0">
                <a:solidFill>
                  <a:schemeClr val="tx2"/>
                </a:solidFill>
                <a:latin typeface="Houschka Pro Light" panose="02000503030000020003" pitchFamily="2" charset="0"/>
              </a:rPr>
              <a:t> för </a:t>
            </a:r>
            <a:r>
              <a:rPr lang="fi-FI" sz="1200" dirty="0" err="1">
                <a:solidFill>
                  <a:schemeClr val="tx2"/>
                </a:solidFill>
                <a:latin typeface="Houschka Pro Light" panose="02000503030000020003" pitchFamily="2" charset="0"/>
              </a:rPr>
              <a:t>att</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materialet</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ska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komma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tillbaka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till</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återvinningen</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Över</a:t>
            </a:r>
            <a:r>
              <a:rPr lang="fi-FI" sz="1200" dirty="0">
                <a:solidFill>
                  <a:schemeClr val="tx2"/>
                </a:solidFill>
                <a:latin typeface="Houschka Pro Light" panose="02000503030000020003" pitchFamily="2" charset="0"/>
              </a:rPr>
              <a:t> 90 % av </a:t>
            </a:r>
            <a:r>
              <a:rPr lang="fi-FI" sz="1200" dirty="0" err="1">
                <a:solidFill>
                  <a:schemeClr val="tx2"/>
                </a:solidFill>
                <a:latin typeface="Houschka Pro Light" panose="02000503030000020003" pitchFamily="2" charset="0"/>
              </a:rPr>
              <a:t>panten</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cirkulerar</a:t>
            </a:r>
            <a:r>
              <a:rPr lang="fi-FI" sz="1200" dirty="0">
                <a:solidFill>
                  <a:schemeClr val="tx2"/>
                </a:solidFill>
                <a:latin typeface="Houschka Pro Light" panose="02000503030000020003"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tx2"/>
              </a:solidFill>
              <a:latin typeface="Houschka Pro Light" panose="02000503030000020003" pitchFamily="2" charset="0"/>
            </a:endParaRPr>
          </a:p>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14</a:t>
            </a:fld>
            <a:endParaRPr lang="fi-FI"/>
          </a:p>
        </p:txBody>
      </p:sp>
    </p:spTree>
    <p:extLst>
      <p:ext uri="{BB962C8B-B14F-4D97-AF65-F5344CB8AC3E}">
        <p14:creationId xmlns:p14="http://schemas.microsoft.com/office/powerpoint/2010/main" val="386144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kartonginkeräykseen</a:t>
            </a:r>
            <a:r>
              <a:rPr lang="sv-SE" b="1" dirty="0"/>
              <a:t>? </a:t>
            </a:r>
            <a:r>
              <a:rPr lang="sv-SE" b="0" dirty="0" err="1"/>
              <a:t>Tyhjät</a:t>
            </a:r>
            <a:r>
              <a:rPr lang="sv-SE" b="0" dirty="0"/>
              <a:t> ja </a:t>
            </a:r>
            <a:r>
              <a:rPr lang="sv-SE" b="0" dirty="0" err="1"/>
              <a:t>litistetyt</a:t>
            </a:r>
            <a:r>
              <a:rPr lang="sv-SE" b="0" dirty="0"/>
              <a:t> </a:t>
            </a:r>
            <a:r>
              <a:rPr lang="sv-SE" b="0" dirty="0" err="1"/>
              <a:t>kartonkipakkaukset</a:t>
            </a:r>
            <a:r>
              <a:rPr lang="sv-SE" b="0" dirty="0"/>
              <a:t>. </a:t>
            </a:r>
            <a:r>
              <a:rPr lang="sv-SE" b="0" dirty="0" err="1"/>
              <a:t>Ei</a:t>
            </a:r>
            <a:r>
              <a:rPr lang="sv-SE" b="0" dirty="0"/>
              <a:t> </a:t>
            </a:r>
            <a:r>
              <a:rPr lang="sv-SE" b="0" dirty="0" err="1"/>
              <a:t>tarvitse</a:t>
            </a:r>
            <a:r>
              <a:rPr lang="sv-SE" b="0" dirty="0"/>
              <a:t> </a:t>
            </a:r>
            <a:r>
              <a:rPr lang="sv-SE" b="0" dirty="0" err="1"/>
              <a:t>huuhdella</a:t>
            </a:r>
            <a:r>
              <a:rPr lang="sv-SE" b="0" dirty="0"/>
              <a:t> tai </a:t>
            </a:r>
            <a:r>
              <a:rPr lang="sv-SE" b="0" dirty="0" err="1"/>
              <a:t>pestä</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Ringin</a:t>
            </a:r>
            <a:r>
              <a:rPr lang="sv-SE" b="0"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kartonginkeräysastiaan</a:t>
            </a:r>
            <a:r>
              <a:rPr lang="sv-SE" b="0" dirty="0"/>
              <a:t>.</a:t>
            </a:r>
          </a:p>
          <a:p>
            <a:r>
              <a:rPr lang="sv-SE" b="1" dirty="0" err="1"/>
              <a:t>Kierrätys</a:t>
            </a:r>
            <a:r>
              <a:rPr lang="sv-SE" b="1" dirty="0"/>
              <a:t>: </a:t>
            </a:r>
            <a:r>
              <a:rPr lang="sv-SE" b="0" dirty="0" err="1"/>
              <a:t>Kartongista</a:t>
            </a:r>
            <a:r>
              <a:rPr lang="sv-SE" b="0" dirty="0"/>
              <a:t> </a:t>
            </a:r>
            <a:r>
              <a:rPr lang="sv-SE" b="0" dirty="0" err="1"/>
              <a:t>tehdään</a:t>
            </a:r>
            <a:r>
              <a:rPr lang="sv-SE" b="0" dirty="0"/>
              <a:t> </a:t>
            </a:r>
            <a:r>
              <a:rPr lang="sv-SE" b="0" dirty="0" err="1"/>
              <a:t>uusia</a:t>
            </a:r>
            <a:r>
              <a:rPr lang="sv-SE" b="0" dirty="0"/>
              <a:t> </a:t>
            </a:r>
            <a:r>
              <a:rPr lang="sv-SE" b="0" dirty="0" err="1"/>
              <a:t>kartonkituotteita</a:t>
            </a:r>
            <a:r>
              <a:rPr lang="sv-SE" b="0" dirty="0"/>
              <a:t>.</a:t>
            </a:r>
          </a:p>
          <a:p>
            <a:r>
              <a:rPr lang="sv-SE" b="1" dirty="0" err="1"/>
              <a:t>Älä</a:t>
            </a:r>
            <a:r>
              <a:rPr lang="sv-SE" b="1" dirty="0"/>
              <a:t> </a:t>
            </a:r>
            <a:r>
              <a:rPr lang="sv-SE" b="1" dirty="0" err="1"/>
              <a:t>laita</a:t>
            </a:r>
            <a:r>
              <a:rPr lang="sv-SE" b="1" dirty="0"/>
              <a:t>: </a:t>
            </a:r>
            <a:r>
              <a:rPr lang="sv-SE" b="0" dirty="0" err="1"/>
              <a:t>Ruokaa</a:t>
            </a:r>
            <a:r>
              <a:rPr lang="sv-SE" b="0" dirty="0"/>
              <a:t> </a:t>
            </a:r>
            <a:r>
              <a:rPr lang="sv-SE" b="0" dirty="0" err="1"/>
              <a:t>sisältäviä</a:t>
            </a:r>
            <a:r>
              <a:rPr lang="sv-SE" b="0" dirty="0"/>
              <a:t> </a:t>
            </a:r>
            <a:r>
              <a:rPr lang="sv-SE" b="0" dirty="0" err="1"/>
              <a:t>pakkauksia</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15</a:t>
            </a:fld>
            <a:endParaRPr lang="fi-FI"/>
          </a:p>
        </p:txBody>
      </p:sp>
    </p:spTree>
    <p:extLst>
      <p:ext uri="{BB962C8B-B14F-4D97-AF65-F5344CB8AC3E}">
        <p14:creationId xmlns:p14="http://schemas.microsoft.com/office/powerpoint/2010/main" val="250627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sekajätteeseen</a:t>
            </a:r>
            <a:r>
              <a:rPr lang="sv-SE" b="1" dirty="0"/>
              <a:t>? </a:t>
            </a:r>
            <a:r>
              <a:rPr lang="sv-SE" b="0" dirty="0" err="1"/>
              <a:t>Sellaiset</a:t>
            </a:r>
            <a:r>
              <a:rPr lang="sv-SE" b="0" dirty="0"/>
              <a:t> </a:t>
            </a:r>
            <a:r>
              <a:rPr lang="sv-SE" b="0" dirty="0" err="1"/>
              <a:t>jätteet</a:t>
            </a:r>
            <a:r>
              <a:rPr lang="sv-SE" b="0" dirty="0"/>
              <a:t>, </a:t>
            </a:r>
            <a:r>
              <a:rPr lang="sv-SE" b="0" dirty="0" err="1"/>
              <a:t>jotka</a:t>
            </a:r>
            <a:r>
              <a:rPr lang="sv-SE" b="0" dirty="0"/>
              <a:t> </a:t>
            </a:r>
            <a:r>
              <a:rPr lang="sv-SE" b="0" dirty="0" err="1"/>
              <a:t>eivät</a:t>
            </a:r>
            <a:r>
              <a:rPr lang="sv-SE" b="0" dirty="0"/>
              <a:t> </a:t>
            </a:r>
            <a:r>
              <a:rPr lang="sv-SE" b="0" dirty="0" err="1"/>
              <a:t>sovellu</a:t>
            </a:r>
            <a:r>
              <a:rPr lang="sv-SE" b="0" dirty="0"/>
              <a:t> </a:t>
            </a:r>
            <a:r>
              <a:rPr lang="sv-SE" b="0" dirty="0" err="1"/>
              <a:t>kierrätykseen</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a:t>Oman </a:t>
            </a:r>
            <a:r>
              <a:rPr lang="sv-SE" b="0" dirty="0" err="1"/>
              <a:t>kodin</a:t>
            </a:r>
            <a:r>
              <a:rPr lang="sv-SE" b="0" dirty="0"/>
              <a:t> </a:t>
            </a:r>
            <a:r>
              <a:rPr lang="sv-SE" b="0" dirty="0" err="1"/>
              <a:t>sekajäteastiaan</a:t>
            </a:r>
            <a:r>
              <a:rPr lang="sv-SE" b="0" dirty="0"/>
              <a:t>.</a:t>
            </a:r>
          </a:p>
          <a:p>
            <a:r>
              <a:rPr lang="sv-SE" b="1" dirty="0" err="1"/>
              <a:t>Kierrätys</a:t>
            </a:r>
            <a:r>
              <a:rPr lang="sv-SE" b="1" dirty="0"/>
              <a:t>: </a:t>
            </a:r>
            <a:r>
              <a:rPr lang="sv-SE" b="0" dirty="0" err="1"/>
              <a:t>Kierrätetään</a:t>
            </a:r>
            <a:r>
              <a:rPr lang="sv-SE" b="0" dirty="0"/>
              <a:t> energiana. </a:t>
            </a:r>
            <a:r>
              <a:rPr lang="sv-SE" b="0" dirty="0" err="1"/>
              <a:t>Westenergyn</a:t>
            </a:r>
            <a:r>
              <a:rPr lang="sv-SE" b="0" dirty="0"/>
              <a:t> </a:t>
            </a:r>
            <a:r>
              <a:rPr lang="sv-SE" b="0" dirty="0" err="1"/>
              <a:t>energianjalostuslaitos</a:t>
            </a:r>
            <a:r>
              <a:rPr lang="sv-SE" b="0" dirty="0"/>
              <a:t> </a:t>
            </a:r>
            <a:r>
              <a:rPr lang="sv-SE" b="0" dirty="0" err="1"/>
              <a:t>muuttaa</a:t>
            </a:r>
            <a:r>
              <a:rPr lang="sv-SE" b="0" dirty="0"/>
              <a:t> </a:t>
            </a:r>
            <a:r>
              <a:rPr lang="sv-SE" b="0" dirty="0" err="1"/>
              <a:t>jätteet</a:t>
            </a:r>
            <a:r>
              <a:rPr lang="sv-SE" b="0" dirty="0"/>
              <a:t> </a:t>
            </a:r>
            <a:r>
              <a:rPr lang="sv-SE" b="0" dirty="0" err="1"/>
              <a:t>sähköksi</a:t>
            </a:r>
            <a:r>
              <a:rPr lang="sv-SE" b="0" dirty="0"/>
              <a:t> ja </a:t>
            </a:r>
            <a:r>
              <a:rPr lang="sv-SE" b="0" dirty="0" err="1"/>
              <a:t>kaukolämmöksi</a:t>
            </a:r>
            <a:r>
              <a:rPr lang="sv-SE" b="0" dirty="0"/>
              <a:t>.</a:t>
            </a:r>
          </a:p>
          <a:p>
            <a:r>
              <a:rPr lang="sv-SE" b="1" dirty="0" err="1"/>
              <a:t>Älä</a:t>
            </a:r>
            <a:r>
              <a:rPr lang="sv-SE" b="1" dirty="0"/>
              <a:t> </a:t>
            </a:r>
            <a:r>
              <a:rPr lang="sv-SE" b="1" dirty="0" err="1"/>
              <a:t>laita</a:t>
            </a:r>
            <a:r>
              <a:rPr lang="sv-SE" b="1" dirty="0"/>
              <a:t>: </a:t>
            </a:r>
            <a:r>
              <a:rPr lang="sv-SE" b="0" dirty="0" err="1"/>
              <a:t>Vaarallista</a:t>
            </a:r>
            <a:r>
              <a:rPr lang="sv-SE" b="0" dirty="0"/>
              <a:t> </a:t>
            </a:r>
            <a:r>
              <a:rPr lang="sv-SE" b="0" dirty="0" err="1"/>
              <a:t>jätettä</a:t>
            </a:r>
            <a:r>
              <a:rPr lang="sv-SE" b="0" dirty="0"/>
              <a:t> tai </a:t>
            </a:r>
            <a:r>
              <a:rPr lang="sv-SE" b="0" dirty="0" err="1"/>
              <a:t>sähkölaitteita</a:t>
            </a:r>
            <a:r>
              <a:rPr lang="sv-SE" b="0" dirty="0"/>
              <a:t> (</a:t>
            </a:r>
            <a:r>
              <a:rPr lang="sv-SE" b="0" dirty="0" err="1"/>
              <a:t>viedään</a:t>
            </a:r>
            <a:r>
              <a:rPr lang="sv-SE" b="0" dirty="0"/>
              <a:t> </a:t>
            </a:r>
            <a:r>
              <a:rPr lang="sv-SE" b="0" dirty="0" err="1"/>
              <a:t>hyötykäyttöasemalle</a:t>
            </a:r>
            <a:r>
              <a:rPr lang="sv-SE" b="0" dirty="0"/>
              <a:t>)</a:t>
            </a:r>
            <a:endParaRPr lang="sv-SE" b="1"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16</a:t>
            </a:fld>
            <a:endParaRPr lang="fi-FI"/>
          </a:p>
        </p:txBody>
      </p:sp>
    </p:spTree>
    <p:extLst>
      <p:ext uri="{BB962C8B-B14F-4D97-AF65-F5344CB8AC3E}">
        <p14:creationId xmlns:p14="http://schemas.microsoft.com/office/powerpoint/2010/main" val="2826948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paristojen</a:t>
            </a:r>
            <a:r>
              <a:rPr lang="sv-SE" b="1" dirty="0"/>
              <a:t> </a:t>
            </a:r>
            <a:r>
              <a:rPr lang="sv-SE" b="1" dirty="0" err="1"/>
              <a:t>keräykseen</a:t>
            </a:r>
            <a:r>
              <a:rPr lang="sv-SE" b="1" dirty="0"/>
              <a:t>? </a:t>
            </a:r>
            <a:r>
              <a:rPr lang="sv-SE" b="0" dirty="0" err="1"/>
              <a:t>Kaikki</a:t>
            </a:r>
            <a:r>
              <a:rPr lang="sv-SE" b="0" dirty="0"/>
              <a:t> </a:t>
            </a:r>
            <a:r>
              <a:rPr lang="sv-SE" b="0" dirty="0" err="1"/>
              <a:t>paristot</a:t>
            </a:r>
            <a:r>
              <a:rPr lang="sv-SE" b="0" dirty="0"/>
              <a:t> ja </a:t>
            </a:r>
            <a:r>
              <a:rPr lang="sv-SE" b="0" dirty="0" err="1"/>
              <a:t>pienakut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oman</a:t>
            </a:r>
            <a:r>
              <a:rPr lang="sv-SE" b="0" dirty="0"/>
              <a:t> </a:t>
            </a:r>
            <a:r>
              <a:rPr lang="sv-SE" b="0" dirty="0" err="1"/>
              <a:t>pihan</a:t>
            </a:r>
            <a:r>
              <a:rPr lang="sv-SE" b="0" dirty="0"/>
              <a:t> </a:t>
            </a:r>
            <a:r>
              <a:rPr lang="sv-SE" b="0" dirty="0" err="1"/>
              <a:t>paristonkeräysastiaan</a:t>
            </a:r>
            <a:r>
              <a:rPr lang="sv-SE" b="0" dirty="0"/>
              <a:t>. Paristoja </a:t>
            </a:r>
            <a:r>
              <a:rPr lang="sv-SE" b="0" dirty="0" err="1"/>
              <a:t>kerätään</a:t>
            </a:r>
            <a:r>
              <a:rPr lang="sv-SE" b="0" dirty="0"/>
              <a:t> </a:t>
            </a:r>
            <a:r>
              <a:rPr lang="sv-SE" b="0" dirty="0" err="1"/>
              <a:t>myös</a:t>
            </a:r>
            <a:r>
              <a:rPr lang="sv-SE" b="0" dirty="0"/>
              <a:t> </a:t>
            </a:r>
            <a:r>
              <a:rPr lang="sv-SE" b="0" dirty="0" err="1"/>
              <a:t>kaikissa</a:t>
            </a:r>
            <a:r>
              <a:rPr lang="sv-SE" b="0" dirty="0"/>
              <a:t> </a:t>
            </a:r>
            <a:r>
              <a:rPr lang="sv-SE" b="0" dirty="0" err="1"/>
              <a:t>niitä</a:t>
            </a:r>
            <a:r>
              <a:rPr lang="sv-SE" b="0" dirty="0"/>
              <a:t> </a:t>
            </a:r>
            <a:r>
              <a:rPr lang="sv-SE" b="0" dirty="0" err="1"/>
              <a:t>myyvissä</a:t>
            </a:r>
            <a:r>
              <a:rPr lang="sv-SE" b="0" dirty="0"/>
              <a:t> </a:t>
            </a:r>
            <a:r>
              <a:rPr lang="sv-SE" b="0" dirty="0" err="1"/>
              <a:t>kaupoissa</a:t>
            </a:r>
            <a:r>
              <a:rPr lang="sv-SE" b="0" dirty="0"/>
              <a:t>. </a:t>
            </a:r>
          </a:p>
          <a:p>
            <a:r>
              <a:rPr lang="sv-SE" b="1" dirty="0" err="1"/>
              <a:t>Kierrätys</a:t>
            </a:r>
            <a:r>
              <a:rPr lang="sv-SE" b="1" dirty="0"/>
              <a:t>: </a:t>
            </a:r>
            <a:r>
              <a:rPr lang="sv-SE" b="0" dirty="0" err="1"/>
              <a:t>Metallit</a:t>
            </a:r>
            <a:r>
              <a:rPr lang="sv-SE" b="0" dirty="0"/>
              <a:t> </a:t>
            </a:r>
            <a:r>
              <a:rPr lang="sv-SE" b="0" dirty="0" err="1"/>
              <a:t>kierrätetään</a:t>
            </a:r>
            <a:r>
              <a:rPr lang="sv-SE" b="0" dirty="0"/>
              <a:t> ja </a:t>
            </a:r>
            <a:r>
              <a:rPr lang="sv-SE" b="0" dirty="0" err="1"/>
              <a:t>tiettyjä</a:t>
            </a:r>
            <a:r>
              <a:rPr lang="sv-SE" b="0" dirty="0"/>
              <a:t> </a:t>
            </a:r>
            <a:r>
              <a:rPr lang="sv-SE" b="0" dirty="0" err="1"/>
              <a:t>aineita</a:t>
            </a:r>
            <a:r>
              <a:rPr lang="sv-SE" b="0" dirty="0"/>
              <a:t> </a:t>
            </a:r>
            <a:r>
              <a:rPr lang="sv-SE" b="0" dirty="0" err="1"/>
              <a:t>käytetään</a:t>
            </a:r>
            <a:r>
              <a:rPr lang="sv-SE" b="0" dirty="0"/>
              <a:t> </a:t>
            </a:r>
            <a:r>
              <a:rPr lang="sv-SE" b="0" dirty="0" err="1"/>
              <a:t>maatalouden</a:t>
            </a:r>
            <a:r>
              <a:rPr lang="sv-SE" b="0" dirty="0"/>
              <a:t> </a:t>
            </a:r>
            <a:r>
              <a:rPr lang="sv-SE" b="0" dirty="0" err="1"/>
              <a:t>lannoitteena</a:t>
            </a:r>
            <a:r>
              <a:rPr lang="sv-SE" b="0" dirty="0"/>
              <a:t>.</a:t>
            </a:r>
          </a:p>
          <a:p>
            <a:r>
              <a:rPr lang="sv-SE" b="1" dirty="0" err="1"/>
              <a:t>Älä</a:t>
            </a:r>
            <a:r>
              <a:rPr lang="sv-SE" b="1" dirty="0"/>
              <a:t> </a:t>
            </a:r>
            <a:r>
              <a:rPr lang="sv-SE" b="1" dirty="0" err="1"/>
              <a:t>laita</a:t>
            </a:r>
            <a:r>
              <a:rPr lang="sv-SE" b="1" dirty="0"/>
              <a:t>: </a:t>
            </a:r>
            <a:r>
              <a:rPr lang="sv-SE" b="0" dirty="0" err="1"/>
              <a:t>Sähkö</a:t>
            </a:r>
            <a:r>
              <a:rPr lang="sv-SE" b="0" dirty="0"/>
              <a:t>- ja </a:t>
            </a:r>
            <a:r>
              <a:rPr lang="sv-SE" b="0" dirty="0" err="1"/>
              <a:t>elektroniikkatavaraa</a:t>
            </a:r>
            <a:r>
              <a:rPr lang="sv-SE" b="0" dirty="0"/>
              <a:t> (</a:t>
            </a:r>
            <a:r>
              <a:rPr lang="sv-SE" b="0" dirty="0" err="1"/>
              <a:t>viedään</a:t>
            </a:r>
            <a:r>
              <a:rPr lang="sv-SE" b="0" dirty="0"/>
              <a:t> </a:t>
            </a:r>
            <a:r>
              <a:rPr lang="sv-SE" b="0" dirty="0" err="1"/>
              <a:t>hyötykäyttöasemalle</a:t>
            </a:r>
            <a:r>
              <a:rPr lang="sv-SE" b="0" dirty="0"/>
              <a:t>)</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TÄRKEÄÄ! </a:t>
            </a:r>
            <a:r>
              <a:rPr lang="sv-SE" b="0" dirty="0" err="1"/>
              <a:t>Teippaa</a:t>
            </a:r>
            <a:r>
              <a:rPr lang="sv-SE" b="0" dirty="0"/>
              <a:t> </a:t>
            </a:r>
            <a:r>
              <a:rPr lang="sv-SE" b="0" dirty="0" err="1"/>
              <a:t>navat</a:t>
            </a:r>
            <a:r>
              <a:rPr lang="sv-SE" b="0" dirty="0"/>
              <a:t> </a:t>
            </a:r>
            <a:r>
              <a:rPr lang="sv-SE" b="0" dirty="0" err="1"/>
              <a:t>oikosulun</a:t>
            </a:r>
            <a:r>
              <a:rPr lang="sv-SE" b="0" dirty="0"/>
              <a:t> ja </a:t>
            </a:r>
            <a:r>
              <a:rPr lang="sv-SE" b="0" dirty="0" err="1"/>
              <a:t>tulipalon</a:t>
            </a:r>
            <a:r>
              <a:rPr lang="sv-SE" b="0" dirty="0"/>
              <a:t> </a:t>
            </a:r>
            <a:r>
              <a:rPr lang="sv-SE" b="0" dirty="0" err="1"/>
              <a:t>ehkäisemiseksi</a:t>
            </a:r>
            <a:r>
              <a:rPr lang="sv-SE" b="0" dirty="0"/>
              <a:t>. </a:t>
            </a:r>
            <a:r>
              <a:rPr lang="sv-SE" b="0" dirty="0" err="1"/>
              <a:t>Paristot</a:t>
            </a:r>
            <a:r>
              <a:rPr lang="sv-SE" b="0" dirty="0"/>
              <a:t> </a:t>
            </a:r>
            <a:r>
              <a:rPr lang="sv-SE" b="0" dirty="0" err="1"/>
              <a:t>ovat</a:t>
            </a:r>
            <a:r>
              <a:rPr lang="sv-SE" b="0" dirty="0"/>
              <a:t> </a:t>
            </a:r>
            <a:r>
              <a:rPr lang="sv-SE" b="0" dirty="0" err="1"/>
              <a:t>vaarallista</a:t>
            </a:r>
            <a:r>
              <a:rPr lang="sv-SE" b="0" dirty="0"/>
              <a:t> </a:t>
            </a:r>
            <a:r>
              <a:rPr lang="sv-SE" b="0" dirty="0" err="1"/>
              <a:t>jätettä</a:t>
            </a:r>
            <a:r>
              <a:rPr lang="sv-SE" b="0" dirty="0"/>
              <a:t>, </a:t>
            </a:r>
            <a:r>
              <a:rPr lang="sv-SE" b="0" dirty="0" err="1"/>
              <a:t>joten</a:t>
            </a:r>
            <a:r>
              <a:rPr lang="sv-SE" b="0" dirty="0"/>
              <a:t> </a:t>
            </a:r>
            <a:r>
              <a:rPr lang="sv-SE" b="0" dirty="0" err="1"/>
              <a:t>ne</a:t>
            </a:r>
            <a:r>
              <a:rPr lang="sv-SE" b="0" dirty="0"/>
              <a:t> </a:t>
            </a:r>
            <a:r>
              <a:rPr lang="sv-SE" b="0" dirty="0" err="1"/>
              <a:t>tulee</a:t>
            </a:r>
            <a:r>
              <a:rPr lang="sv-SE" b="0" dirty="0"/>
              <a:t> </a:t>
            </a:r>
            <a:r>
              <a:rPr lang="sv-SE" b="0" dirty="0" err="1"/>
              <a:t>aina</a:t>
            </a:r>
            <a:r>
              <a:rPr lang="sv-SE" b="0" dirty="0"/>
              <a:t> </a:t>
            </a:r>
            <a:r>
              <a:rPr lang="sv-SE" b="0" dirty="0" err="1"/>
              <a:t>lajitella</a:t>
            </a:r>
            <a:r>
              <a:rPr lang="sv-SE" b="0" dirty="0"/>
              <a:t> </a:t>
            </a:r>
            <a:r>
              <a:rPr lang="sv-SE" b="0" dirty="0" err="1"/>
              <a:t>erikseen</a:t>
            </a:r>
            <a:r>
              <a:rPr lang="sv-SE" b="0" dirty="0"/>
              <a:t>.</a:t>
            </a:r>
            <a:endParaRPr lang="sv-FI" b="0" dirty="0"/>
          </a:p>
          <a:p>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17</a:t>
            </a:fld>
            <a:endParaRPr lang="fi-FI"/>
          </a:p>
        </p:txBody>
      </p:sp>
    </p:spTree>
    <p:extLst>
      <p:ext uri="{BB962C8B-B14F-4D97-AF65-F5344CB8AC3E}">
        <p14:creationId xmlns:p14="http://schemas.microsoft.com/office/powerpoint/2010/main" val="117468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SER-</a:t>
            </a:r>
            <a:r>
              <a:rPr lang="sv-SE" b="1" dirty="0" err="1"/>
              <a:t>keräykseen</a:t>
            </a:r>
            <a:r>
              <a:rPr lang="sv-SE" b="1" dirty="0"/>
              <a:t>? </a:t>
            </a:r>
            <a:r>
              <a:rPr lang="sv-SE" b="0" dirty="0" err="1"/>
              <a:t>Kaikki</a:t>
            </a:r>
            <a:r>
              <a:rPr lang="sv-SE" b="0" dirty="0"/>
              <a:t> </a:t>
            </a:r>
            <a:r>
              <a:rPr lang="sv-SE" b="0" dirty="0" err="1"/>
              <a:t>laitteet</a:t>
            </a:r>
            <a:r>
              <a:rPr lang="sv-SE" b="0" dirty="0"/>
              <a:t> </a:t>
            </a:r>
            <a:r>
              <a:rPr lang="sv-SE" b="0" dirty="0" err="1"/>
              <a:t>jotka</a:t>
            </a:r>
            <a:r>
              <a:rPr lang="sv-SE" b="0" dirty="0"/>
              <a:t> </a:t>
            </a:r>
            <a:r>
              <a:rPr lang="sv-SE" b="0" dirty="0" err="1"/>
              <a:t>ovat</a:t>
            </a:r>
            <a:r>
              <a:rPr lang="sv-SE" b="0" dirty="0"/>
              <a:t> </a:t>
            </a:r>
            <a:r>
              <a:rPr lang="sv-SE" b="0" dirty="0" err="1"/>
              <a:t>vaatineet</a:t>
            </a:r>
            <a:r>
              <a:rPr lang="sv-SE" b="0" dirty="0"/>
              <a:t> </a:t>
            </a:r>
            <a:r>
              <a:rPr lang="sv-SE" b="0" dirty="0" err="1"/>
              <a:t>verkkovirtaa</a:t>
            </a:r>
            <a:r>
              <a:rPr lang="sv-SE" b="0" dirty="0"/>
              <a:t>, pariston, </a:t>
            </a:r>
            <a:r>
              <a:rPr lang="sv-SE" b="0" dirty="0" err="1"/>
              <a:t>akun</a:t>
            </a:r>
            <a:r>
              <a:rPr lang="sv-SE" b="0" dirty="0"/>
              <a:t> tai </a:t>
            </a:r>
            <a:r>
              <a:rPr lang="sv-SE" b="0" dirty="0" err="1"/>
              <a:t>aurinkoenergiaa</a:t>
            </a:r>
            <a:r>
              <a:rPr lang="sv-SE" b="0" dirty="0"/>
              <a:t> </a:t>
            </a:r>
            <a:r>
              <a:rPr lang="sv-SE" b="0" dirty="0" err="1"/>
              <a:t>toimiakseen</a:t>
            </a:r>
            <a:r>
              <a:rPr lang="sv-SE" b="0" dirty="0"/>
              <a:t>. </a:t>
            </a:r>
            <a:r>
              <a:rPr lang="sv-SE" b="0" dirty="0" err="1"/>
              <a:t>Myös</a:t>
            </a:r>
            <a:r>
              <a:rPr lang="sv-SE" b="0" dirty="0"/>
              <a:t> led-</a:t>
            </a:r>
            <a:r>
              <a:rPr lang="sv-SE" b="0" dirty="0" err="1"/>
              <a:t>lamput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Hyötykäyttöasemalle</a:t>
            </a:r>
            <a:r>
              <a:rPr lang="sv-SE" b="0" dirty="0"/>
              <a:t> tai </a:t>
            </a:r>
            <a:r>
              <a:rPr lang="sv-SE" b="0" dirty="0" err="1"/>
              <a:t>elektroniikkaa</a:t>
            </a:r>
            <a:r>
              <a:rPr lang="sv-SE" b="0" dirty="0"/>
              <a:t> </a:t>
            </a:r>
            <a:r>
              <a:rPr lang="sv-SE" b="0" dirty="0" err="1"/>
              <a:t>myyviin</a:t>
            </a:r>
            <a:r>
              <a:rPr lang="sv-SE" b="0" dirty="0"/>
              <a:t> </a:t>
            </a:r>
            <a:r>
              <a:rPr lang="sv-SE" b="0" dirty="0" err="1"/>
              <a:t>kauppoihin</a:t>
            </a:r>
            <a:r>
              <a:rPr lang="sv-SE" b="0" dirty="0"/>
              <a:t>.</a:t>
            </a:r>
          </a:p>
          <a:p>
            <a:r>
              <a:rPr lang="sv-SE" b="1" dirty="0" err="1"/>
              <a:t>Kierrätys</a:t>
            </a:r>
            <a:r>
              <a:rPr lang="sv-SE" b="1" dirty="0"/>
              <a:t>: </a:t>
            </a:r>
            <a:r>
              <a:rPr lang="sv-SE" b="0" dirty="0" err="1"/>
              <a:t>Suurin</a:t>
            </a:r>
            <a:r>
              <a:rPr lang="sv-SE" b="0" dirty="0"/>
              <a:t> osa </a:t>
            </a:r>
            <a:r>
              <a:rPr lang="sv-SE" b="0" dirty="0" err="1"/>
              <a:t>laitteesta</a:t>
            </a:r>
            <a:r>
              <a:rPr lang="sv-SE" b="0" dirty="0"/>
              <a:t> </a:t>
            </a:r>
            <a:r>
              <a:rPr lang="sv-SE" b="0" dirty="0" err="1"/>
              <a:t>voidaan</a:t>
            </a:r>
            <a:r>
              <a:rPr lang="sv-SE" b="0" dirty="0"/>
              <a:t> </a:t>
            </a:r>
            <a:r>
              <a:rPr lang="sv-SE" b="0" dirty="0" err="1"/>
              <a:t>kierrättää</a:t>
            </a:r>
            <a:r>
              <a:rPr lang="sv-SE" b="0" dirty="0"/>
              <a:t> </a:t>
            </a:r>
            <a:r>
              <a:rPr lang="sv-SE" b="0" dirty="0" err="1"/>
              <a:t>joko</a:t>
            </a:r>
            <a:r>
              <a:rPr lang="sv-SE" b="0" dirty="0"/>
              <a:t> komponenttina tai </a:t>
            </a:r>
            <a:r>
              <a:rPr lang="sv-SE" b="0" dirty="0" err="1"/>
              <a:t>materiaalina</a:t>
            </a:r>
            <a:r>
              <a:rPr lang="sv-SE" b="0" dirty="0"/>
              <a:t>.</a:t>
            </a:r>
          </a:p>
          <a:p>
            <a:r>
              <a:rPr lang="sv-SE" b="1" dirty="0" err="1"/>
              <a:t>Älä</a:t>
            </a:r>
            <a:r>
              <a:rPr lang="sv-SE" b="1" dirty="0"/>
              <a:t> </a:t>
            </a:r>
            <a:r>
              <a:rPr lang="sv-SE" b="1" dirty="0" err="1"/>
              <a:t>laita</a:t>
            </a:r>
            <a:r>
              <a:rPr lang="sv-SE" b="1" dirty="0"/>
              <a:t>: </a:t>
            </a:r>
            <a:r>
              <a:rPr lang="sv-SE" b="0" dirty="0"/>
              <a:t>Paristoja ja </a:t>
            </a:r>
            <a:r>
              <a:rPr lang="sv-SE" b="0" dirty="0" err="1"/>
              <a:t>akkuja</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18</a:t>
            </a:fld>
            <a:endParaRPr lang="fi-FI"/>
          </a:p>
        </p:txBody>
      </p:sp>
    </p:spTree>
    <p:extLst>
      <p:ext uri="{BB962C8B-B14F-4D97-AF65-F5344CB8AC3E}">
        <p14:creationId xmlns:p14="http://schemas.microsoft.com/office/powerpoint/2010/main" val="3142111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vaarallisen</a:t>
            </a:r>
            <a:r>
              <a:rPr lang="sv-SE" b="1" dirty="0"/>
              <a:t> </a:t>
            </a:r>
            <a:r>
              <a:rPr lang="sv-SE" b="1" dirty="0" err="1"/>
              <a:t>jätteen</a:t>
            </a:r>
            <a:r>
              <a:rPr lang="sv-SE" b="1" dirty="0"/>
              <a:t> </a:t>
            </a:r>
            <a:r>
              <a:rPr lang="sv-SE" b="1" dirty="0" err="1"/>
              <a:t>keräykseen</a:t>
            </a:r>
            <a:r>
              <a:rPr lang="sv-SE" b="1" dirty="0"/>
              <a:t>? </a:t>
            </a:r>
            <a:r>
              <a:rPr lang="sv-SE" b="0" dirty="0"/>
              <a:t>Mm. </a:t>
            </a:r>
            <a:r>
              <a:rPr lang="sv-SE" b="0" dirty="0" err="1"/>
              <a:t>Jäteöljyt</a:t>
            </a:r>
            <a:r>
              <a:rPr lang="sv-SE" b="0" dirty="0"/>
              <a:t>, </a:t>
            </a:r>
            <a:r>
              <a:rPr lang="sv-SE" b="0" dirty="0" err="1"/>
              <a:t>liuottimet</a:t>
            </a:r>
            <a:r>
              <a:rPr lang="sv-SE" b="0" dirty="0"/>
              <a:t>, </a:t>
            </a:r>
            <a:r>
              <a:rPr lang="sv-SE" b="0" dirty="0" err="1"/>
              <a:t>maalit</a:t>
            </a:r>
            <a:r>
              <a:rPr lang="sv-SE" b="0" dirty="0"/>
              <a:t>, </a:t>
            </a:r>
            <a:r>
              <a:rPr lang="sv-SE" b="0" dirty="0" err="1"/>
              <a:t>liimat</a:t>
            </a:r>
            <a:r>
              <a:rPr lang="sv-SE" b="0" dirty="0"/>
              <a:t>, lakat (</a:t>
            </a:r>
            <a:r>
              <a:rPr lang="sv-SE" b="0" dirty="0" err="1"/>
              <a:t>myös</a:t>
            </a:r>
            <a:r>
              <a:rPr lang="sv-SE" b="0" dirty="0"/>
              <a:t> </a:t>
            </a:r>
            <a:r>
              <a:rPr lang="sv-SE" b="0" dirty="0" err="1"/>
              <a:t>kynsilakka</a:t>
            </a:r>
            <a:r>
              <a:rPr lang="sv-SE" b="0" dirty="0"/>
              <a:t>), </a:t>
            </a:r>
            <a:r>
              <a:rPr lang="sv-SE" b="0" dirty="0" err="1"/>
              <a:t>aerosolipakkaukset</a:t>
            </a:r>
            <a:r>
              <a:rPr lang="sv-SE" b="0" dirty="0"/>
              <a:t>, </a:t>
            </a:r>
            <a:r>
              <a:rPr lang="sv-SE" b="0" dirty="0" err="1"/>
              <a:t>esim</a:t>
            </a:r>
            <a:r>
              <a:rPr lang="sv-SE" b="0" dirty="0"/>
              <a:t>. </a:t>
            </a:r>
            <a:r>
              <a:rPr lang="sv-SE" b="0" dirty="0" err="1"/>
              <a:t>deodorantti</a:t>
            </a:r>
            <a:r>
              <a:rPr lang="sv-SE" b="0" dirty="0"/>
              <a:t>, </a:t>
            </a:r>
            <a:r>
              <a:rPr lang="sv-SE" b="0" dirty="0" err="1"/>
              <a:t>hiuslakka</a:t>
            </a:r>
            <a:r>
              <a:rPr lang="sv-SE" b="0" dirty="0"/>
              <a:t>, </a:t>
            </a:r>
            <a:r>
              <a:rPr lang="sv-SE" b="0" dirty="0" err="1"/>
              <a:t>emäksiset</a:t>
            </a:r>
            <a:r>
              <a:rPr lang="sv-SE" b="0" dirty="0"/>
              <a:t> ja </a:t>
            </a:r>
            <a:r>
              <a:rPr lang="sv-SE" b="0" dirty="0" err="1"/>
              <a:t>happamat</a:t>
            </a:r>
            <a:r>
              <a:rPr lang="sv-SE" b="0" dirty="0"/>
              <a:t> </a:t>
            </a:r>
            <a:r>
              <a:rPr lang="sv-SE" b="0" dirty="0" err="1"/>
              <a:t>pesuaineet</a:t>
            </a:r>
            <a:r>
              <a:rPr lang="sv-SE" b="0" dirty="0"/>
              <a:t>, </a:t>
            </a:r>
            <a:r>
              <a:rPr lang="sv-SE" b="0" dirty="0" err="1"/>
              <a:t>uudenvuodentinat</a:t>
            </a:r>
            <a:r>
              <a:rPr lang="sv-SE" b="0" dirty="0"/>
              <a:t>, </a:t>
            </a:r>
            <a:r>
              <a:rPr lang="sv-SE" b="0" dirty="0" err="1"/>
              <a:t>loisteputket</a:t>
            </a:r>
            <a:r>
              <a:rPr lang="sv-SE" b="0" dirty="0"/>
              <a:t> ja </a:t>
            </a:r>
            <a:r>
              <a:rPr lang="sv-SE" b="0" dirty="0" err="1"/>
              <a:t>energiansäästölamput</a:t>
            </a:r>
            <a:r>
              <a:rPr lang="sv-SE" b="0" dirty="0"/>
              <a:t>, </a:t>
            </a:r>
            <a:r>
              <a:rPr lang="sv-SE" b="0" dirty="0" err="1"/>
              <a:t>elohopeakuumemittarit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Hyötykäyttöasemalle</a:t>
            </a:r>
            <a:endParaRPr lang="sv-SE" b="0" dirty="0"/>
          </a:p>
          <a:p>
            <a:r>
              <a:rPr lang="sv-SE" b="1" dirty="0" err="1"/>
              <a:t>Kierrätys</a:t>
            </a:r>
            <a:r>
              <a:rPr lang="sv-SE" b="1" dirty="0"/>
              <a:t>: </a:t>
            </a:r>
            <a:r>
              <a:rPr lang="sv-SE" b="0" dirty="0" err="1"/>
              <a:t>Vaarallisen</a:t>
            </a:r>
            <a:r>
              <a:rPr lang="sv-SE" b="0" dirty="0"/>
              <a:t> </a:t>
            </a:r>
            <a:r>
              <a:rPr lang="sv-SE" b="0" dirty="0" err="1"/>
              <a:t>jätteet</a:t>
            </a:r>
            <a:r>
              <a:rPr lang="sv-SE" b="0" dirty="0"/>
              <a:t> </a:t>
            </a:r>
            <a:r>
              <a:rPr lang="sv-SE" b="0" dirty="0" err="1"/>
              <a:t>käsitellään</a:t>
            </a:r>
            <a:r>
              <a:rPr lang="sv-SE" b="0" dirty="0"/>
              <a:t> NG </a:t>
            </a:r>
            <a:r>
              <a:rPr lang="sv-SE" b="0" dirty="0" err="1"/>
              <a:t>Nordicin</a:t>
            </a:r>
            <a:r>
              <a:rPr lang="sv-SE" b="0" dirty="0"/>
              <a:t> </a:t>
            </a:r>
            <a:r>
              <a:rPr lang="sv-SE" b="0" dirty="0" err="1"/>
              <a:t>laitoksessa</a:t>
            </a:r>
            <a:r>
              <a:rPr lang="sv-SE" b="0" dirty="0"/>
              <a:t> </a:t>
            </a:r>
            <a:r>
              <a:rPr lang="sv-SE" b="0" dirty="0" err="1"/>
              <a:t>Riihimäellä</a:t>
            </a:r>
            <a:endParaRPr lang="sv-SE" b="0" dirty="0"/>
          </a:p>
          <a:p>
            <a:r>
              <a:rPr lang="sv-SE" b="1" dirty="0" err="1"/>
              <a:t>Älä</a:t>
            </a:r>
            <a:r>
              <a:rPr lang="sv-SE" b="1" dirty="0"/>
              <a:t> </a:t>
            </a:r>
            <a:r>
              <a:rPr lang="sv-SE" b="1" dirty="0" err="1"/>
              <a:t>laita</a:t>
            </a:r>
            <a:r>
              <a:rPr lang="sv-SE" b="1" dirty="0"/>
              <a:t>: </a:t>
            </a:r>
            <a:r>
              <a:rPr lang="sv-SE" b="0" dirty="0" err="1"/>
              <a:t>Tyhjät</a:t>
            </a:r>
            <a:r>
              <a:rPr lang="sv-SE" b="0" dirty="0"/>
              <a:t> </a:t>
            </a:r>
            <a:r>
              <a:rPr lang="sv-SE" b="0" dirty="0" err="1"/>
              <a:t>astiat</a:t>
            </a:r>
            <a:r>
              <a:rPr lang="sv-SE" b="0" dirty="0"/>
              <a:t>, </a:t>
            </a:r>
            <a:r>
              <a:rPr lang="sv-SE" b="0" dirty="0" err="1"/>
              <a:t>esim</a:t>
            </a:r>
            <a:r>
              <a:rPr lang="sv-SE" b="0" dirty="0"/>
              <a:t>. </a:t>
            </a:r>
            <a:r>
              <a:rPr lang="sv-SE" b="0" dirty="0" err="1"/>
              <a:t>ponnekaasupullot</a:t>
            </a:r>
            <a:r>
              <a:rPr lang="sv-SE" b="0" dirty="0"/>
              <a:t> ja </a:t>
            </a:r>
            <a:r>
              <a:rPr lang="sv-SE" b="0" dirty="0" err="1"/>
              <a:t>maalipurkit</a:t>
            </a:r>
            <a:r>
              <a:rPr lang="sv-SE" b="0" dirty="0"/>
              <a:t> </a:t>
            </a:r>
            <a:r>
              <a:rPr lang="sv-SE" b="0" dirty="0" err="1"/>
              <a:t>voi</a:t>
            </a:r>
            <a:r>
              <a:rPr lang="sv-SE" b="0" dirty="0"/>
              <a:t> </a:t>
            </a:r>
            <a:r>
              <a:rPr lang="sv-SE" b="0" dirty="0" err="1"/>
              <a:t>lajitella</a:t>
            </a:r>
            <a:r>
              <a:rPr lang="sv-SE" b="0" dirty="0"/>
              <a:t> </a:t>
            </a:r>
            <a:r>
              <a:rPr lang="sv-SE" b="0" dirty="0" err="1"/>
              <a:t>pakkausmateriaalin</a:t>
            </a:r>
            <a:r>
              <a:rPr lang="sv-SE" b="0" dirty="0"/>
              <a:t> </a:t>
            </a:r>
            <a:r>
              <a:rPr lang="sv-SE" b="0" dirty="0" err="1"/>
              <a:t>mukaan</a:t>
            </a:r>
            <a:r>
              <a:rPr lang="sv-SE" b="0" dirty="0"/>
              <a:t>, </a:t>
            </a:r>
            <a:r>
              <a:rPr lang="sv-SE" b="0" dirty="0" err="1"/>
              <a:t>eli</a:t>
            </a:r>
            <a:r>
              <a:rPr lang="sv-SE" b="0" dirty="0"/>
              <a:t> </a:t>
            </a:r>
            <a:r>
              <a:rPr lang="sv-SE" b="0" dirty="0" err="1"/>
              <a:t>metalliin</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TÄRKEÄÄ! </a:t>
            </a:r>
            <a:r>
              <a:rPr lang="sv-SE" b="0" dirty="0" err="1"/>
              <a:t>Älä</a:t>
            </a:r>
            <a:r>
              <a:rPr lang="sv-SE" b="0" dirty="0"/>
              <a:t> </a:t>
            </a:r>
            <a:r>
              <a:rPr lang="sv-SE" b="0" dirty="0" err="1"/>
              <a:t>sekoita</a:t>
            </a:r>
            <a:r>
              <a:rPr lang="sv-SE" b="0" dirty="0"/>
              <a:t> </a:t>
            </a:r>
            <a:r>
              <a:rPr lang="sv-SE" b="0" dirty="0" err="1"/>
              <a:t>vaarallisia</a:t>
            </a:r>
            <a:r>
              <a:rPr lang="sv-SE" b="0" dirty="0"/>
              <a:t> </a:t>
            </a:r>
            <a:r>
              <a:rPr lang="sv-SE" b="0" dirty="0" err="1"/>
              <a:t>jätteitä</a:t>
            </a:r>
            <a:r>
              <a:rPr lang="sv-SE" b="0" dirty="0"/>
              <a:t> </a:t>
            </a:r>
            <a:r>
              <a:rPr lang="sv-SE" b="0" dirty="0" err="1"/>
              <a:t>keskenään</a:t>
            </a:r>
            <a:r>
              <a:rPr lang="sv-SE" b="0" dirty="0"/>
              <a:t>! </a:t>
            </a:r>
            <a:r>
              <a:rPr lang="sv-FI" b="1" dirty="0"/>
              <a:t>HUOM! </a:t>
            </a:r>
            <a:r>
              <a:rPr lang="sv-FI" b="0" dirty="0" err="1"/>
              <a:t>Vanhentuneet</a:t>
            </a:r>
            <a:r>
              <a:rPr lang="sv-FI" b="0" dirty="0"/>
              <a:t> </a:t>
            </a:r>
            <a:r>
              <a:rPr lang="sv-FI" b="0" dirty="0" err="1"/>
              <a:t>lääkkeet</a:t>
            </a:r>
            <a:r>
              <a:rPr lang="sv-FI" b="0" dirty="0"/>
              <a:t> </a:t>
            </a:r>
            <a:r>
              <a:rPr lang="sv-FI" b="0" dirty="0" err="1"/>
              <a:t>viedään</a:t>
            </a:r>
            <a:r>
              <a:rPr lang="sv-FI" b="0" dirty="0"/>
              <a:t> </a:t>
            </a:r>
            <a:r>
              <a:rPr lang="sv-FI" b="0" dirty="0" err="1"/>
              <a:t>apteekkiin</a:t>
            </a:r>
            <a:r>
              <a:rPr lang="sv-FI" b="0" dirty="0"/>
              <a:t>.</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19</a:t>
            </a:fld>
            <a:endParaRPr lang="fi-FI"/>
          </a:p>
        </p:txBody>
      </p:sp>
    </p:spTree>
    <p:extLst>
      <p:ext uri="{BB962C8B-B14F-4D97-AF65-F5344CB8AC3E}">
        <p14:creationId xmlns:p14="http://schemas.microsoft.com/office/powerpoint/2010/main" val="2707769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D765-3CD7-5485-92EA-BA440D7DC02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3DF71F-8D83-16F5-7CCB-718C2E04AB9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847164-C5F3-6667-BE87-915FEAFBE7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poistotekstiilin</a:t>
            </a:r>
            <a:r>
              <a:rPr lang="sv-SE" b="1" dirty="0"/>
              <a:t> </a:t>
            </a:r>
            <a:r>
              <a:rPr lang="sv-SE" b="1" dirty="0" err="1"/>
              <a:t>keräykseen</a:t>
            </a:r>
            <a:r>
              <a:rPr lang="sv-SE" b="1" dirty="0"/>
              <a:t>? </a:t>
            </a:r>
            <a:r>
              <a:rPr lang="sv-SE" sz="1200" dirty="0" err="1">
                <a:latin typeface="Houschka Alt Pro Medium" panose="02000603000000020003" pitchFamily="50" charset="0"/>
              </a:rPr>
              <a:t>Puhtaat</a:t>
            </a:r>
            <a:r>
              <a:rPr lang="sv-SE" sz="1200" dirty="0">
                <a:latin typeface="Houschka Alt Pro Medium" panose="02000603000000020003" pitchFamily="50" charset="0"/>
              </a:rPr>
              <a:t>, </a:t>
            </a:r>
            <a:r>
              <a:rPr lang="sv-SE" sz="1200" dirty="0" err="1">
                <a:latin typeface="Houschka Alt Pro Medium" panose="02000603000000020003" pitchFamily="50" charset="0"/>
              </a:rPr>
              <a:t>kuivat</a:t>
            </a:r>
            <a:r>
              <a:rPr lang="sv-SE" sz="1200" dirty="0">
                <a:latin typeface="Houschka Alt Pro Medium" panose="02000603000000020003" pitchFamily="50" charset="0"/>
              </a:rPr>
              <a:t> </a:t>
            </a:r>
            <a:r>
              <a:rPr lang="sv-SE" sz="1200" dirty="0" err="1">
                <a:latin typeface="Houschka Alt Pro Medium" panose="02000603000000020003" pitchFamily="50" charset="0"/>
              </a:rPr>
              <a:t>käyttökelvottomat</a:t>
            </a:r>
            <a:r>
              <a:rPr lang="sv-SE" sz="1200" dirty="0">
                <a:latin typeface="Houschka Alt Pro Medium" panose="02000603000000020003" pitchFamily="50" charset="0"/>
              </a:rPr>
              <a:t> </a:t>
            </a:r>
            <a:r>
              <a:rPr lang="sv-SE" sz="1200" dirty="0" err="1">
                <a:latin typeface="Houschka Alt Pro Medium" panose="02000603000000020003" pitchFamily="50" charset="0"/>
              </a:rPr>
              <a:t>vaatteet</a:t>
            </a:r>
            <a:r>
              <a:rPr lang="sv-SE" sz="1200" dirty="0">
                <a:latin typeface="Houschka Alt Pro Medium" panose="02000603000000020003" pitchFamily="50" charset="0"/>
              </a:rPr>
              <a:t> ja </a:t>
            </a:r>
            <a:r>
              <a:rPr lang="sv-SE" sz="1200" dirty="0" err="1">
                <a:latin typeface="Houschka Alt Pro Medium" panose="02000603000000020003" pitchFamily="50" charset="0"/>
              </a:rPr>
              <a:t>kodin</a:t>
            </a:r>
            <a:r>
              <a:rPr lang="sv-SE" sz="1200" dirty="0">
                <a:latin typeface="Houschka Alt Pro Medium" panose="02000603000000020003" pitchFamily="50" charset="0"/>
              </a:rPr>
              <a:t> </a:t>
            </a:r>
            <a:r>
              <a:rPr lang="sv-SE" sz="1200" dirty="0" err="1">
                <a:latin typeface="Houschka Alt Pro Medium" panose="02000603000000020003" pitchFamily="50" charset="0"/>
              </a:rPr>
              <a:t>tekstiilit</a:t>
            </a:r>
            <a:endParaRPr lang="sv-SE" sz="1200" dirty="0">
              <a:latin typeface="Houschka Alt Pro Medium" panose="02000603000000020003" pitchFamily="50"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err="1"/>
              <a:t>Älä</a:t>
            </a:r>
            <a:r>
              <a:rPr lang="sv-SE" b="1" dirty="0"/>
              <a:t> </a:t>
            </a:r>
            <a:r>
              <a:rPr lang="sv-SE" b="1" dirty="0" err="1"/>
              <a:t>laita</a:t>
            </a:r>
            <a:r>
              <a:rPr lang="sv-SE" b="1" dirty="0"/>
              <a:t>: </a:t>
            </a:r>
            <a:r>
              <a:rPr lang="sv-SE" sz="1200" dirty="0" err="1">
                <a:latin typeface="Houschka Alt Pro Medium" panose="02000603000000020003" pitchFamily="50" charset="0"/>
              </a:rPr>
              <a:t>Alusvaatteet</a:t>
            </a:r>
            <a:r>
              <a:rPr lang="sv-SE" sz="1200" dirty="0">
                <a:latin typeface="Houschka Alt Pro Medium" panose="02000603000000020003" pitchFamily="50" charset="0"/>
              </a:rPr>
              <a:t>, </a:t>
            </a:r>
            <a:r>
              <a:rPr lang="sv-SE" sz="1200" dirty="0" err="1">
                <a:latin typeface="Houschka Alt Pro Medium" panose="02000603000000020003" pitchFamily="50" charset="0"/>
              </a:rPr>
              <a:t>sukat</a:t>
            </a:r>
            <a:r>
              <a:rPr lang="sv-SE" sz="1200" dirty="0">
                <a:latin typeface="Houschka Alt Pro Medium" panose="02000603000000020003" pitchFamily="50" charset="0"/>
              </a:rPr>
              <a:t>, </a:t>
            </a:r>
            <a:r>
              <a:rPr lang="sv-SE" sz="1200" dirty="0" err="1">
                <a:latin typeface="Houschka Alt Pro Medium" panose="02000603000000020003" pitchFamily="50" charset="0"/>
              </a:rPr>
              <a:t>sukkahousut</a:t>
            </a:r>
            <a:r>
              <a:rPr lang="sv-SE" sz="1200" dirty="0">
                <a:latin typeface="Houschka Alt Pro Medium" panose="02000603000000020003" pitchFamily="50" charset="0"/>
              </a:rPr>
              <a:t>, </a:t>
            </a:r>
            <a:r>
              <a:rPr lang="sv-SE" sz="1200" dirty="0" err="1">
                <a:latin typeface="Houschka Alt Pro Medium" panose="02000603000000020003" pitchFamily="50" charset="0"/>
              </a:rPr>
              <a:t>tyynyt</a:t>
            </a:r>
            <a:r>
              <a:rPr lang="sv-SE" sz="1200" dirty="0">
                <a:latin typeface="Houschka Alt Pro Medium" panose="02000603000000020003" pitchFamily="50" charset="0"/>
              </a:rPr>
              <a:t>, </a:t>
            </a:r>
            <a:r>
              <a:rPr lang="sv-SE" sz="1200" dirty="0" err="1">
                <a:latin typeface="Houschka Alt Pro Medium" panose="02000603000000020003" pitchFamily="50" charset="0"/>
              </a:rPr>
              <a:t>peitot</a:t>
            </a:r>
            <a:r>
              <a:rPr lang="sv-SE" sz="1200" dirty="0">
                <a:latin typeface="Houschka Alt Pro Medium" panose="02000603000000020003" pitchFamily="50" charset="0"/>
              </a:rPr>
              <a:t>, </a:t>
            </a:r>
            <a:r>
              <a:rPr lang="sv-SE" sz="1200" dirty="0" err="1">
                <a:latin typeface="Houschka Alt Pro Medium" panose="02000603000000020003" pitchFamily="50" charset="0"/>
              </a:rPr>
              <a:t>pehmusteet</a:t>
            </a:r>
            <a:r>
              <a:rPr lang="sv-SE" sz="1200" dirty="0">
                <a:latin typeface="Houschka Alt Pro Medium" panose="02000603000000020003" pitchFamily="50" charset="0"/>
              </a:rPr>
              <a:t>, </a:t>
            </a:r>
            <a:r>
              <a:rPr lang="sv-SE" sz="1200" dirty="0" err="1">
                <a:latin typeface="Houschka Alt Pro Medium" panose="02000603000000020003" pitchFamily="50" charset="0"/>
              </a:rPr>
              <a:t>pehmoeläimet</a:t>
            </a:r>
            <a:r>
              <a:rPr lang="sv-SE" sz="1200" dirty="0">
                <a:latin typeface="Houschka Alt Pro Medium" panose="02000603000000020003" pitchFamily="50" charset="0"/>
              </a:rPr>
              <a:t>, </a:t>
            </a:r>
            <a:r>
              <a:rPr lang="sv-SE" sz="1200" dirty="0" err="1">
                <a:latin typeface="Houschka Alt Pro Medium" panose="02000603000000020003" pitchFamily="50" charset="0"/>
              </a:rPr>
              <a:t>matot</a:t>
            </a:r>
            <a:r>
              <a:rPr lang="sv-SE" sz="1200" dirty="0">
                <a:latin typeface="Houschka Alt Pro Medium" panose="02000603000000020003" pitchFamily="50" charset="0"/>
              </a:rPr>
              <a:t>, </a:t>
            </a:r>
            <a:r>
              <a:rPr lang="sv-SE" sz="1200" dirty="0" err="1">
                <a:latin typeface="Houschka Alt Pro Medium" panose="02000603000000020003" pitchFamily="50" charset="0"/>
              </a:rPr>
              <a:t>laukut</a:t>
            </a:r>
            <a:r>
              <a:rPr lang="sv-SE" sz="1200" dirty="0">
                <a:latin typeface="Houschka Alt Pro Medium" panose="02000603000000020003" pitchFamily="50" charset="0"/>
              </a:rPr>
              <a:t>, </a:t>
            </a:r>
            <a:r>
              <a:rPr lang="sv-SE" sz="1200" dirty="0" err="1">
                <a:latin typeface="Houschka Alt Pro Medium" panose="02000603000000020003" pitchFamily="50" charset="0"/>
              </a:rPr>
              <a:t>vyöt</a:t>
            </a:r>
            <a:r>
              <a:rPr lang="sv-SE" sz="1200" dirty="0">
                <a:latin typeface="Houschka Alt Pro Medium" panose="02000603000000020003" pitchFamily="50" charset="0"/>
              </a:rPr>
              <a:t>, </a:t>
            </a:r>
            <a:r>
              <a:rPr lang="sv-SE" sz="1200" dirty="0" err="1">
                <a:latin typeface="Houschka Alt Pro Medium" panose="02000603000000020003" pitchFamily="50" charset="0"/>
              </a:rPr>
              <a:t>kengät</a:t>
            </a:r>
            <a:r>
              <a:rPr lang="sv-SE" sz="1200" dirty="0">
                <a:latin typeface="Houschka Alt Pro Medium" panose="02000603000000020003" pitchFamily="50" charset="0"/>
              </a:rPr>
              <a:t>, </a:t>
            </a:r>
            <a:r>
              <a:rPr lang="sv-SE" sz="1200" dirty="0" err="1">
                <a:latin typeface="Houschka Alt Pro Medium" panose="02000603000000020003" pitchFamily="50" charset="0"/>
              </a:rPr>
              <a:t>sadevaatteet</a:t>
            </a:r>
            <a:r>
              <a:rPr lang="sv-SE" sz="1200" dirty="0">
                <a:latin typeface="Houschka Alt Pro Medium" panose="02000603000000020003" pitchFamily="50" charset="0"/>
              </a:rPr>
              <a:t>, </a:t>
            </a:r>
            <a:r>
              <a:rPr lang="sv-SE" sz="1200" dirty="0" err="1">
                <a:latin typeface="Houschka Alt Pro Medium" panose="02000603000000020003" pitchFamily="50" charset="0"/>
              </a:rPr>
              <a:t>voimakkaasti</a:t>
            </a:r>
            <a:r>
              <a:rPr lang="sv-SE" sz="1200" dirty="0">
                <a:latin typeface="Houschka Alt Pro Medium" panose="02000603000000020003" pitchFamily="50" charset="0"/>
              </a:rPr>
              <a:t> </a:t>
            </a:r>
            <a:r>
              <a:rPr lang="sv-SE" sz="1200" dirty="0" err="1">
                <a:latin typeface="Houschka Alt Pro Medium" panose="02000603000000020003" pitchFamily="50" charset="0"/>
              </a:rPr>
              <a:t>haisevat</a:t>
            </a:r>
            <a:r>
              <a:rPr lang="sv-SE" sz="1200" dirty="0">
                <a:latin typeface="Houschka Alt Pro Medium" panose="02000603000000020003" pitchFamily="50" charset="0"/>
              </a:rPr>
              <a:t>, </a:t>
            </a:r>
            <a:r>
              <a:rPr lang="sv-SE" sz="1200" dirty="0" err="1">
                <a:latin typeface="Houschka Alt Pro Medium" panose="02000603000000020003" pitchFamily="50" charset="0"/>
              </a:rPr>
              <a:t>homeiset</a:t>
            </a:r>
            <a:r>
              <a:rPr lang="sv-SE" sz="1200" dirty="0">
                <a:latin typeface="Houschka Alt Pro Medium" panose="02000603000000020003" pitchFamily="50" charset="0"/>
              </a:rPr>
              <a:t>, </a:t>
            </a:r>
            <a:r>
              <a:rPr lang="sv-SE" sz="1200" dirty="0" err="1">
                <a:latin typeface="Houschka Alt Pro Medium" panose="02000603000000020003" pitchFamily="50" charset="0"/>
              </a:rPr>
              <a:t>märät</a:t>
            </a:r>
            <a:r>
              <a:rPr lang="sv-SE" sz="1200" dirty="0">
                <a:latin typeface="Houschka Alt Pro Medium" panose="02000603000000020003" pitchFamily="50" charset="0"/>
              </a:rPr>
              <a:t> tai </a:t>
            </a:r>
            <a:r>
              <a:rPr lang="sv-SE" sz="1200" dirty="0" err="1">
                <a:latin typeface="Houschka Alt Pro Medium" panose="02000603000000020003" pitchFamily="50" charset="0"/>
              </a:rPr>
              <a:t>öljyiset</a:t>
            </a:r>
            <a:r>
              <a:rPr lang="sv-SE" sz="1200" dirty="0">
                <a:latin typeface="Houschka Alt Pro Medium" panose="02000603000000020003" pitchFamily="50" charset="0"/>
              </a:rPr>
              <a:t> </a:t>
            </a:r>
            <a:r>
              <a:rPr lang="sv-SE" sz="1200" dirty="0" err="1">
                <a:latin typeface="Houschka Alt Pro Medium" panose="02000603000000020003" pitchFamily="50" charset="0"/>
              </a:rPr>
              <a:t>tekstiilit</a:t>
            </a:r>
            <a:r>
              <a:rPr lang="sv-SE" sz="1200" dirty="0">
                <a:latin typeface="Houschka Alt Pro Medium" panose="02000603000000020003" pitchFamily="50" charset="0"/>
              </a:rPr>
              <a:t> –&gt; </a:t>
            </a:r>
            <a:r>
              <a:rPr lang="sv-SE" sz="1200" dirty="0" err="1">
                <a:latin typeface="Houschka Alt Pro Medium" panose="02000603000000020003" pitchFamily="50" charset="0"/>
              </a:rPr>
              <a:t>kuuluvat</a:t>
            </a:r>
            <a:r>
              <a:rPr lang="sv-SE" sz="1200" dirty="0">
                <a:latin typeface="Houschka Alt Pro Medium" panose="02000603000000020003" pitchFamily="50" charset="0"/>
              </a:rPr>
              <a:t> </a:t>
            </a:r>
            <a:r>
              <a:rPr lang="sv-SE" sz="1200" dirty="0" err="1">
                <a:latin typeface="Houschka Alt Pro Medium" panose="02000603000000020003" pitchFamily="50" charset="0"/>
              </a:rPr>
              <a:t>sekajätteeseen</a:t>
            </a:r>
            <a:endParaRPr lang="sv-SE" b="0" dirty="0"/>
          </a:p>
          <a:p>
            <a:pPr marL="0" indent="0">
              <a:buFont typeface="Arial" panose="020B0604020202020204" pitchFamily="34" charset="0"/>
              <a:buNone/>
            </a:pPr>
            <a:r>
              <a:rPr lang="sv-SE" b="1" dirty="0" err="1"/>
              <a:t>Mihin</a:t>
            </a:r>
            <a:r>
              <a:rPr lang="sv-SE" b="1" dirty="0"/>
              <a:t> </a:t>
            </a:r>
            <a:r>
              <a:rPr lang="sv-SE" b="1" dirty="0" err="1"/>
              <a:t>viedään</a:t>
            </a:r>
            <a:r>
              <a:rPr lang="sv-SE" b="1" dirty="0"/>
              <a:t>? </a:t>
            </a:r>
            <a:r>
              <a:rPr lang="sv-SE" b="0" dirty="0" err="1"/>
              <a:t>Hyötykäyttöasemalle</a:t>
            </a:r>
            <a:endParaRPr lang="sv-SE" b="0" dirty="0"/>
          </a:p>
          <a:p>
            <a:pPr marL="0" indent="0">
              <a:buFont typeface="Arial" panose="020B0604020202020204" pitchFamily="34" charset="0"/>
              <a:buNone/>
            </a:pPr>
            <a:r>
              <a:rPr lang="sv-SE" b="1" dirty="0" err="1"/>
              <a:t>Kierrätys</a:t>
            </a:r>
            <a:r>
              <a:rPr lang="sv-SE" b="1" dirty="0"/>
              <a:t>: </a:t>
            </a:r>
            <a:r>
              <a:rPr lang="sv-SE" b="0" dirty="0" err="1"/>
              <a:t>Tekstiileistä</a:t>
            </a:r>
            <a:r>
              <a:rPr lang="sv-SE" b="0" dirty="0"/>
              <a:t> </a:t>
            </a:r>
            <a:r>
              <a:rPr lang="sv-SE" b="0" dirty="0" err="1"/>
              <a:t>tehdään</a:t>
            </a:r>
            <a:r>
              <a:rPr lang="sv-SE" b="0" dirty="0"/>
              <a:t> </a:t>
            </a:r>
            <a:r>
              <a:rPr lang="sv-SE" b="0" dirty="0" err="1"/>
              <a:t>tekstiilikuitua</a:t>
            </a:r>
            <a:r>
              <a:rPr lang="sv-SE" b="0" dirty="0"/>
              <a:t>, </a:t>
            </a:r>
            <a:r>
              <a:rPr lang="sv-SE" b="0" dirty="0" err="1"/>
              <a:t>josta</a:t>
            </a:r>
            <a:r>
              <a:rPr lang="sv-SE" b="0" dirty="0"/>
              <a:t> </a:t>
            </a:r>
            <a:r>
              <a:rPr lang="sv-SE" b="0" dirty="0" err="1"/>
              <a:t>voidaan</a:t>
            </a:r>
            <a:r>
              <a:rPr lang="sv-SE" b="0" dirty="0"/>
              <a:t> </a:t>
            </a:r>
            <a:r>
              <a:rPr lang="sv-SE" b="0" dirty="0" err="1"/>
              <a:t>valmistaa</a:t>
            </a:r>
            <a:r>
              <a:rPr lang="sv-SE" b="0" dirty="0"/>
              <a:t> </a:t>
            </a:r>
            <a:r>
              <a:rPr lang="sv-SE" b="0" dirty="0" err="1"/>
              <a:t>uusia</a:t>
            </a:r>
            <a:r>
              <a:rPr lang="sv-SE" b="0" dirty="0"/>
              <a:t> </a:t>
            </a:r>
            <a:r>
              <a:rPr lang="sv-SE" b="0" dirty="0" err="1"/>
              <a:t>tekstiilituotteita</a:t>
            </a:r>
            <a:r>
              <a:rPr lang="sv-SE" b="0" dirty="0"/>
              <a:t>. </a:t>
            </a:r>
          </a:p>
        </p:txBody>
      </p:sp>
      <p:sp>
        <p:nvSpPr>
          <p:cNvPr id="4" name="Platshållare för bildnummer 3">
            <a:extLst>
              <a:ext uri="{FF2B5EF4-FFF2-40B4-BE49-F238E27FC236}">
                <a16:creationId xmlns:a16="http://schemas.microsoft.com/office/drawing/2014/main" id="{67B6FDAE-E3EE-3A8D-0452-648F87FEB6D2}"/>
              </a:ext>
            </a:extLst>
          </p:cNvPr>
          <p:cNvSpPr>
            <a:spLocks noGrp="1"/>
          </p:cNvSpPr>
          <p:nvPr>
            <p:ph type="sldNum" sz="quarter" idx="5"/>
          </p:nvPr>
        </p:nvSpPr>
        <p:spPr/>
        <p:txBody>
          <a:bodyPr/>
          <a:lstStyle/>
          <a:p>
            <a:fld id="{E02595E0-6BCA-764C-8B8A-0C7D03E99EF2}" type="slidenum">
              <a:rPr lang="fi-FI" smtClean="0"/>
              <a:t>20</a:t>
            </a:fld>
            <a:endParaRPr lang="fi-FI"/>
          </a:p>
        </p:txBody>
      </p:sp>
    </p:spTree>
    <p:extLst>
      <p:ext uri="{BB962C8B-B14F-4D97-AF65-F5344CB8AC3E}">
        <p14:creationId xmlns:p14="http://schemas.microsoft.com/office/powerpoint/2010/main" val="108425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3</a:t>
            </a:fld>
            <a:endParaRPr lang="fi-FI"/>
          </a:p>
        </p:txBody>
      </p:sp>
    </p:spTree>
    <p:extLst>
      <p:ext uri="{BB962C8B-B14F-4D97-AF65-F5344CB8AC3E}">
        <p14:creationId xmlns:p14="http://schemas.microsoft.com/office/powerpoint/2010/main" val="564389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Vastaukset:</a:t>
            </a:r>
          </a:p>
          <a:p>
            <a:pPr marL="228600" indent="-228600">
              <a:buAutoNum type="arabicPeriod"/>
            </a:pPr>
            <a:r>
              <a:rPr lang="fi-FI" dirty="0"/>
              <a:t>466 kg</a:t>
            </a:r>
          </a:p>
          <a:p>
            <a:pPr marL="228600" indent="-228600">
              <a:buAutoNum type="arabicPeriod"/>
            </a:pPr>
            <a:r>
              <a:rPr lang="fi-FI" dirty="0"/>
              <a:t>Ostamalla vähemmän, välttämällä kertakäyttötuotteita, korjaamalla, lainaamalla, hankkimalla uudelleenkäytettyä</a:t>
            </a:r>
          </a:p>
          <a:p>
            <a:pPr marL="228600" indent="-228600">
              <a:buAutoNum type="arabicPeriod"/>
            </a:pPr>
            <a:r>
              <a:rPr lang="fi-FI" dirty="0"/>
              <a:t>Biojäte mädätetään ja siitä valmistetaan liikennekaasua ja kompostimultaa</a:t>
            </a:r>
          </a:p>
          <a:p>
            <a:pPr marL="228600" indent="-228600">
              <a:buAutoNum type="arabicPeriod"/>
            </a:pPr>
            <a:r>
              <a:rPr lang="fi-FI" dirty="0"/>
              <a:t>Litistää kartongit</a:t>
            </a:r>
          </a:p>
          <a:p>
            <a:pPr marL="228600" indent="-228600">
              <a:buAutoNum type="arabicPeriod"/>
            </a:pPr>
            <a:r>
              <a:rPr lang="fi-FI" dirty="0"/>
              <a:t>Teipata navat</a:t>
            </a:r>
          </a:p>
          <a:p>
            <a:pPr marL="228600" indent="-228600">
              <a:buAutoNum type="arabicPeriod"/>
            </a:pPr>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21</a:t>
            </a:fld>
            <a:endParaRPr lang="fi-FI"/>
          </a:p>
        </p:txBody>
      </p:sp>
    </p:spTree>
    <p:extLst>
      <p:ext uri="{BB962C8B-B14F-4D97-AF65-F5344CB8AC3E}">
        <p14:creationId xmlns:p14="http://schemas.microsoft.com/office/powerpoint/2010/main" val="373782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www.minimossen.fi</a:t>
            </a:r>
          </a:p>
        </p:txBody>
      </p:sp>
      <p:sp>
        <p:nvSpPr>
          <p:cNvPr id="4" name="Dian numeron paikkamerkki 3"/>
          <p:cNvSpPr>
            <a:spLocks noGrp="1"/>
          </p:cNvSpPr>
          <p:nvPr>
            <p:ph type="sldNum" sz="quarter" idx="5"/>
          </p:nvPr>
        </p:nvSpPr>
        <p:spPr/>
        <p:txBody>
          <a:bodyPr/>
          <a:lstStyle/>
          <a:p>
            <a:fld id="{E02595E0-6BCA-764C-8B8A-0C7D03E99EF2}" type="slidenum">
              <a:rPr lang="fi-FI" smtClean="0"/>
              <a:t>4</a:t>
            </a:fld>
            <a:endParaRPr lang="fi-FI"/>
          </a:p>
        </p:txBody>
      </p:sp>
    </p:spTree>
    <p:extLst>
      <p:ext uri="{BB962C8B-B14F-4D97-AF65-F5344CB8AC3E}">
        <p14:creationId xmlns:p14="http://schemas.microsoft.com/office/powerpoint/2010/main" val="394701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Vuoden 2023 tilastojen mukaan jokainen suomalainen tuottaa vuodessa 466 kg jätettä.</a:t>
            </a:r>
          </a:p>
        </p:txBody>
      </p:sp>
      <p:sp>
        <p:nvSpPr>
          <p:cNvPr id="4" name="Dian numeron paikkamerkki 3"/>
          <p:cNvSpPr>
            <a:spLocks noGrp="1"/>
          </p:cNvSpPr>
          <p:nvPr>
            <p:ph type="sldNum" sz="quarter" idx="5"/>
          </p:nvPr>
        </p:nvSpPr>
        <p:spPr/>
        <p:txBody>
          <a:bodyPr/>
          <a:lstStyle/>
          <a:p>
            <a:fld id="{E02595E0-6BCA-764C-8B8A-0C7D03E99EF2}" type="slidenum">
              <a:rPr lang="fi-FI" smtClean="0"/>
              <a:t>5</a:t>
            </a:fld>
            <a:endParaRPr lang="fi-FI"/>
          </a:p>
        </p:txBody>
      </p:sp>
    </p:spTree>
    <p:extLst>
      <p:ext uri="{BB962C8B-B14F-4D97-AF65-F5344CB8AC3E}">
        <p14:creationId xmlns:p14="http://schemas.microsoft.com/office/powerpoint/2010/main" val="106732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Mitä</a:t>
            </a:r>
            <a:r>
              <a:rPr lang="sv-SE" dirty="0"/>
              <a:t> </a:t>
            </a:r>
            <a:r>
              <a:rPr lang="sv-SE" dirty="0" err="1"/>
              <a:t>ylempi</a:t>
            </a:r>
            <a:r>
              <a:rPr lang="sv-SE" dirty="0"/>
              <a:t> </a:t>
            </a:r>
            <a:r>
              <a:rPr lang="sv-SE" dirty="0" err="1"/>
              <a:t>taso</a:t>
            </a:r>
            <a:r>
              <a:rPr lang="sv-SE" dirty="0"/>
              <a:t> </a:t>
            </a:r>
            <a:r>
              <a:rPr lang="sv-SE" dirty="0" err="1"/>
              <a:t>hierarkiassa</a:t>
            </a:r>
            <a:r>
              <a:rPr lang="sv-SE" dirty="0"/>
              <a:t>, sen </a:t>
            </a:r>
            <a:r>
              <a:rPr lang="sv-SE" dirty="0" err="1"/>
              <a:t>parempi</a:t>
            </a:r>
            <a:r>
              <a:rPr lang="sv-SE" dirty="0"/>
              <a:t> </a:t>
            </a:r>
            <a:r>
              <a:rPr lang="sv-SE" dirty="0" err="1"/>
              <a:t>valinta</a:t>
            </a:r>
            <a:r>
              <a:rPr lang="sv-SE" dirty="0"/>
              <a:t> </a:t>
            </a:r>
            <a:r>
              <a:rPr lang="sv-SE" dirty="0" err="1"/>
              <a:t>ympäristön</a:t>
            </a:r>
            <a:r>
              <a:rPr lang="sv-SE" dirty="0"/>
              <a:t> </a:t>
            </a:r>
            <a:r>
              <a:rPr lang="sv-SE" dirty="0" err="1"/>
              <a:t>kannalta</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err="1"/>
              <a:t>Miettikää</a:t>
            </a:r>
            <a:r>
              <a:rPr lang="sv-SE" b="1" dirty="0"/>
              <a:t> </a:t>
            </a:r>
            <a:r>
              <a:rPr lang="sv-SE" b="1" dirty="0" err="1"/>
              <a:t>yhdessä</a:t>
            </a:r>
            <a:r>
              <a:rPr lang="sv-SE" b="1" dirty="0"/>
              <a:t> </a:t>
            </a:r>
            <a:r>
              <a:rPr lang="sv-SE" b="1" dirty="0" err="1"/>
              <a:t>esimerkkejä</a:t>
            </a:r>
            <a:r>
              <a:rPr lang="sv-SE" b="1" dirty="0"/>
              <a:t> </a:t>
            </a:r>
            <a:r>
              <a:rPr lang="sv-SE" b="1" dirty="0" err="1"/>
              <a:t>miten</a:t>
            </a:r>
            <a:r>
              <a:rPr lang="sv-SE" b="1" dirty="0"/>
              <a:t> </a:t>
            </a:r>
            <a:r>
              <a:rPr lang="sv-SE" b="1" dirty="0" err="1"/>
              <a:t>jätettä</a:t>
            </a:r>
            <a:r>
              <a:rPr lang="sv-SE" b="1" dirty="0"/>
              <a:t> </a:t>
            </a:r>
            <a:r>
              <a:rPr lang="sv-SE" b="1" dirty="0" err="1"/>
              <a:t>voi</a:t>
            </a:r>
            <a:r>
              <a:rPr lang="sv-SE" b="1" dirty="0"/>
              <a:t> </a:t>
            </a:r>
            <a:r>
              <a:rPr lang="sv-SE" b="1" dirty="0" err="1"/>
              <a:t>vähentää</a:t>
            </a:r>
            <a:r>
              <a:rPr lang="sv-SE" b="1" dirty="0"/>
              <a:t> ja </a:t>
            </a:r>
            <a:r>
              <a:rPr lang="sv-SE" b="1" dirty="0" err="1"/>
              <a:t>tavaroita</a:t>
            </a:r>
            <a:r>
              <a:rPr lang="sv-SE" b="1" dirty="0"/>
              <a:t> </a:t>
            </a:r>
            <a:r>
              <a:rPr lang="sv-SE" b="1" dirty="0" err="1"/>
              <a:t>voi</a:t>
            </a:r>
            <a:r>
              <a:rPr lang="sv-SE" b="1" dirty="0"/>
              <a:t> </a:t>
            </a:r>
            <a:r>
              <a:rPr lang="sv-SE" b="1" dirty="0" err="1"/>
              <a:t>käyttää</a:t>
            </a:r>
            <a:r>
              <a:rPr lang="sv-SE" b="1" dirty="0"/>
              <a:t> </a:t>
            </a:r>
            <a:r>
              <a:rPr lang="sv-SE" b="1" dirty="0" err="1"/>
              <a:t>uudelleen</a:t>
            </a:r>
            <a:r>
              <a:rPr lang="sv-SE" b="1" dirty="0"/>
              <a:t>. </a:t>
            </a:r>
            <a:r>
              <a:rPr lang="sv-SE" b="1" dirty="0" err="1"/>
              <a:t>Miksi</a:t>
            </a:r>
            <a:r>
              <a:rPr lang="sv-SE" b="1" dirty="0"/>
              <a:t> </a:t>
            </a:r>
            <a:r>
              <a:rPr lang="sv-SE" b="1" dirty="0" err="1"/>
              <a:t>jätteiden</a:t>
            </a:r>
            <a:r>
              <a:rPr lang="sv-SE" b="1" dirty="0"/>
              <a:t> </a:t>
            </a:r>
            <a:r>
              <a:rPr lang="sv-SE" b="1" dirty="0" err="1"/>
              <a:t>lajittelu</a:t>
            </a:r>
            <a:r>
              <a:rPr lang="sv-SE" b="1" dirty="0"/>
              <a:t> ja </a:t>
            </a:r>
            <a:r>
              <a:rPr lang="sv-SE" b="1" dirty="0" err="1"/>
              <a:t>kierrätys</a:t>
            </a:r>
            <a:r>
              <a:rPr lang="sv-SE" b="1" dirty="0"/>
              <a:t> on </a:t>
            </a:r>
            <a:r>
              <a:rPr lang="sv-SE" b="1" dirty="0" err="1"/>
              <a:t>tärkeämpää</a:t>
            </a:r>
            <a:r>
              <a:rPr lang="sv-SE" b="1" dirty="0"/>
              <a:t> </a:t>
            </a:r>
            <a:r>
              <a:rPr lang="sv-SE" b="1" dirty="0" err="1"/>
              <a:t>kuin</a:t>
            </a:r>
            <a:r>
              <a:rPr lang="sv-SE" b="1" dirty="0"/>
              <a:t> </a:t>
            </a:r>
            <a:r>
              <a:rPr lang="sv-SE" b="1" dirty="0" err="1"/>
              <a:t>energiahyödyntäminen</a:t>
            </a:r>
            <a:r>
              <a:rPr lang="sv-SE" b="1" dirty="0"/>
              <a:t>?</a:t>
            </a:r>
          </a:p>
          <a:p>
            <a:endParaRPr lang="sv-SE" b="1" dirty="0"/>
          </a:p>
          <a:p>
            <a:r>
              <a:rPr lang="sv-SE" b="1" dirty="0" err="1"/>
              <a:t>Jätteiden</a:t>
            </a:r>
            <a:r>
              <a:rPr lang="sv-SE" b="1" dirty="0"/>
              <a:t> </a:t>
            </a:r>
            <a:r>
              <a:rPr lang="sv-SE" b="1" dirty="0" err="1"/>
              <a:t>vähentäminen</a:t>
            </a:r>
            <a:r>
              <a:rPr lang="sv-SE" b="1" dirty="0"/>
              <a:t>: </a:t>
            </a:r>
            <a:r>
              <a:rPr lang="sv-SE" b="0" dirty="0"/>
              <a:t>Osta </a:t>
            </a:r>
            <a:r>
              <a:rPr lang="sv-SE" b="0" dirty="0" err="1"/>
              <a:t>uusia</a:t>
            </a:r>
            <a:r>
              <a:rPr lang="sv-SE" b="0" dirty="0"/>
              <a:t> </a:t>
            </a:r>
            <a:r>
              <a:rPr lang="sv-SE" b="0" dirty="0" err="1"/>
              <a:t>tavaroita</a:t>
            </a:r>
            <a:r>
              <a:rPr lang="sv-SE" b="0" dirty="0"/>
              <a:t> </a:t>
            </a:r>
            <a:r>
              <a:rPr lang="sv-SE" b="0" dirty="0" err="1"/>
              <a:t>vain</a:t>
            </a:r>
            <a:r>
              <a:rPr lang="sv-SE" b="0" dirty="0"/>
              <a:t> </a:t>
            </a:r>
            <a:r>
              <a:rPr lang="sv-SE" b="0" dirty="0" err="1"/>
              <a:t>tarpeeseen</a:t>
            </a:r>
            <a:r>
              <a:rPr lang="sv-SE" b="0" dirty="0"/>
              <a:t> ja </a:t>
            </a:r>
            <a:r>
              <a:rPr lang="sv-SE" b="0" dirty="0" err="1"/>
              <a:t>valitse</a:t>
            </a:r>
            <a:r>
              <a:rPr lang="sv-SE" b="0" dirty="0"/>
              <a:t> </a:t>
            </a:r>
            <a:r>
              <a:rPr lang="sv-SE" b="0" dirty="0" err="1"/>
              <a:t>laadukkaita</a:t>
            </a:r>
            <a:r>
              <a:rPr lang="sv-SE" b="0" dirty="0"/>
              <a:t> </a:t>
            </a:r>
            <a:r>
              <a:rPr lang="sv-SE" b="0" dirty="0" err="1"/>
              <a:t>tuotteita</a:t>
            </a:r>
            <a:r>
              <a:rPr lang="sv-SE" b="0" dirty="0"/>
              <a:t>, </a:t>
            </a:r>
            <a:r>
              <a:rPr lang="sv-SE" b="0" dirty="0" err="1"/>
              <a:t>jotka</a:t>
            </a:r>
            <a:r>
              <a:rPr lang="sv-SE" b="0" dirty="0"/>
              <a:t> </a:t>
            </a:r>
            <a:r>
              <a:rPr lang="sv-SE" b="0" dirty="0" err="1"/>
              <a:t>kestävän</a:t>
            </a:r>
            <a:r>
              <a:rPr lang="sv-SE" b="0" dirty="0"/>
              <a:t> </a:t>
            </a:r>
            <a:r>
              <a:rPr lang="sv-SE" b="0" dirty="0" err="1"/>
              <a:t>pitkään</a:t>
            </a:r>
            <a:r>
              <a:rPr lang="sv-SE" b="0" dirty="0"/>
              <a:t> </a:t>
            </a:r>
            <a:r>
              <a:rPr lang="sv-SE" b="0" dirty="0" err="1"/>
              <a:t>käytössä</a:t>
            </a:r>
            <a:r>
              <a:rPr lang="sv-SE" b="0" dirty="0"/>
              <a:t>. </a:t>
            </a:r>
            <a:r>
              <a:rPr lang="sv-SE" b="0" dirty="0" err="1"/>
              <a:t>Vältä</a:t>
            </a:r>
            <a:r>
              <a:rPr lang="sv-SE" b="0" dirty="0"/>
              <a:t> </a:t>
            </a:r>
            <a:r>
              <a:rPr lang="sv-SE" b="0" dirty="0" err="1"/>
              <a:t>kertakäyttötuotteita</a:t>
            </a:r>
            <a:r>
              <a:rPr lang="sv-SE" b="0" dirty="0"/>
              <a:t>, </a:t>
            </a:r>
            <a:r>
              <a:rPr lang="sv-SE" b="0" dirty="0" err="1"/>
              <a:t>esim</a:t>
            </a:r>
            <a:r>
              <a:rPr lang="sv-SE" b="0" dirty="0"/>
              <a:t>. </a:t>
            </a:r>
            <a:r>
              <a:rPr lang="sv-SE" b="0" dirty="0" err="1"/>
              <a:t>ota</a:t>
            </a:r>
            <a:r>
              <a:rPr lang="sv-SE" b="0" dirty="0"/>
              <a:t> </a:t>
            </a:r>
            <a:r>
              <a:rPr lang="sv-SE" b="0" dirty="0" err="1"/>
              <a:t>kauppareissulle</a:t>
            </a:r>
            <a:r>
              <a:rPr lang="sv-SE" b="0" dirty="0"/>
              <a:t> </a:t>
            </a:r>
            <a:r>
              <a:rPr lang="sv-SE" b="0" dirty="0" err="1"/>
              <a:t>mukaan</a:t>
            </a:r>
            <a:r>
              <a:rPr lang="sv-SE" b="0" dirty="0"/>
              <a:t> </a:t>
            </a:r>
            <a:r>
              <a:rPr lang="sv-SE" b="0" dirty="0" err="1"/>
              <a:t>kestokassi</a:t>
            </a:r>
            <a:r>
              <a:rPr lang="sv-SE" b="0" dirty="0"/>
              <a:t> </a:t>
            </a:r>
            <a:r>
              <a:rPr lang="sv-SE" b="0" dirty="0" err="1"/>
              <a:t>ettei</a:t>
            </a:r>
            <a:r>
              <a:rPr lang="sv-SE" b="0" dirty="0"/>
              <a:t> </a:t>
            </a:r>
            <a:r>
              <a:rPr lang="sv-SE" b="0" dirty="0" err="1"/>
              <a:t>sinun</a:t>
            </a:r>
            <a:r>
              <a:rPr lang="sv-SE" b="0" dirty="0"/>
              <a:t> </a:t>
            </a:r>
            <a:r>
              <a:rPr lang="sv-SE" b="0" dirty="0" err="1"/>
              <a:t>tarvitse</a:t>
            </a:r>
            <a:r>
              <a:rPr lang="sv-SE" b="0" dirty="0"/>
              <a:t> </a:t>
            </a:r>
            <a:r>
              <a:rPr lang="sv-SE" b="0" dirty="0" err="1"/>
              <a:t>ostaa</a:t>
            </a:r>
            <a:r>
              <a:rPr lang="sv-SE" b="0" dirty="0"/>
              <a:t> </a:t>
            </a:r>
            <a:r>
              <a:rPr lang="sv-SE" b="0" dirty="0" err="1"/>
              <a:t>uutta</a:t>
            </a:r>
            <a:r>
              <a:rPr lang="sv-SE" b="0" dirty="0"/>
              <a:t> </a:t>
            </a:r>
            <a:r>
              <a:rPr lang="sv-SE" b="0" dirty="0" err="1"/>
              <a:t>muovipussia</a:t>
            </a:r>
            <a:r>
              <a:rPr lang="sv-SE" b="0" dirty="0"/>
              <a:t> </a:t>
            </a:r>
            <a:r>
              <a:rPr lang="sv-SE" b="0" dirty="0" err="1"/>
              <a:t>joka</a:t>
            </a:r>
            <a:r>
              <a:rPr lang="sv-SE" b="0" dirty="0"/>
              <a:t> </a:t>
            </a:r>
            <a:r>
              <a:rPr lang="sv-SE" b="0" dirty="0" err="1"/>
              <a:t>kerta</a:t>
            </a:r>
            <a:r>
              <a:rPr lang="sv-SE" b="0" dirty="0"/>
              <a:t>.</a:t>
            </a:r>
          </a:p>
          <a:p>
            <a:r>
              <a:rPr lang="sv-SE" b="1" dirty="0" err="1"/>
              <a:t>Uudelleenkäyttö</a:t>
            </a:r>
            <a:r>
              <a:rPr lang="sv-SE" b="1" dirty="0"/>
              <a:t>: </a:t>
            </a:r>
            <a:r>
              <a:rPr lang="sv-SE" b="0" dirty="0" err="1"/>
              <a:t>Tarkista</a:t>
            </a:r>
            <a:r>
              <a:rPr lang="sv-SE" b="0" dirty="0"/>
              <a:t> </a:t>
            </a:r>
            <a:r>
              <a:rPr lang="sv-SE" b="0" dirty="0" err="1"/>
              <a:t>voisitko</a:t>
            </a:r>
            <a:r>
              <a:rPr lang="sv-SE" b="0" dirty="0"/>
              <a:t> </a:t>
            </a:r>
            <a:r>
              <a:rPr lang="sv-SE" b="0" dirty="0" err="1"/>
              <a:t>löytää</a:t>
            </a:r>
            <a:r>
              <a:rPr lang="sv-SE" b="0" dirty="0"/>
              <a:t> </a:t>
            </a:r>
            <a:r>
              <a:rPr lang="sv-SE" b="0" dirty="0" err="1"/>
              <a:t>tarvitsemasi</a:t>
            </a:r>
            <a:r>
              <a:rPr lang="sv-SE" b="0" dirty="0"/>
              <a:t> </a:t>
            </a:r>
            <a:r>
              <a:rPr lang="sv-SE" b="0" dirty="0" err="1"/>
              <a:t>tuotteen</a:t>
            </a:r>
            <a:r>
              <a:rPr lang="sv-SE" b="0" dirty="0"/>
              <a:t> </a:t>
            </a:r>
            <a:r>
              <a:rPr lang="sv-SE" b="0" dirty="0" err="1"/>
              <a:t>kirpputorilta</a:t>
            </a:r>
            <a:r>
              <a:rPr lang="sv-SE" b="0" dirty="0"/>
              <a:t>. Vie </a:t>
            </a:r>
            <a:r>
              <a:rPr lang="sv-SE" b="0" dirty="0" err="1"/>
              <a:t>myös</a:t>
            </a:r>
            <a:r>
              <a:rPr lang="sv-SE" b="0" dirty="0"/>
              <a:t> </a:t>
            </a:r>
            <a:r>
              <a:rPr lang="sv-SE" b="0" dirty="0" err="1"/>
              <a:t>itsellesi</a:t>
            </a:r>
            <a:r>
              <a:rPr lang="sv-SE" b="0" dirty="0"/>
              <a:t> </a:t>
            </a:r>
            <a:r>
              <a:rPr lang="sv-SE" b="0" dirty="0" err="1"/>
              <a:t>tarpeettomat</a:t>
            </a:r>
            <a:r>
              <a:rPr lang="sv-SE" b="0" dirty="0"/>
              <a:t> </a:t>
            </a:r>
            <a:r>
              <a:rPr lang="sv-SE" b="0" dirty="0" err="1"/>
              <a:t>tuotteet</a:t>
            </a:r>
            <a:r>
              <a:rPr lang="sv-SE" b="0" dirty="0"/>
              <a:t> </a:t>
            </a:r>
            <a:r>
              <a:rPr lang="sv-SE" b="0" dirty="0" err="1"/>
              <a:t>uudelleenkäyttöön</a:t>
            </a:r>
            <a:r>
              <a:rPr lang="sv-SE" b="0" dirty="0"/>
              <a:t> </a:t>
            </a:r>
            <a:r>
              <a:rPr lang="sv-SE" b="0" dirty="0" err="1"/>
              <a:t>pois</a:t>
            </a:r>
            <a:r>
              <a:rPr lang="sv-SE" b="0" dirty="0"/>
              <a:t> </a:t>
            </a:r>
            <a:r>
              <a:rPr lang="sv-SE" b="0" dirty="0" err="1"/>
              <a:t>heittämisen</a:t>
            </a:r>
            <a:r>
              <a:rPr lang="sv-SE" b="0" dirty="0"/>
              <a:t> </a:t>
            </a:r>
            <a:r>
              <a:rPr lang="sv-SE" b="0" dirty="0" err="1"/>
              <a:t>sijaan</a:t>
            </a:r>
            <a:r>
              <a:rPr lang="sv-SE" b="0" dirty="0"/>
              <a:t>. </a:t>
            </a:r>
            <a:r>
              <a:rPr lang="sv-SE" b="0" dirty="0" err="1"/>
              <a:t>Rikkinäisiä</a:t>
            </a:r>
            <a:r>
              <a:rPr lang="sv-SE" b="0" dirty="0"/>
              <a:t> </a:t>
            </a:r>
            <a:r>
              <a:rPr lang="sv-SE" b="0" dirty="0" err="1"/>
              <a:t>tavaroita</a:t>
            </a:r>
            <a:r>
              <a:rPr lang="sv-SE" b="0" dirty="0"/>
              <a:t> </a:t>
            </a:r>
            <a:r>
              <a:rPr lang="sv-SE" b="0" dirty="0" err="1"/>
              <a:t>voi</a:t>
            </a:r>
            <a:r>
              <a:rPr lang="sv-SE" b="0" dirty="0"/>
              <a:t> </a:t>
            </a:r>
            <a:r>
              <a:rPr lang="sv-SE" b="0" dirty="0" err="1"/>
              <a:t>yrittää</a:t>
            </a:r>
            <a:r>
              <a:rPr lang="sv-SE" b="0" dirty="0"/>
              <a:t> </a:t>
            </a:r>
            <a:r>
              <a:rPr lang="sv-SE" b="0" dirty="0" err="1"/>
              <a:t>korjata</a:t>
            </a:r>
            <a:r>
              <a:rPr lang="sv-SE" b="0" dirty="0"/>
              <a:t> tai </a:t>
            </a:r>
            <a:r>
              <a:rPr lang="sv-SE" b="0" dirty="0" err="1"/>
              <a:t>käyttää</a:t>
            </a:r>
            <a:r>
              <a:rPr lang="sv-SE" b="0" dirty="0"/>
              <a:t> </a:t>
            </a:r>
            <a:r>
              <a:rPr lang="sv-SE" b="0" dirty="0" err="1"/>
              <a:t>muuhun</a:t>
            </a:r>
            <a:r>
              <a:rPr lang="sv-SE" b="0" dirty="0"/>
              <a:t> </a:t>
            </a:r>
            <a:r>
              <a:rPr lang="sv-SE" b="0" dirty="0" err="1"/>
              <a:t>kuin</a:t>
            </a:r>
            <a:r>
              <a:rPr lang="sv-SE" b="0" dirty="0"/>
              <a:t> </a:t>
            </a:r>
            <a:r>
              <a:rPr lang="sv-SE" b="0" dirty="0" err="1"/>
              <a:t>alkuperäiseen</a:t>
            </a:r>
            <a:r>
              <a:rPr lang="sv-SE" b="0" dirty="0"/>
              <a:t> </a:t>
            </a:r>
            <a:r>
              <a:rPr lang="sv-SE" b="0" dirty="0" err="1"/>
              <a:t>tarkoitukseen</a:t>
            </a:r>
            <a:r>
              <a:rPr lang="sv-SE" b="0" dirty="0"/>
              <a:t>. </a:t>
            </a:r>
            <a:r>
              <a:rPr lang="sv-SE" b="1" dirty="0" err="1"/>
              <a:t>Lajittelu</a:t>
            </a:r>
            <a:r>
              <a:rPr lang="sv-SE" b="1" dirty="0"/>
              <a:t> ja </a:t>
            </a:r>
            <a:r>
              <a:rPr lang="sv-SE" b="1" dirty="0" err="1"/>
              <a:t>kierrätys</a:t>
            </a:r>
            <a:r>
              <a:rPr lang="sv-SE" b="1" dirty="0"/>
              <a:t>: </a:t>
            </a:r>
            <a:r>
              <a:rPr lang="sv-SE" b="0" dirty="0" err="1"/>
              <a:t>Kun</a:t>
            </a:r>
            <a:r>
              <a:rPr lang="sv-SE" b="0" dirty="0"/>
              <a:t> </a:t>
            </a:r>
            <a:r>
              <a:rPr lang="sv-SE" b="0" dirty="0" err="1"/>
              <a:t>tavara</a:t>
            </a:r>
            <a:r>
              <a:rPr lang="sv-SE" b="0" dirty="0"/>
              <a:t> </a:t>
            </a:r>
            <a:r>
              <a:rPr lang="sv-SE" b="0" dirty="0" err="1"/>
              <a:t>päätyy</a:t>
            </a:r>
            <a:r>
              <a:rPr lang="sv-SE" b="0" dirty="0"/>
              <a:t> </a:t>
            </a:r>
            <a:r>
              <a:rPr lang="sv-SE" b="0" dirty="0" err="1"/>
              <a:t>jätteeksi</a:t>
            </a:r>
            <a:r>
              <a:rPr lang="sv-SE" b="0" dirty="0"/>
              <a:t>, on </a:t>
            </a:r>
            <a:r>
              <a:rPr lang="sv-SE" b="0" dirty="0" err="1"/>
              <a:t>tärkeää</a:t>
            </a:r>
            <a:r>
              <a:rPr lang="sv-SE" b="0" dirty="0"/>
              <a:t> </a:t>
            </a:r>
            <a:r>
              <a:rPr lang="sv-SE" b="0" dirty="0" err="1"/>
              <a:t>pyrkiä</a:t>
            </a:r>
            <a:r>
              <a:rPr lang="sv-SE" b="0" dirty="0"/>
              <a:t> </a:t>
            </a:r>
            <a:r>
              <a:rPr lang="sv-SE" b="0" dirty="0" err="1"/>
              <a:t>kierrättämään</a:t>
            </a:r>
            <a:r>
              <a:rPr lang="sv-SE" b="0" dirty="0"/>
              <a:t> sen </a:t>
            </a:r>
            <a:r>
              <a:rPr lang="sv-SE" b="0" dirty="0" err="1"/>
              <a:t>materiaali</a:t>
            </a:r>
            <a:r>
              <a:rPr lang="sv-SE" b="0" dirty="0"/>
              <a:t>. </a:t>
            </a:r>
            <a:r>
              <a:rPr lang="sv-SE" b="0" dirty="0" err="1"/>
              <a:t>Kun</a:t>
            </a:r>
            <a:r>
              <a:rPr lang="sv-SE" b="0" dirty="0"/>
              <a:t> </a:t>
            </a:r>
            <a:r>
              <a:rPr lang="sv-SE" b="0" dirty="0" err="1"/>
              <a:t>materiaalit</a:t>
            </a:r>
            <a:r>
              <a:rPr lang="sv-SE" b="0" dirty="0"/>
              <a:t>, </a:t>
            </a:r>
            <a:r>
              <a:rPr lang="sv-SE" b="0" dirty="0" err="1"/>
              <a:t>esim</a:t>
            </a:r>
            <a:r>
              <a:rPr lang="sv-SE" b="0" dirty="0"/>
              <a:t>. </a:t>
            </a:r>
            <a:r>
              <a:rPr lang="sv-SE" b="0" dirty="0" err="1"/>
              <a:t>paperi</a:t>
            </a:r>
            <a:r>
              <a:rPr lang="sv-SE" b="0" dirty="0"/>
              <a:t>, </a:t>
            </a:r>
            <a:r>
              <a:rPr lang="sv-SE" b="0" dirty="0" err="1"/>
              <a:t>lasi</a:t>
            </a:r>
            <a:r>
              <a:rPr lang="sv-SE" b="0" dirty="0"/>
              <a:t>, </a:t>
            </a:r>
            <a:r>
              <a:rPr lang="sv-SE" b="0" dirty="0" err="1"/>
              <a:t>metalli</a:t>
            </a:r>
            <a:r>
              <a:rPr lang="sv-SE" b="0" dirty="0"/>
              <a:t>, </a:t>
            </a:r>
            <a:r>
              <a:rPr lang="sv-SE" b="0" dirty="0" err="1"/>
              <a:t>paristot</a:t>
            </a:r>
            <a:r>
              <a:rPr lang="sv-SE" b="0" dirty="0"/>
              <a:t>, </a:t>
            </a:r>
            <a:r>
              <a:rPr lang="sv-SE" b="0" dirty="0" err="1"/>
              <a:t>kartonki</a:t>
            </a:r>
            <a:r>
              <a:rPr lang="sv-SE" b="0" dirty="0"/>
              <a:t>, </a:t>
            </a:r>
            <a:r>
              <a:rPr lang="sv-SE" b="0" dirty="0" err="1"/>
              <a:t>muovi</a:t>
            </a:r>
            <a:r>
              <a:rPr lang="sv-SE" b="0" dirty="0"/>
              <a:t> ja </a:t>
            </a:r>
            <a:r>
              <a:rPr lang="sv-SE" b="0" dirty="0" err="1"/>
              <a:t>elektroniikka</a:t>
            </a:r>
            <a:r>
              <a:rPr lang="sv-SE" b="0" dirty="0"/>
              <a:t> </a:t>
            </a:r>
            <a:r>
              <a:rPr lang="sv-SE" b="0" dirty="0" err="1"/>
              <a:t>lajitellaan</a:t>
            </a:r>
            <a:r>
              <a:rPr lang="sv-SE" b="0" dirty="0"/>
              <a:t> </a:t>
            </a:r>
            <a:r>
              <a:rPr lang="sv-SE" b="0" dirty="0" err="1"/>
              <a:t>tarkasti</a:t>
            </a:r>
            <a:r>
              <a:rPr lang="sv-SE" b="0" dirty="0"/>
              <a:t>, </a:t>
            </a:r>
            <a:r>
              <a:rPr lang="sv-SE" b="0" dirty="0" err="1"/>
              <a:t>ne</a:t>
            </a:r>
            <a:r>
              <a:rPr lang="sv-SE" b="0" dirty="0"/>
              <a:t> on </a:t>
            </a:r>
            <a:r>
              <a:rPr lang="sv-SE" b="0" dirty="0" err="1"/>
              <a:t>helpompi</a:t>
            </a:r>
            <a:r>
              <a:rPr lang="sv-SE" b="0" dirty="0"/>
              <a:t> </a:t>
            </a:r>
            <a:r>
              <a:rPr lang="sv-SE" b="0" dirty="0" err="1"/>
              <a:t>kierrättää</a:t>
            </a:r>
            <a:r>
              <a:rPr lang="sv-SE" b="0" dirty="0"/>
              <a:t> </a:t>
            </a:r>
            <a:r>
              <a:rPr lang="sv-SE" b="0" dirty="0" err="1"/>
              <a:t>uusiksi</a:t>
            </a:r>
            <a:r>
              <a:rPr lang="sv-SE" b="0" dirty="0"/>
              <a:t> </a:t>
            </a:r>
            <a:r>
              <a:rPr lang="sv-SE" b="0" dirty="0" err="1"/>
              <a:t>tuotteiksi</a:t>
            </a:r>
            <a:r>
              <a:rPr lang="sv-SE" b="0" dirty="0"/>
              <a:t>. </a:t>
            </a:r>
            <a:r>
              <a:rPr lang="sv-SE" b="0" dirty="0" err="1"/>
              <a:t>Kun</a:t>
            </a:r>
            <a:r>
              <a:rPr lang="sv-SE" b="0" dirty="0"/>
              <a:t> </a:t>
            </a:r>
            <a:r>
              <a:rPr lang="sv-SE" b="0" dirty="0" err="1"/>
              <a:t>käytetään</a:t>
            </a:r>
            <a:r>
              <a:rPr lang="sv-SE" b="0" dirty="0"/>
              <a:t> </a:t>
            </a:r>
            <a:r>
              <a:rPr lang="sv-SE" b="0" dirty="0" err="1"/>
              <a:t>kierrätysmateriaalia</a:t>
            </a:r>
            <a:r>
              <a:rPr lang="sv-SE" b="0" dirty="0"/>
              <a:t> </a:t>
            </a:r>
            <a:r>
              <a:rPr lang="sv-SE" b="0" dirty="0" err="1"/>
              <a:t>uuden</a:t>
            </a:r>
            <a:r>
              <a:rPr lang="sv-SE" b="0" dirty="0"/>
              <a:t> </a:t>
            </a:r>
            <a:r>
              <a:rPr lang="sv-SE" b="0" dirty="0" err="1"/>
              <a:t>tuotteen</a:t>
            </a:r>
            <a:r>
              <a:rPr lang="sv-SE" b="0" dirty="0"/>
              <a:t> </a:t>
            </a:r>
            <a:r>
              <a:rPr lang="sv-SE" b="0" dirty="0" err="1"/>
              <a:t>valmistuksessa</a:t>
            </a:r>
            <a:r>
              <a:rPr lang="sv-SE" b="0" dirty="0"/>
              <a:t>, </a:t>
            </a:r>
            <a:r>
              <a:rPr lang="sv-SE" b="0" dirty="0" err="1"/>
              <a:t>säästetään</a:t>
            </a:r>
            <a:r>
              <a:rPr lang="sv-SE" b="0" dirty="0"/>
              <a:t> </a:t>
            </a:r>
            <a:r>
              <a:rPr lang="sv-SE" b="0" dirty="0" err="1"/>
              <a:t>paljon</a:t>
            </a:r>
            <a:r>
              <a:rPr lang="sv-SE" b="0" dirty="0"/>
              <a:t> </a:t>
            </a:r>
            <a:r>
              <a:rPr lang="sv-SE" b="0" dirty="0" err="1"/>
              <a:t>energiaa</a:t>
            </a:r>
            <a:r>
              <a:rPr lang="sv-SE" b="0" dirty="0"/>
              <a:t> ja </a:t>
            </a:r>
            <a:r>
              <a:rPr lang="sv-SE" b="0" dirty="0" err="1"/>
              <a:t>päästöjä</a:t>
            </a:r>
            <a:r>
              <a:rPr lang="sv-SE" b="0" dirty="0"/>
              <a:t> </a:t>
            </a:r>
            <a:r>
              <a:rPr lang="sv-SE" b="0" dirty="0" err="1"/>
              <a:t>verrattuna</a:t>
            </a:r>
            <a:r>
              <a:rPr lang="sv-SE" b="0" dirty="0"/>
              <a:t> </a:t>
            </a:r>
            <a:r>
              <a:rPr lang="sv-SE" b="0" dirty="0" err="1"/>
              <a:t>uuden</a:t>
            </a:r>
            <a:r>
              <a:rPr lang="sv-SE" b="0" dirty="0"/>
              <a:t> </a:t>
            </a:r>
            <a:r>
              <a:rPr lang="sv-SE" b="0" dirty="0" err="1"/>
              <a:t>raaka-aineen</a:t>
            </a:r>
            <a:r>
              <a:rPr lang="sv-SE" b="0" dirty="0"/>
              <a:t> </a:t>
            </a:r>
            <a:r>
              <a:rPr lang="sv-SE" b="0" dirty="0" err="1"/>
              <a:t>käyttämiseen</a:t>
            </a:r>
            <a:r>
              <a:rPr lang="sv-SE" b="0" dirty="0"/>
              <a:t>. </a:t>
            </a:r>
            <a:r>
              <a:rPr lang="sv-SE" b="0" dirty="0" err="1"/>
              <a:t>Lisäksi</a:t>
            </a:r>
            <a:r>
              <a:rPr lang="sv-SE" b="0" dirty="0"/>
              <a:t> </a:t>
            </a:r>
            <a:r>
              <a:rPr lang="sv-SE" b="0" dirty="0" err="1"/>
              <a:t>luonnonvaroja</a:t>
            </a:r>
            <a:r>
              <a:rPr lang="sv-SE" b="0" dirty="0"/>
              <a:t> </a:t>
            </a:r>
            <a:r>
              <a:rPr lang="sv-SE" b="0" dirty="0" err="1"/>
              <a:t>kuluu</a:t>
            </a:r>
            <a:r>
              <a:rPr lang="sv-SE" b="0" dirty="0"/>
              <a:t> </a:t>
            </a:r>
            <a:r>
              <a:rPr lang="sv-SE" b="0" dirty="0" err="1"/>
              <a:t>vähemmän</a:t>
            </a:r>
            <a:r>
              <a:rPr lang="sv-SE" b="0" dirty="0"/>
              <a:t>, </a:t>
            </a:r>
            <a:r>
              <a:rPr lang="sv-SE" b="0" dirty="0" err="1"/>
              <a:t>esim</a:t>
            </a:r>
            <a:r>
              <a:rPr lang="sv-SE" b="0" dirty="0"/>
              <a:t>. </a:t>
            </a:r>
            <a:r>
              <a:rPr lang="sv-SE" b="0" dirty="0" err="1"/>
              <a:t>puita</a:t>
            </a:r>
            <a:r>
              <a:rPr lang="sv-SE" b="0" dirty="0"/>
              <a:t> </a:t>
            </a:r>
            <a:r>
              <a:rPr lang="sv-SE" b="0" dirty="0" err="1"/>
              <a:t>ei</a:t>
            </a:r>
            <a:r>
              <a:rPr lang="sv-SE" b="0" dirty="0"/>
              <a:t> </a:t>
            </a:r>
            <a:r>
              <a:rPr lang="sv-SE" b="0" dirty="0" err="1"/>
              <a:t>tarvitse</a:t>
            </a:r>
            <a:r>
              <a:rPr lang="sv-SE" b="0" dirty="0"/>
              <a:t> </a:t>
            </a:r>
            <a:r>
              <a:rPr lang="sv-SE" b="0" dirty="0" err="1"/>
              <a:t>kaataa</a:t>
            </a:r>
            <a:r>
              <a:rPr lang="sv-SE" b="0" dirty="0"/>
              <a:t> </a:t>
            </a:r>
            <a:r>
              <a:rPr lang="sv-SE" b="0" dirty="0" err="1"/>
              <a:t>yhtä</a:t>
            </a:r>
            <a:r>
              <a:rPr lang="sv-SE" b="0" dirty="0"/>
              <a:t> </a:t>
            </a:r>
            <a:r>
              <a:rPr lang="sv-SE" b="0" dirty="0" err="1"/>
              <a:t>paljon</a:t>
            </a:r>
            <a:r>
              <a:rPr lang="sv-SE" b="0" dirty="0"/>
              <a:t> </a:t>
            </a:r>
            <a:r>
              <a:rPr lang="sv-SE" b="0" dirty="0" err="1"/>
              <a:t>kun</a:t>
            </a:r>
            <a:r>
              <a:rPr lang="sv-SE" b="0" dirty="0"/>
              <a:t> </a:t>
            </a:r>
            <a:r>
              <a:rPr lang="sv-SE" b="0" dirty="0" err="1"/>
              <a:t>valmistaa</a:t>
            </a:r>
            <a:r>
              <a:rPr lang="sv-SE" b="0" dirty="0"/>
              <a:t> </a:t>
            </a:r>
            <a:r>
              <a:rPr lang="sv-SE" b="0" dirty="0" err="1"/>
              <a:t>paperia</a:t>
            </a:r>
            <a:r>
              <a:rPr lang="sv-SE" b="0" dirty="0"/>
              <a:t> </a:t>
            </a:r>
            <a:r>
              <a:rPr lang="sv-SE" b="0" dirty="0" err="1"/>
              <a:t>kierrätyspaperista</a:t>
            </a:r>
            <a:r>
              <a:rPr lang="sv-SE" b="0" dirty="0"/>
              <a:t>.</a:t>
            </a:r>
          </a:p>
          <a:p>
            <a:r>
              <a:rPr lang="sv-SE" b="1" dirty="0" err="1"/>
              <a:t>Hyödyntäminen</a:t>
            </a:r>
            <a:r>
              <a:rPr lang="sv-SE" b="1" dirty="0"/>
              <a:t> energiana: </a:t>
            </a:r>
            <a:r>
              <a:rPr lang="sv-SE" b="0" dirty="0" err="1"/>
              <a:t>Jätteestä</a:t>
            </a:r>
            <a:r>
              <a:rPr lang="sv-SE" b="0" dirty="0"/>
              <a:t>, jota </a:t>
            </a:r>
            <a:r>
              <a:rPr lang="sv-SE" b="0" dirty="0" err="1"/>
              <a:t>ei</a:t>
            </a:r>
            <a:r>
              <a:rPr lang="sv-SE" b="0" dirty="0"/>
              <a:t> </a:t>
            </a:r>
            <a:r>
              <a:rPr lang="sv-SE" b="0" dirty="0" err="1"/>
              <a:t>voi</a:t>
            </a:r>
            <a:r>
              <a:rPr lang="sv-SE" b="0" dirty="0"/>
              <a:t> </a:t>
            </a:r>
            <a:r>
              <a:rPr lang="sv-SE" b="0" dirty="0" err="1"/>
              <a:t>hyödyntää</a:t>
            </a:r>
            <a:r>
              <a:rPr lang="sv-SE" b="0" dirty="0"/>
              <a:t> </a:t>
            </a:r>
            <a:r>
              <a:rPr lang="sv-SE" b="0" dirty="0" err="1"/>
              <a:t>kierrätykseen</a:t>
            </a:r>
            <a:r>
              <a:rPr lang="sv-SE" b="0" dirty="0"/>
              <a:t>, </a:t>
            </a:r>
            <a:r>
              <a:rPr lang="sv-SE" b="0" dirty="0" err="1"/>
              <a:t>voidaan</a:t>
            </a:r>
            <a:r>
              <a:rPr lang="sv-SE" b="0" dirty="0"/>
              <a:t> </a:t>
            </a:r>
            <a:r>
              <a:rPr lang="sv-SE" b="0" dirty="0" err="1"/>
              <a:t>saada</a:t>
            </a:r>
            <a:r>
              <a:rPr lang="sv-SE" b="0" dirty="0"/>
              <a:t> </a:t>
            </a:r>
            <a:r>
              <a:rPr lang="sv-SE" b="0" dirty="0" err="1"/>
              <a:t>energiaa</a:t>
            </a:r>
            <a:r>
              <a:rPr lang="sv-SE" b="0" dirty="0"/>
              <a:t>. </a:t>
            </a:r>
            <a:r>
              <a:rPr lang="sv-SE" b="0" dirty="0" err="1"/>
              <a:t>Westenergyn</a:t>
            </a:r>
            <a:r>
              <a:rPr lang="sv-SE" b="0" dirty="0"/>
              <a:t> </a:t>
            </a:r>
            <a:r>
              <a:rPr lang="sv-SE" b="0" dirty="0" err="1"/>
              <a:t>energianjalostuslaitoksella</a:t>
            </a:r>
            <a:r>
              <a:rPr lang="sv-SE" b="0" dirty="0"/>
              <a:t> </a:t>
            </a:r>
            <a:r>
              <a:rPr lang="sv-SE" b="0" dirty="0" err="1"/>
              <a:t>jätteet</a:t>
            </a:r>
            <a:r>
              <a:rPr lang="sv-SE" b="0" dirty="0"/>
              <a:t> </a:t>
            </a:r>
            <a:r>
              <a:rPr lang="sv-SE" b="0" dirty="0" err="1"/>
              <a:t>poltetaan</a:t>
            </a:r>
            <a:r>
              <a:rPr lang="sv-SE" b="0" dirty="0"/>
              <a:t> ja </a:t>
            </a:r>
            <a:r>
              <a:rPr lang="sv-SE" b="0" dirty="0" err="1"/>
              <a:t>niistä</a:t>
            </a:r>
            <a:r>
              <a:rPr lang="sv-SE" b="0" dirty="0"/>
              <a:t> </a:t>
            </a:r>
            <a:r>
              <a:rPr lang="sv-SE" b="0" dirty="0" err="1"/>
              <a:t>saadaan</a:t>
            </a:r>
            <a:r>
              <a:rPr lang="sv-SE" b="0" dirty="0"/>
              <a:t> </a:t>
            </a:r>
            <a:r>
              <a:rPr lang="sv-SE" b="0" dirty="0" err="1"/>
              <a:t>sähköä</a:t>
            </a:r>
            <a:r>
              <a:rPr lang="sv-SE" b="0" dirty="0"/>
              <a:t> ja </a:t>
            </a:r>
            <a:r>
              <a:rPr lang="sv-SE" b="0" dirty="0" err="1"/>
              <a:t>kaukolämpöä</a:t>
            </a:r>
            <a:r>
              <a:rPr lang="sv-SE" b="0" dirty="0"/>
              <a:t> </a:t>
            </a:r>
            <a:r>
              <a:rPr lang="sv-SE" b="0" dirty="0" err="1"/>
              <a:t>lähialueiden</a:t>
            </a:r>
            <a:r>
              <a:rPr lang="sv-SE" b="0" dirty="0"/>
              <a:t> </a:t>
            </a:r>
            <a:r>
              <a:rPr lang="sv-SE" b="0" dirty="0" err="1"/>
              <a:t>koteihin</a:t>
            </a:r>
            <a:r>
              <a:rPr lang="sv-SE" b="0" dirty="0"/>
              <a:t>.</a:t>
            </a:r>
          </a:p>
          <a:p>
            <a:r>
              <a:rPr lang="sv-SE" b="1" dirty="0" err="1"/>
              <a:t>Loppusijoitus</a:t>
            </a:r>
            <a:r>
              <a:rPr lang="sv-SE" b="1" dirty="0"/>
              <a:t> </a:t>
            </a:r>
            <a:r>
              <a:rPr lang="sv-SE" b="1" dirty="0" err="1"/>
              <a:t>kaatopaikalle</a:t>
            </a:r>
            <a:r>
              <a:rPr lang="sv-SE" b="1" dirty="0"/>
              <a:t>: </a:t>
            </a:r>
            <a:r>
              <a:rPr lang="sv-SE" b="0" dirty="0" err="1"/>
              <a:t>Oli</a:t>
            </a:r>
            <a:r>
              <a:rPr lang="sv-SE" b="0" dirty="0"/>
              <a:t> </a:t>
            </a:r>
            <a:r>
              <a:rPr lang="sv-SE" b="0" dirty="0" err="1"/>
              <a:t>pitkään</a:t>
            </a:r>
            <a:r>
              <a:rPr lang="sv-SE" b="0" dirty="0"/>
              <a:t> </a:t>
            </a:r>
            <a:r>
              <a:rPr lang="sv-SE" b="0" dirty="0" err="1"/>
              <a:t>tavallisin</a:t>
            </a:r>
            <a:r>
              <a:rPr lang="sv-SE" b="0" dirty="0"/>
              <a:t> </a:t>
            </a:r>
            <a:r>
              <a:rPr lang="sv-SE" b="0" dirty="0" err="1"/>
              <a:t>jätteenkäsittelymuoto</a:t>
            </a:r>
            <a:r>
              <a:rPr lang="sv-SE" b="0" dirty="0"/>
              <a:t>. </a:t>
            </a:r>
            <a:r>
              <a:rPr lang="sv-SE" b="0" dirty="0" err="1"/>
              <a:t>Jätteet</a:t>
            </a:r>
            <a:r>
              <a:rPr lang="sv-SE" b="0" dirty="0"/>
              <a:t> </a:t>
            </a:r>
            <a:r>
              <a:rPr lang="sv-SE" b="0" dirty="0" err="1"/>
              <a:t>laitettiin</a:t>
            </a:r>
            <a:r>
              <a:rPr lang="sv-SE" b="0" dirty="0"/>
              <a:t> </a:t>
            </a:r>
            <a:r>
              <a:rPr lang="sv-SE" b="0" dirty="0" err="1"/>
              <a:t>kasaan</a:t>
            </a:r>
            <a:r>
              <a:rPr lang="sv-SE" b="0" dirty="0"/>
              <a:t> ja </a:t>
            </a:r>
            <a:r>
              <a:rPr lang="sv-SE" b="0" dirty="0" err="1"/>
              <a:t>jätettiin</a:t>
            </a:r>
            <a:r>
              <a:rPr lang="sv-SE" b="0" dirty="0"/>
              <a:t> </a:t>
            </a:r>
            <a:r>
              <a:rPr lang="sv-SE" b="0" dirty="0" err="1"/>
              <a:t>siihen</a:t>
            </a:r>
            <a:r>
              <a:rPr lang="sv-SE" b="0" dirty="0"/>
              <a:t>. </a:t>
            </a:r>
            <a:r>
              <a:rPr lang="sv-SE" b="0" dirty="0" err="1"/>
              <a:t>Tänä</a:t>
            </a:r>
            <a:r>
              <a:rPr lang="sv-SE" b="0" dirty="0"/>
              <a:t> </a:t>
            </a:r>
            <a:r>
              <a:rPr lang="sv-SE" b="0" dirty="0" err="1"/>
              <a:t>päivänä</a:t>
            </a:r>
            <a:r>
              <a:rPr lang="sv-SE" b="0" dirty="0"/>
              <a:t> </a:t>
            </a:r>
            <a:r>
              <a:rPr lang="sv-SE" b="0" dirty="0" err="1"/>
              <a:t>vain</a:t>
            </a:r>
            <a:r>
              <a:rPr lang="sv-SE" b="0" dirty="0"/>
              <a:t> </a:t>
            </a:r>
            <a:r>
              <a:rPr lang="sv-SE" b="0" dirty="0" err="1"/>
              <a:t>murto</a:t>
            </a:r>
            <a:r>
              <a:rPr lang="sv-SE" b="0" dirty="0"/>
              <a:t>-osa </a:t>
            </a:r>
            <a:r>
              <a:rPr lang="sv-SE" b="0" dirty="0" err="1"/>
              <a:t>jätteistä</a:t>
            </a:r>
            <a:r>
              <a:rPr lang="sv-SE" b="0" dirty="0"/>
              <a:t> </a:t>
            </a:r>
            <a:r>
              <a:rPr lang="sv-SE" b="0" dirty="0" err="1"/>
              <a:t>päätyy</a:t>
            </a:r>
            <a:r>
              <a:rPr lang="sv-SE" b="0" dirty="0"/>
              <a:t> </a:t>
            </a:r>
            <a:r>
              <a:rPr lang="sv-SE" b="0" dirty="0" err="1"/>
              <a:t>kaatopaikalle</a:t>
            </a:r>
            <a:r>
              <a:rPr lang="sv-SE" b="0" dirty="0"/>
              <a:t>. </a:t>
            </a:r>
          </a:p>
        </p:txBody>
      </p:sp>
      <p:sp>
        <p:nvSpPr>
          <p:cNvPr id="4" name="Platshållare för bildnummer 3"/>
          <p:cNvSpPr>
            <a:spLocks noGrp="1"/>
          </p:cNvSpPr>
          <p:nvPr>
            <p:ph type="sldNum" sz="quarter" idx="5"/>
          </p:nvPr>
        </p:nvSpPr>
        <p:spPr/>
        <p:txBody>
          <a:bodyPr/>
          <a:lstStyle/>
          <a:p>
            <a:fld id="{E02595E0-6BCA-764C-8B8A-0C7D03E99EF2}" type="slidenum">
              <a:rPr lang="fi-FI" smtClean="0"/>
              <a:t>6</a:t>
            </a:fld>
            <a:endParaRPr lang="fi-FI"/>
          </a:p>
        </p:txBody>
      </p:sp>
    </p:spTree>
    <p:extLst>
      <p:ext uri="{BB962C8B-B14F-4D97-AF65-F5344CB8AC3E}">
        <p14:creationId xmlns:p14="http://schemas.microsoft.com/office/powerpoint/2010/main" val="168654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Jätehuoltomääräykset (2026):</a:t>
            </a:r>
          </a:p>
          <a:p>
            <a:r>
              <a:rPr lang="fi-FI" dirty="0"/>
              <a:t>Omakotitaloissa on oltava sekajäteastia sekä jokin seuraavista vaihtoehdoista biojätteelle; oma astia, yhteinen astia naapurin kanssa, kompostori tai monilokeroastia. Muut kotitalousjätteet viedään ekopisteelle.</a:t>
            </a:r>
          </a:p>
          <a:p>
            <a:r>
              <a:rPr lang="fi-FI" dirty="0"/>
              <a:t>Rivitaloissa ja kerrostaloissa, joissa on vähintään viisi asuntoa on omalla pihalla astiat seuraaville jätteille: biojäte, sekajäte, paperi, metalli, lasi-, muovi ja kartonkipakkaukset sekä paristot. Suuret jätteet, jotka eivät mahdu astioihin viedään hyötykäyttöasemalle.</a:t>
            </a:r>
          </a:p>
          <a:p>
            <a:r>
              <a:rPr lang="fi-FI" dirty="0"/>
              <a:t>Vapaa-ajan asunnon seka- ja biojätteet lajitellaan ja viedään kesäpisteisiin. Biojätteen voi myös kompostoida mökillä. Muut jätteet ekopisteelle ja hyötykäyttöasemalle.</a:t>
            </a:r>
          </a:p>
        </p:txBody>
      </p:sp>
      <p:sp>
        <p:nvSpPr>
          <p:cNvPr id="4" name="Platshållare för bildnummer 3"/>
          <p:cNvSpPr>
            <a:spLocks noGrp="1"/>
          </p:cNvSpPr>
          <p:nvPr>
            <p:ph type="sldNum" sz="quarter" idx="5"/>
          </p:nvPr>
        </p:nvSpPr>
        <p:spPr/>
        <p:txBody>
          <a:bodyPr/>
          <a:lstStyle/>
          <a:p>
            <a:fld id="{E02595E0-6BCA-764C-8B8A-0C7D03E99EF2}" type="slidenum">
              <a:rPr lang="fi-FI" smtClean="0"/>
              <a:t>7</a:t>
            </a:fld>
            <a:endParaRPr lang="fi-FI"/>
          </a:p>
        </p:txBody>
      </p:sp>
    </p:spTree>
    <p:extLst>
      <p:ext uri="{BB962C8B-B14F-4D97-AF65-F5344CB8AC3E}">
        <p14:creationId xmlns:p14="http://schemas.microsoft.com/office/powerpoint/2010/main" val="148126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biojätteeseen</a:t>
            </a:r>
            <a:r>
              <a:rPr lang="sv-SE" b="1" dirty="0"/>
              <a:t>? </a:t>
            </a:r>
            <a:r>
              <a:rPr lang="sv-SE" b="0" dirty="0" err="1"/>
              <a:t>Ruoantähteet</a:t>
            </a:r>
            <a:r>
              <a:rPr lang="sv-SE" b="0" dirty="0"/>
              <a:t>, </a:t>
            </a:r>
            <a:r>
              <a:rPr lang="sv-SE" b="0" dirty="0" err="1"/>
              <a:t>hedelmien</a:t>
            </a:r>
            <a:r>
              <a:rPr lang="sv-SE" b="0" dirty="0"/>
              <a:t> ja </a:t>
            </a:r>
            <a:r>
              <a:rPr lang="sv-SE" b="0" dirty="0" err="1"/>
              <a:t>vihannesten</a:t>
            </a:r>
            <a:r>
              <a:rPr lang="sv-SE" b="0" dirty="0"/>
              <a:t> </a:t>
            </a:r>
            <a:r>
              <a:rPr lang="sv-SE" b="0" dirty="0" err="1"/>
              <a:t>kuoret</a:t>
            </a:r>
            <a:r>
              <a:rPr lang="sv-SE" b="0" dirty="0"/>
              <a:t>, </a:t>
            </a:r>
            <a:r>
              <a:rPr lang="sv-SE" b="0" dirty="0" err="1"/>
              <a:t>kahvin</a:t>
            </a:r>
            <a:r>
              <a:rPr lang="sv-SE" b="0" dirty="0"/>
              <a:t>- ja </a:t>
            </a:r>
            <a:r>
              <a:rPr lang="sv-SE" b="0" dirty="0" err="1"/>
              <a:t>teenporot</a:t>
            </a:r>
            <a:r>
              <a:rPr lang="sv-SE" b="0" dirty="0"/>
              <a:t>, </a:t>
            </a:r>
            <a:r>
              <a:rPr lang="sv-SE" b="0" dirty="0" err="1"/>
              <a:t>kuihtuneet</a:t>
            </a:r>
            <a:r>
              <a:rPr lang="sv-SE" b="0" dirty="0"/>
              <a:t> </a:t>
            </a:r>
            <a:r>
              <a:rPr lang="sv-SE" b="0" dirty="0" err="1"/>
              <a:t>kukat</a:t>
            </a:r>
            <a:r>
              <a:rPr lang="sv-SE" b="0" dirty="0"/>
              <a:t>, </a:t>
            </a:r>
            <a:r>
              <a:rPr lang="sv-SE" b="0" dirty="0" err="1"/>
              <a:t>talouspaperi</a:t>
            </a:r>
            <a:r>
              <a:rPr lang="sv-SE" b="0" dirty="0"/>
              <a:t> </a:t>
            </a:r>
            <a:r>
              <a:rPr lang="sv-SE" b="0" dirty="0" err="1"/>
              <a:t>ym</a:t>
            </a:r>
            <a:r>
              <a:rPr lang="sv-SE" b="0" dirty="0"/>
              <a:t>. </a:t>
            </a:r>
            <a:r>
              <a:rPr lang="sv-SE" b="0" dirty="0" err="1"/>
              <a:t>Sellainen</a:t>
            </a:r>
            <a:r>
              <a:rPr lang="sv-SE" b="0" dirty="0"/>
              <a:t> </a:t>
            </a:r>
            <a:r>
              <a:rPr lang="sv-SE" b="0" dirty="0" err="1"/>
              <a:t>jäte</a:t>
            </a:r>
            <a:r>
              <a:rPr lang="sv-SE" b="0" dirty="0"/>
              <a:t>, </a:t>
            </a:r>
            <a:r>
              <a:rPr lang="sv-SE" b="0" dirty="0" err="1"/>
              <a:t>joka</a:t>
            </a:r>
            <a:r>
              <a:rPr lang="sv-SE" b="0" dirty="0"/>
              <a:t> </a:t>
            </a:r>
            <a:r>
              <a:rPr lang="sv-SE" b="0" dirty="0" err="1"/>
              <a:t>maatuu</a:t>
            </a:r>
            <a:r>
              <a:rPr lang="sv-SE" b="0" dirty="0"/>
              <a:t> ja </a:t>
            </a:r>
            <a:r>
              <a:rPr lang="sv-SE" b="0" dirty="0" err="1"/>
              <a:t>jonka</a:t>
            </a:r>
            <a:r>
              <a:rPr lang="sv-SE" b="0" dirty="0"/>
              <a:t> </a:t>
            </a:r>
            <a:r>
              <a:rPr lang="sv-SE" b="0" dirty="0" err="1"/>
              <a:t>voisi</a:t>
            </a:r>
            <a:r>
              <a:rPr lang="sv-SE" b="0" dirty="0"/>
              <a:t> </a:t>
            </a:r>
            <a:r>
              <a:rPr lang="sv-SE" b="0" dirty="0" err="1"/>
              <a:t>laittaa</a:t>
            </a:r>
            <a:r>
              <a:rPr lang="sv-SE" b="0" dirty="0"/>
              <a:t> </a:t>
            </a:r>
            <a:r>
              <a:rPr lang="sv-SE" b="0" dirty="0" err="1"/>
              <a:t>kompostiin</a:t>
            </a:r>
            <a:r>
              <a:rPr lang="sv-SE" b="0" dirty="0"/>
              <a:t>.</a:t>
            </a:r>
            <a:endParaRPr lang="sv-FI" sz="1200" dirty="0">
              <a:solidFill>
                <a:schemeClr val="tx1"/>
              </a:solidFill>
              <a:latin typeface="+mn-lt"/>
            </a:endParaRPr>
          </a:p>
          <a:p>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Kodin</a:t>
            </a:r>
            <a:r>
              <a:rPr lang="sv-SE" b="0" dirty="0"/>
              <a:t> </a:t>
            </a:r>
            <a:r>
              <a:rPr lang="sv-SE" b="0" dirty="0" err="1"/>
              <a:t>omaan</a:t>
            </a:r>
            <a:r>
              <a:rPr lang="sv-SE" b="0" dirty="0"/>
              <a:t> </a:t>
            </a:r>
            <a:r>
              <a:rPr lang="sv-SE" b="0" dirty="0" err="1"/>
              <a:t>biojäteastiaan</a:t>
            </a:r>
            <a:r>
              <a:rPr lang="sv-SE" b="0" dirty="0"/>
              <a:t> tai </a:t>
            </a:r>
            <a:r>
              <a:rPr lang="sv-SE" b="0" dirty="0" err="1"/>
              <a:t>kompostiin</a:t>
            </a:r>
            <a:r>
              <a:rPr lang="sv-SE" b="0" dirty="0"/>
              <a:t>.</a:t>
            </a:r>
          </a:p>
          <a:p>
            <a:r>
              <a:rPr lang="sv-SE" b="1" dirty="0" err="1"/>
              <a:t>Kierrätys</a:t>
            </a:r>
            <a:r>
              <a:rPr lang="sv-SE" b="1" dirty="0"/>
              <a:t>: </a:t>
            </a:r>
            <a:r>
              <a:rPr lang="sv-SE" b="0" dirty="0"/>
              <a:t>Stormossen </a:t>
            </a:r>
            <a:r>
              <a:rPr lang="sv-SE" b="0" dirty="0" err="1"/>
              <a:t>valmistaa</a:t>
            </a:r>
            <a:r>
              <a:rPr lang="sv-SE" b="0" dirty="0"/>
              <a:t> </a:t>
            </a:r>
            <a:r>
              <a:rPr lang="sv-SE" b="0" dirty="0" err="1"/>
              <a:t>biojätteestä</a:t>
            </a:r>
            <a:r>
              <a:rPr lang="sv-SE" b="0" dirty="0"/>
              <a:t> </a:t>
            </a:r>
            <a:r>
              <a:rPr lang="sv-SE" b="0" dirty="0" err="1"/>
              <a:t>liikennekaasua</a:t>
            </a:r>
            <a:r>
              <a:rPr lang="sv-SE" b="0" dirty="0"/>
              <a:t> ja </a:t>
            </a:r>
            <a:r>
              <a:rPr lang="sv-SE" b="0" dirty="0" err="1"/>
              <a:t>puutarhamultaa</a:t>
            </a:r>
            <a:r>
              <a:rPr lang="sv-SE" b="0" dirty="0"/>
              <a:t>. </a:t>
            </a:r>
          </a:p>
          <a:p>
            <a:r>
              <a:rPr lang="sv-SE" b="1" dirty="0" err="1"/>
              <a:t>Älä</a:t>
            </a:r>
            <a:r>
              <a:rPr lang="sv-SE" b="1" dirty="0"/>
              <a:t> </a:t>
            </a:r>
            <a:r>
              <a:rPr lang="sv-SE" b="1" dirty="0" err="1"/>
              <a:t>laita</a:t>
            </a:r>
            <a:r>
              <a:rPr lang="sv-SE" b="1" dirty="0"/>
              <a:t>: </a:t>
            </a:r>
            <a:r>
              <a:rPr lang="sv-SE" b="0" dirty="0" err="1"/>
              <a:t>Muovipusseja</a:t>
            </a:r>
            <a:endParaRPr lang="sv-FI" b="0" dirty="0"/>
          </a:p>
          <a:p>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8</a:t>
            </a:fld>
            <a:endParaRPr lang="fi-FI"/>
          </a:p>
        </p:txBody>
      </p:sp>
    </p:spTree>
    <p:extLst>
      <p:ext uri="{BB962C8B-B14F-4D97-AF65-F5344CB8AC3E}">
        <p14:creationId xmlns:p14="http://schemas.microsoft.com/office/powerpoint/2010/main" val="246873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Jäteauto tyhjentää biojätteen </a:t>
            </a:r>
            <a:r>
              <a:rPr lang="fi-FI" dirty="0" err="1"/>
              <a:t>Stormossenin</a:t>
            </a:r>
            <a:r>
              <a:rPr lang="fi-FI" dirty="0"/>
              <a:t> vastaanottobunkkeriin. Ensin biojäte murskataan ja siihen lisätään vettä. Biojätemassa kulkeutuu kahden ruuvipuristimen läpi, jotka pusertavat biojätemassan ulos puristimen siivilän pienistä rei’istä. Muovit ja muut biojätteeseen kuulumattomat jätteet jäävät ruuveihin ja ne kuljetetaan </a:t>
            </a:r>
            <a:r>
              <a:rPr lang="fi-FI" dirty="0" err="1"/>
              <a:t>Westenergyn</a:t>
            </a:r>
            <a:r>
              <a:rPr lang="fi-FI" dirty="0"/>
              <a:t> laitokselle poltettavaksi. Mahdolliset metallit kerätään pois magneetin avulla ja viedään kierrätykseen.</a:t>
            </a:r>
          </a:p>
          <a:p>
            <a:r>
              <a:rPr lang="fi-FI" dirty="0"/>
              <a:t>Tämän jälkeen </a:t>
            </a:r>
            <a:r>
              <a:rPr lang="fi-FI" dirty="0" err="1"/>
              <a:t>smoothieta</a:t>
            </a:r>
            <a:r>
              <a:rPr lang="fi-FI" dirty="0"/>
              <a:t> muistuttava biojätemassa jatkaa bioreaktoriin, johon mahtuu 1,7 miljoonaa litraa. Reaktorissa bakteerit ja mikro-organismit hajottavat biojätettä hapettomassa tilassa. Prosessia kutsutaan mädättämiseksi. Biojäte viipyy reaktorissa n. kolme viikkoa ja mädättämisen seurauksena syntyy biokaasua. Raakaa biokaasua voi käyttää sähkön tai lämmön tuotantoon. </a:t>
            </a:r>
          </a:p>
          <a:p>
            <a:r>
              <a:rPr lang="fi-FI" dirty="0"/>
              <a:t>Jotta biokaasua voisi käyttää kulkuvälineissä se pitää ”puhdistaa” poistamalla kaasusta ylimääräinen hiilidioksidi. Kun metaanipitoisuus on n. 98 % henkilöautot, kuorma-autot, jäteautot ja Vaasan </a:t>
            </a:r>
            <a:r>
              <a:rPr lang="fi-FI"/>
              <a:t>kaupungin 23 </a:t>
            </a:r>
            <a:r>
              <a:rPr lang="fi-FI" dirty="0"/>
              <a:t>bussia voivat tankata biokaasua. </a:t>
            </a:r>
            <a:r>
              <a:rPr lang="fi-FI" b="1" dirty="0"/>
              <a:t>Oletko matkustanut biokaasubussilla Vaasan paikallisliikenteessä?</a:t>
            </a:r>
          </a:p>
          <a:p>
            <a:r>
              <a:rPr lang="fi-FI" dirty="0"/>
              <a:t>Jäljelle jäävä mädätysjäämä otetaan ulos reaktorin pohjasta ja laitetaan pihalle kompostoitumaan pitkulaisiin kasoihin. Siellä ne valmistuvat kymmenessä kuukaudessa käyttökelpoiseksi puutarhamullaksi.</a:t>
            </a:r>
          </a:p>
        </p:txBody>
      </p:sp>
      <p:sp>
        <p:nvSpPr>
          <p:cNvPr id="4" name="Platshållare för bildnummer 3"/>
          <p:cNvSpPr>
            <a:spLocks noGrp="1"/>
          </p:cNvSpPr>
          <p:nvPr>
            <p:ph type="sldNum" sz="quarter" idx="5"/>
          </p:nvPr>
        </p:nvSpPr>
        <p:spPr/>
        <p:txBody>
          <a:bodyPr/>
          <a:lstStyle/>
          <a:p>
            <a:fld id="{E02595E0-6BCA-764C-8B8A-0C7D03E99EF2}" type="slidenum">
              <a:rPr lang="fi-FI" smtClean="0"/>
              <a:t>9</a:t>
            </a:fld>
            <a:endParaRPr lang="fi-FI"/>
          </a:p>
        </p:txBody>
      </p:sp>
    </p:spTree>
    <p:extLst>
      <p:ext uri="{BB962C8B-B14F-4D97-AF65-F5344CB8AC3E}">
        <p14:creationId xmlns:p14="http://schemas.microsoft.com/office/powerpoint/2010/main" val="343039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paperinkeräykseen</a:t>
            </a:r>
            <a:r>
              <a:rPr lang="sv-SE" b="1" dirty="0"/>
              <a:t>? </a:t>
            </a:r>
            <a:r>
              <a:rPr lang="sv-SE" b="0" dirty="0" err="1"/>
              <a:t>Sellainen</a:t>
            </a:r>
            <a:r>
              <a:rPr lang="sv-SE" b="0" dirty="0"/>
              <a:t> </a:t>
            </a:r>
            <a:r>
              <a:rPr lang="sv-SE" b="0" dirty="0" err="1"/>
              <a:t>paperi</a:t>
            </a:r>
            <a:r>
              <a:rPr lang="sv-SE" b="0" dirty="0"/>
              <a:t>, </a:t>
            </a:r>
            <a:r>
              <a:rPr lang="sv-SE" b="0" dirty="0" err="1"/>
              <a:t>mitä</a:t>
            </a:r>
            <a:r>
              <a:rPr lang="sv-SE" b="0" dirty="0"/>
              <a:t> </a:t>
            </a:r>
            <a:r>
              <a:rPr lang="sv-SE" b="0" dirty="0" err="1"/>
              <a:t>tulee</a:t>
            </a:r>
            <a:r>
              <a:rPr lang="sv-SE" b="0" dirty="0"/>
              <a:t> </a:t>
            </a:r>
            <a:r>
              <a:rPr lang="sv-SE" b="0" dirty="0" err="1"/>
              <a:t>postiluukusta</a:t>
            </a:r>
            <a:r>
              <a:rPr lang="sv-SE" b="0" dirty="0"/>
              <a:t>, </a:t>
            </a:r>
            <a:r>
              <a:rPr lang="sv-SE" b="0" dirty="0" err="1"/>
              <a:t>esim</a:t>
            </a:r>
            <a:r>
              <a:rPr lang="sv-SE" b="0" dirty="0"/>
              <a:t>. </a:t>
            </a:r>
            <a:r>
              <a:rPr lang="sv-SE" b="0" dirty="0" err="1"/>
              <a:t>sanomalehdet</a:t>
            </a:r>
            <a:r>
              <a:rPr lang="sv-SE" b="0" dirty="0"/>
              <a:t>, </a:t>
            </a:r>
            <a:r>
              <a:rPr lang="sv-SE" b="0" dirty="0" err="1"/>
              <a:t>mainoslehtiset</a:t>
            </a:r>
            <a:r>
              <a:rPr lang="sv-SE" b="0" dirty="0"/>
              <a:t>, </a:t>
            </a:r>
            <a:r>
              <a:rPr lang="sv-SE" b="0" dirty="0" err="1"/>
              <a:t>kirjekuoret</a:t>
            </a:r>
            <a:r>
              <a:rPr lang="sv-SE" b="0" dirty="0"/>
              <a:t> ja </a:t>
            </a:r>
            <a:r>
              <a:rPr lang="sv-SE" b="0" dirty="0" err="1"/>
              <a:t>aikakauslehdet</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paperinkeräysastiaan</a:t>
            </a:r>
            <a:r>
              <a:rPr lang="sv-SE" b="0" dirty="0"/>
              <a:t>.</a:t>
            </a:r>
          </a:p>
          <a:p>
            <a:r>
              <a:rPr lang="sv-SE" b="1" dirty="0" err="1"/>
              <a:t>Kierrätys</a:t>
            </a:r>
            <a:r>
              <a:rPr lang="sv-SE" b="1" dirty="0"/>
              <a:t>: </a:t>
            </a:r>
            <a:r>
              <a:rPr lang="sv-SE" b="0" dirty="0" err="1"/>
              <a:t>Paperista</a:t>
            </a:r>
            <a:r>
              <a:rPr lang="sv-SE" b="0" dirty="0"/>
              <a:t> </a:t>
            </a:r>
            <a:r>
              <a:rPr lang="sv-SE" b="0" dirty="0" err="1"/>
              <a:t>tehdään</a:t>
            </a:r>
            <a:r>
              <a:rPr lang="sv-SE" b="0" dirty="0"/>
              <a:t> </a:t>
            </a:r>
            <a:r>
              <a:rPr lang="sv-SE" b="0" dirty="0" err="1"/>
              <a:t>uusia</a:t>
            </a:r>
            <a:r>
              <a:rPr lang="sv-SE" b="0" dirty="0"/>
              <a:t> </a:t>
            </a:r>
            <a:r>
              <a:rPr lang="sv-SE" b="0" dirty="0" err="1"/>
              <a:t>paperituotteita</a:t>
            </a:r>
            <a:r>
              <a:rPr lang="sv-SE" b="0" dirty="0"/>
              <a:t>, kuten </a:t>
            </a:r>
            <a:r>
              <a:rPr lang="sv-SE" b="0" dirty="0" err="1"/>
              <a:t>sanomalehtiä</a:t>
            </a:r>
            <a:r>
              <a:rPr lang="sv-SE" b="0" dirty="0"/>
              <a:t> ja wc-</a:t>
            </a:r>
            <a:r>
              <a:rPr lang="sv-SE" b="0" dirty="0" err="1"/>
              <a:t>paperia</a:t>
            </a:r>
            <a:endParaRPr lang="sv-SE" b="0" dirty="0"/>
          </a:p>
          <a:p>
            <a:r>
              <a:rPr lang="sv-SE" b="1" dirty="0" err="1"/>
              <a:t>Älä</a:t>
            </a:r>
            <a:r>
              <a:rPr lang="sv-SE" b="1" dirty="0"/>
              <a:t> </a:t>
            </a:r>
            <a:r>
              <a:rPr lang="sv-SE" b="1" dirty="0" err="1"/>
              <a:t>laita</a:t>
            </a:r>
            <a:r>
              <a:rPr lang="sv-SE" b="1" dirty="0"/>
              <a:t>: </a:t>
            </a:r>
            <a:r>
              <a:rPr lang="sv-SE" b="0" dirty="0" err="1"/>
              <a:t>Pahvia</a:t>
            </a:r>
            <a:r>
              <a:rPr lang="sv-SE" b="0" dirty="0"/>
              <a:t>, </a:t>
            </a:r>
            <a:r>
              <a:rPr lang="sv-SE" b="0" dirty="0" err="1"/>
              <a:t>kartonkia</a:t>
            </a:r>
            <a:r>
              <a:rPr lang="sv-SE" b="0" dirty="0"/>
              <a:t> tai </a:t>
            </a:r>
            <a:r>
              <a:rPr lang="sv-SE" b="0" dirty="0" err="1"/>
              <a:t>lahjapaperia</a:t>
            </a:r>
            <a:r>
              <a:rPr lang="sv-SE" b="0" dirty="0"/>
              <a: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10</a:t>
            </a:fld>
            <a:endParaRPr lang="fi-FI"/>
          </a:p>
        </p:txBody>
      </p:sp>
    </p:spTree>
    <p:extLst>
      <p:ext uri="{BB962C8B-B14F-4D97-AF65-F5344CB8AC3E}">
        <p14:creationId xmlns:p14="http://schemas.microsoft.com/office/powerpoint/2010/main" val="2374350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6EBE-406B-3345-BB4D-6D8033D03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8" name="Footer Placeholder 4">
            <a:extLst>
              <a:ext uri="{FF2B5EF4-FFF2-40B4-BE49-F238E27FC236}">
                <a16:creationId xmlns:a16="http://schemas.microsoft.com/office/drawing/2014/main" id="{10E4E40A-B4E3-3440-A516-439569E35735}"/>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21" name="Picture 20">
            <a:extLst>
              <a:ext uri="{FF2B5EF4-FFF2-40B4-BE49-F238E27FC236}">
                <a16:creationId xmlns:a16="http://schemas.microsoft.com/office/drawing/2014/main" id="{7CDB04DC-559C-7143-983D-03B2BA46C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5747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02DE7E-9A83-4C43-874B-8E7B0484EC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63746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B04639-47E3-2344-AEE1-EF6192BFE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634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F9D75-ED93-7147-BC08-67416C222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87350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accent2"/>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accent2"/>
                </a:solidFill>
              </a:defRPr>
            </a:lvl1p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759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4A8ED0-2BFC-AD4B-9175-E73EB382E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79934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9882AA-AC78-C04C-BA0B-ADBABAC52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5365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1790AE-A933-064F-A426-5FACA79F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87887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29079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457200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2114252" y="4768775"/>
            <a:ext cx="747539" cy="273844"/>
          </a:xfrm>
        </p:spPr>
        <p:txBody>
          <a:bodyPr/>
          <a:lstStyle/>
          <a:p>
            <a:fld id="{4783BB3E-9BAA-2845-A899-A970575682D7}" type="datetime1">
              <a:rPr lang="fi-FI" smtClean="0"/>
              <a:t>10.11.2025</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628650" y="4767263"/>
            <a:ext cx="982396" cy="273844"/>
          </a:xfrm>
        </p:spPr>
        <p:txBody>
          <a:bodyPr/>
          <a:lstStyle>
            <a:lvl1pPr algn="l">
              <a:defRPr/>
            </a:lvl1pPr>
          </a:lstStyle>
          <a:p>
            <a:r>
              <a:rPr lang="fi-FI"/>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2925200" y="4767263"/>
            <a:ext cx="532166" cy="273844"/>
          </a:xfrm>
        </p:spPr>
        <p:txBody>
          <a:body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Tree>
    <p:extLst>
      <p:ext uri="{BB962C8B-B14F-4D97-AF65-F5344CB8AC3E}">
        <p14:creationId xmlns:p14="http://schemas.microsoft.com/office/powerpoint/2010/main" val="322215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7" name="Picture Placeholder 6">
            <a:extLst>
              <a:ext uri="{FF2B5EF4-FFF2-40B4-BE49-F238E27FC236}">
                <a16:creationId xmlns:a16="http://schemas.microsoft.com/office/drawing/2014/main" id="{89018EEE-1967-E94C-8772-0D5EB3E71A06}"/>
              </a:ext>
            </a:extLst>
          </p:cNvPr>
          <p:cNvSpPr>
            <a:spLocks noGrp="1" noChangeAspect="1"/>
          </p:cNvSpPr>
          <p:nvPr>
            <p:ph type="pic" sz="quarter" idx="15"/>
          </p:nvPr>
        </p:nvSpPr>
        <p:spPr>
          <a:xfrm>
            <a:off x="3885990" y="360846"/>
            <a:ext cx="3086099" cy="2057399"/>
          </a:xfrm>
        </p:spPr>
        <p:txBody>
          <a:bodyPr/>
          <a:lstStyle/>
          <a:p>
            <a:r>
              <a:rPr lang="sv-SE"/>
              <a:t>Klicka på ikonen för att lägga till en bild</a:t>
            </a:r>
            <a:endParaRPr lang="fi-FI"/>
          </a:p>
        </p:txBody>
      </p:sp>
      <p:sp>
        <p:nvSpPr>
          <p:cNvPr id="11" name="Date Placeholder 14">
            <a:extLst>
              <a:ext uri="{FF2B5EF4-FFF2-40B4-BE49-F238E27FC236}">
                <a16:creationId xmlns:a16="http://schemas.microsoft.com/office/drawing/2014/main" id="{3F9258C2-FCCC-4A48-8D5A-D27A23E5FF87}"/>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12" name="Slide Number Placeholder 16">
            <a:extLst>
              <a:ext uri="{FF2B5EF4-FFF2-40B4-BE49-F238E27FC236}">
                <a16:creationId xmlns:a16="http://schemas.microsoft.com/office/drawing/2014/main" id="{0F6F2A77-08A8-BC44-8B9E-E28D0CC7363A}"/>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13" name="Footer Placeholder 4">
            <a:extLst>
              <a:ext uri="{FF2B5EF4-FFF2-40B4-BE49-F238E27FC236}">
                <a16:creationId xmlns:a16="http://schemas.microsoft.com/office/drawing/2014/main" id="{E6650F04-E326-6A49-BF9F-FB59857B442B}"/>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4" name="Picture Placeholder 6">
            <a:extLst>
              <a:ext uri="{FF2B5EF4-FFF2-40B4-BE49-F238E27FC236}">
                <a16:creationId xmlns:a16="http://schemas.microsoft.com/office/drawing/2014/main" id="{B28F9D55-6575-A341-9B58-B74F4A825548}"/>
              </a:ext>
            </a:extLst>
          </p:cNvPr>
          <p:cNvSpPr>
            <a:spLocks noGrp="1" noChangeAspect="1"/>
          </p:cNvSpPr>
          <p:nvPr>
            <p:ph type="pic" sz="quarter" idx="16"/>
          </p:nvPr>
        </p:nvSpPr>
        <p:spPr>
          <a:xfrm>
            <a:off x="5429039" y="2125641"/>
            <a:ext cx="3086099" cy="2057399"/>
          </a:xfrm>
        </p:spPr>
        <p:txBody>
          <a:bodyPr/>
          <a:lstStyle/>
          <a:p>
            <a:r>
              <a:rPr lang="sv-SE"/>
              <a:t>Klicka på ikonen för att lägga till en bild</a:t>
            </a:r>
            <a:endParaRPr lang="fi-FI"/>
          </a:p>
        </p:txBody>
      </p:sp>
    </p:spTree>
    <p:extLst>
      <p:ext uri="{BB962C8B-B14F-4D97-AF65-F5344CB8AC3E}">
        <p14:creationId xmlns:p14="http://schemas.microsoft.com/office/powerpoint/2010/main" val="36350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CC557-3A32-A844-8F2A-D6D6DA7F4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57002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6681215" y="4768775"/>
            <a:ext cx="747539" cy="273844"/>
          </a:xfrm>
        </p:spPr>
        <p:txBody>
          <a:bodyPr/>
          <a:lstStyle>
            <a:lvl1pPr algn="l">
              <a:defRPr/>
            </a:lvl1pPr>
          </a:lstStyle>
          <a:p>
            <a:fld id="{4783BB3E-9BAA-2845-A899-A970575682D7}" type="datetime1">
              <a:rPr lang="fi-FI" smtClean="0"/>
              <a:pPr/>
              <a:t>10.11.2025</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5160603" y="4767263"/>
            <a:ext cx="982396" cy="273844"/>
          </a:xfrm>
        </p:spPr>
        <p:txBody>
          <a:bodyPr/>
          <a:lstStyle>
            <a:lvl1pPr algn="l">
              <a:defRPr/>
            </a:lvl1pPr>
          </a:lstStyle>
          <a:p>
            <a:r>
              <a:rPr lang="fi-FI" dirty="0" err="1"/>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7466332" y="4767263"/>
            <a:ext cx="532166" cy="273844"/>
          </a:xfrm>
        </p:spPr>
        <p:txBody>
          <a:bodyPr/>
          <a:lstStyle>
            <a:lvl1pPr algn="l">
              <a:defRPr/>
            </a:lvl1p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5160603"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5160603"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47CCF276-C7FC-284F-82C5-F81CD4CB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7963" y="224778"/>
            <a:ext cx="1800225" cy="382466"/>
          </a:xfrm>
          <a:prstGeom prst="rect">
            <a:avLst/>
          </a:prstGeom>
        </p:spPr>
      </p:pic>
    </p:spTree>
    <p:extLst>
      <p:ext uri="{BB962C8B-B14F-4D97-AF65-F5344CB8AC3E}">
        <p14:creationId xmlns:p14="http://schemas.microsoft.com/office/powerpoint/2010/main" val="9191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6" name="Footer Placeholder 4">
            <a:extLst>
              <a:ext uri="{FF2B5EF4-FFF2-40B4-BE49-F238E27FC236}">
                <a16:creationId xmlns:a16="http://schemas.microsoft.com/office/drawing/2014/main" id="{B04DD3DC-A4D7-E041-B72E-2F78421490AF}"/>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7" name="Title 1">
            <a:extLst>
              <a:ext uri="{FF2B5EF4-FFF2-40B4-BE49-F238E27FC236}">
                <a16:creationId xmlns:a16="http://schemas.microsoft.com/office/drawing/2014/main" id="{CD68BB49-20F9-C147-87AE-9979431FF54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8" name="Date Placeholder 14">
            <a:extLst>
              <a:ext uri="{FF2B5EF4-FFF2-40B4-BE49-F238E27FC236}">
                <a16:creationId xmlns:a16="http://schemas.microsoft.com/office/drawing/2014/main" id="{E462AA07-72C7-4E4D-A5EE-70161EE4498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19" name="Slide Number Placeholder 16">
            <a:extLst>
              <a:ext uri="{FF2B5EF4-FFF2-40B4-BE49-F238E27FC236}">
                <a16:creationId xmlns:a16="http://schemas.microsoft.com/office/drawing/2014/main" id="{FDFEDFCF-7C6C-1947-8931-349FBC79B8C7}"/>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15150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a:prstGeom prst="rect">
            <a:avLst/>
          </a:prstGeom>
        </p:spPr>
        <p:txBody>
          <a:bodyPr anchor="b"/>
          <a:lstStyle>
            <a:lvl1pPr>
              <a:defRPr sz="2400">
                <a:solidFill>
                  <a:schemeClr val="tx2"/>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741758"/>
            <a:ext cx="4629150" cy="3654030"/>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14" name="Footer Placeholder 4">
            <a:extLst>
              <a:ext uri="{FF2B5EF4-FFF2-40B4-BE49-F238E27FC236}">
                <a16:creationId xmlns:a16="http://schemas.microsoft.com/office/drawing/2014/main" id="{24742CE0-840C-664B-9519-4C821860528A}"/>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998D667-69CC-3B4B-86FC-86E94A654AB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16" name="Slide Number Placeholder 16">
            <a:extLst>
              <a:ext uri="{FF2B5EF4-FFF2-40B4-BE49-F238E27FC236}">
                <a16:creationId xmlns:a16="http://schemas.microsoft.com/office/drawing/2014/main" id="{EB14F279-0743-084B-B811-583C766AF6A8}"/>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5254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2285B4-70B9-4D48-854A-3EB12B3DD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5700E5D-E931-CE43-88B8-67ACA604259C}"/>
              </a:ext>
            </a:extLst>
          </p:cNvPr>
          <p:cNvPicPr>
            <a:picLocks noChangeAspect="1"/>
          </p:cNvPicPr>
          <p:nvPr userDrawn="1"/>
        </p:nvPicPr>
        <p:blipFill>
          <a:blip r:embed="rId3"/>
          <a:stretch>
            <a:fillRect/>
          </a:stretch>
        </p:blipFill>
        <p:spPr>
          <a:xfrm>
            <a:off x="1517650" y="1206500"/>
            <a:ext cx="6108700" cy="2730500"/>
          </a:xfrm>
          <a:prstGeom prst="rect">
            <a:avLst/>
          </a:prstGeom>
        </p:spPr>
      </p:pic>
      <p:pic>
        <p:nvPicPr>
          <p:cNvPr id="9" name="Picture 8">
            <a:extLst>
              <a:ext uri="{FF2B5EF4-FFF2-40B4-BE49-F238E27FC236}">
                <a16:creationId xmlns:a16="http://schemas.microsoft.com/office/drawing/2014/main" id="{814A0072-678D-384C-9CAF-7415728C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90" y="4201621"/>
            <a:ext cx="1143659" cy="774979"/>
          </a:xfrm>
          <a:prstGeom prst="rect">
            <a:avLst/>
          </a:prstGeom>
        </p:spPr>
      </p:pic>
    </p:spTree>
    <p:extLst>
      <p:ext uri="{BB962C8B-B14F-4D97-AF65-F5344CB8AC3E}">
        <p14:creationId xmlns:p14="http://schemas.microsoft.com/office/powerpoint/2010/main" val="186347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978079B8-EB1E-674F-8943-BB8FF7A465FC}"/>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2" name="Date Placeholder 14">
            <a:extLst>
              <a:ext uri="{FF2B5EF4-FFF2-40B4-BE49-F238E27FC236}">
                <a16:creationId xmlns:a16="http://schemas.microsoft.com/office/drawing/2014/main" id="{81440818-F9FF-1D4D-BE3F-B747F73F2683}"/>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10.11.2025</a:t>
            </a:fld>
            <a:endParaRPr lang="fi-FI" dirty="0"/>
          </a:p>
        </p:txBody>
      </p:sp>
      <p:sp>
        <p:nvSpPr>
          <p:cNvPr id="13" name="Slide Number Placeholder 16">
            <a:extLst>
              <a:ext uri="{FF2B5EF4-FFF2-40B4-BE49-F238E27FC236}">
                <a16:creationId xmlns:a16="http://schemas.microsoft.com/office/drawing/2014/main" id="{86DCD401-46A2-D64B-AE46-EAE1F613FF60}"/>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3" name="Picture Placeholder 2">
            <a:extLst>
              <a:ext uri="{FF2B5EF4-FFF2-40B4-BE49-F238E27FC236}">
                <a16:creationId xmlns:a16="http://schemas.microsoft.com/office/drawing/2014/main" id="{82AFFE8A-CB49-CE45-A765-53E45829624F}"/>
              </a:ext>
            </a:extLst>
          </p:cNvPr>
          <p:cNvSpPr>
            <a:spLocks noGrp="1"/>
          </p:cNvSpPr>
          <p:nvPr>
            <p:ph type="pic" sz="quarter" idx="13"/>
          </p:nvPr>
        </p:nvSpPr>
        <p:spPr>
          <a:xfrm>
            <a:off x="0" y="0"/>
            <a:ext cx="9144000" cy="5143500"/>
          </a:xfrm>
        </p:spPr>
        <p:txBody>
          <a:bodyPr/>
          <a:lstStyle/>
          <a:p>
            <a:r>
              <a:rPr lang="sv-SE"/>
              <a:t>Klicka på ikonen för att lägga till en bild</a:t>
            </a:r>
            <a:endParaRPr lang="fi-FI"/>
          </a:p>
        </p:txBody>
      </p:sp>
      <p:pic>
        <p:nvPicPr>
          <p:cNvPr id="6" name="Picture 5">
            <a:extLst>
              <a:ext uri="{FF2B5EF4-FFF2-40B4-BE49-F238E27FC236}">
                <a16:creationId xmlns:a16="http://schemas.microsoft.com/office/drawing/2014/main" id="{6A165204-3AA2-3D4C-831B-0B01692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90" y="4476930"/>
            <a:ext cx="740436" cy="505605"/>
          </a:xfrm>
          <a:prstGeom prst="rect">
            <a:avLst/>
          </a:prstGeom>
        </p:spPr>
      </p:pic>
    </p:spTree>
    <p:extLst>
      <p:ext uri="{BB962C8B-B14F-4D97-AF65-F5344CB8AC3E}">
        <p14:creationId xmlns:p14="http://schemas.microsoft.com/office/powerpoint/2010/main" val="1582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AF26E54-2D99-4145-9017-69F18D9A3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682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A2F9-4E14-4941-AEDC-D0C9FE1473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47174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46FE3-F099-F643-A762-EF26036DE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9096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74711-5198-0A44-9E36-A440CB6A4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7599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814C3B-1F7B-EB43-BDE3-51E3B2FF6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2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3F7607-5686-8840-9221-559A2A721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369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D923B3-FE29-4B4B-95EF-9E41BA209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3241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Date Placeholder 3">
            <a:extLst>
              <a:ext uri="{FF2B5EF4-FFF2-40B4-BE49-F238E27FC236}">
                <a16:creationId xmlns:a16="http://schemas.microsoft.com/office/drawing/2014/main" id="{2B107B71-CF30-514E-A9BA-CB47143EAA92}"/>
              </a:ext>
            </a:extLst>
          </p:cNvPr>
          <p:cNvSpPr>
            <a:spLocks noGrp="1"/>
          </p:cNvSpPr>
          <p:nvPr>
            <p:ph type="dt" sz="half" idx="2"/>
          </p:nvPr>
        </p:nvSpPr>
        <p:spPr>
          <a:xfrm>
            <a:off x="7389157" y="4493419"/>
            <a:ext cx="1126192" cy="273844"/>
          </a:xfrm>
          <a:prstGeom prst="rect">
            <a:avLst/>
          </a:prstGeom>
        </p:spPr>
        <p:txBody>
          <a:bodyPr/>
          <a:lstStyle>
            <a:lvl1pPr algn="r">
              <a:defRPr sz="1000">
                <a:solidFill>
                  <a:schemeClr val="accent2"/>
                </a:solidFill>
              </a:defRPr>
            </a:lvl1pPr>
          </a:lstStyle>
          <a:p>
            <a:fld id="{4783BB3E-9BAA-2845-A899-A970575682D7}" type="datetime1">
              <a:rPr lang="fi-FI" smtClean="0"/>
              <a:t>10.11.2025</a:t>
            </a:fld>
            <a:endParaRPr lang="fi-FI" dirty="0"/>
          </a:p>
        </p:txBody>
      </p:sp>
      <p:sp>
        <p:nvSpPr>
          <p:cNvPr id="12" name="Footer Placeholder 4">
            <a:extLst>
              <a:ext uri="{FF2B5EF4-FFF2-40B4-BE49-F238E27FC236}">
                <a16:creationId xmlns:a16="http://schemas.microsoft.com/office/drawing/2014/main" id="{C4ADE2A4-FDD9-624F-ADCE-26983F549BB0}"/>
              </a:ext>
            </a:extLst>
          </p:cNvPr>
          <p:cNvSpPr>
            <a:spLocks noGrp="1"/>
          </p:cNvSpPr>
          <p:nvPr>
            <p:ph type="ftr" sz="quarter" idx="3"/>
          </p:nvPr>
        </p:nvSpPr>
        <p:spPr>
          <a:xfrm>
            <a:off x="3028950" y="4767263"/>
            <a:ext cx="3086100" cy="273844"/>
          </a:xfrm>
          <a:prstGeom prst="rect">
            <a:avLst/>
          </a:prstGeom>
        </p:spPr>
        <p:txBody>
          <a:bodyPr/>
          <a:lstStyle>
            <a:lvl1pPr algn="ctr">
              <a:defRPr sz="1000">
                <a:solidFill>
                  <a:schemeClr val="tx2"/>
                </a:solidFill>
              </a:defRPr>
            </a:lvl1pPr>
          </a:lstStyle>
          <a:p>
            <a:r>
              <a:rPr lang="fi-FI"/>
              <a:t>stormossen.fi</a:t>
            </a:r>
            <a:endParaRPr lang="fi-FI" dirty="0"/>
          </a:p>
        </p:txBody>
      </p:sp>
      <p:sp>
        <p:nvSpPr>
          <p:cNvPr id="13" name="Slide Number Placeholder 5">
            <a:extLst>
              <a:ext uri="{FF2B5EF4-FFF2-40B4-BE49-F238E27FC236}">
                <a16:creationId xmlns:a16="http://schemas.microsoft.com/office/drawing/2014/main" id="{FD843E35-3CF7-B847-935B-9E86F6D700E8}"/>
              </a:ext>
            </a:extLst>
          </p:cNvPr>
          <p:cNvSpPr>
            <a:spLocks noGrp="1"/>
          </p:cNvSpPr>
          <p:nvPr>
            <p:ph type="sldNum" sz="quarter" idx="4"/>
          </p:nvPr>
        </p:nvSpPr>
        <p:spPr>
          <a:xfrm>
            <a:off x="7389158" y="4767263"/>
            <a:ext cx="1126191" cy="273844"/>
          </a:xfrm>
          <a:prstGeom prst="rect">
            <a:avLst/>
          </a:prstGeom>
        </p:spPr>
        <p:txBody>
          <a:bodyPr/>
          <a:lstStyle>
            <a:lvl1pPr algn="r">
              <a:defRPr sz="1000">
                <a:solidFill>
                  <a:schemeClr val="accent2"/>
                </a:solidFill>
              </a:defRPr>
            </a:lvl1pPr>
          </a:lstStyle>
          <a:p>
            <a:fld id="{98292C0A-FEB2-3D4C-834B-E9E82EB6286D}" type="slidenum">
              <a:rPr lang="fi-FI" smtClean="0"/>
              <a:pPr/>
              <a:t>‹#›</a:t>
            </a:fld>
            <a:endParaRPr lang="fi-FI" dirty="0"/>
          </a:p>
        </p:txBody>
      </p:sp>
      <p:pic>
        <p:nvPicPr>
          <p:cNvPr id="18" name="Picture 17">
            <a:extLst>
              <a:ext uri="{FF2B5EF4-FFF2-40B4-BE49-F238E27FC236}">
                <a16:creationId xmlns:a16="http://schemas.microsoft.com/office/drawing/2014/main" id="{EC543F58-9AC0-0447-9050-91DBCD36868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253003061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75" r:id="rId4"/>
    <p:sldLayoutId id="2147483679" r:id="rId5"/>
    <p:sldLayoutId id="2147483680" r:id="rId6"/>
    <p:sldLayoutId id="2147483662" r:id="rId7"/>
    <p:sldLayoutId id="2147483681" r:id="rId8"/>
    <p:sldLayoutId id="2147483682" r:id="rId9"/>
    <p:sldLayoutId id="2147483678" r:id="rId10"/>
    <p:sldLayoutId id="2147483683" r:id="rId11"/>
    <p:sldLayoutId id="2147483674" r:id="rId12"/>
    <p:sldLayoutId id="2147483677" r:id="rId13"/>
    <p:sldLayoutId id="2147483664" r:id="rId14"/>
    <p:sldLayoutId id="2147483685" r:id="rId15"/>
    <p:sldLayoutId id="2147483686" r:id="rId16"/>
    <p:sldLayoutId id="2147483684" r:id="rId17"/>
    <p:sldLayoutId id="2147483671" r:id="rId18"/>
    <p:sldLayoutId id="2147483673" r:id="rId19"/>
    <p:sldLayoutId id="2147483672" r:id="rId20"/>
    <p:sldLayoutId id="2147483665" r:id="rId21"/>
    <p:sldLayoutId id="2147483668" r:id="rId22"/>
    <p:sldLayoutId id="2147483667" r:id="rId23"/>
    <p:sldLayoutId id="2147483687" r:id="rId24"/>
  </p:sldLayoutIdLst>
  <p:hf sldNum="0"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35.jp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8.jp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41.jp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48.jp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51.jp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54.jp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56.jp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58.jp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61.jpeg"/><Relationship Id="rId4" Type="http://schemas.openxmlformats.org/officeDocument/2006/relationships/image" Target="../media/image6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0OJMR-lo8oA" TargetMode="External"/><Relationship Id="rId3" Type="http://schemas.openxmlformats.org/officeDocument/2006/relationships/hyperlink" Target="https://drive.google.com/file/d/1BqCzUHaqlM4TP7_xELClHv8ywoVJdgZT/view?usp=drive_link" TargetMode="External"/><Relationship Id="rId7" Type="http://schemas.openxmlformats.org/officeDocument/2006/relationships/hyperlink" Target="https://www.youtube.com/watch?v=DASYFyYtGcE" TargetMode="External"/><Relationship Id="rId2" Type="http://schemas.openxmlformats.org/officeDocument/2006/relationships/hyperlink" Target="https://drive.google.com/file/d/1Mw3JbfF99gVBWlcvAGYojgxEf0y24tno/view?usp=drive_link" TargetMode="External"/><Relationship Id="rId1" Type="http://schemas.openxmlformats.org/officeDocument/2006/relationships/slideLayout" Target="../slideLayouts/slideLayout12.xml"/><Relationship Id="rId6" Type="http://schemas.openxmlformats.org/officeDocument/2006/relationships/hyperlink" Target="https://www.youtube.com/watch?v=pjq9MfgufNE" TargetMode="External"/><Relationship Id="rId5" Type="http://schemas.openxmlformats.org/officeDocument/2006/relationships/hyperlink" Target="https://www.youtube.com/watch?v=r7QxRD_-Ajo" TargetMode="External"/><Relationship Id="rId4" Type="http://schemas.openxmlformats.org/officeDocument/2006/relationships/hyperlink" Target="https://www.youtube.com/watch?v=PS0RI2cYsZY" TargetMode="External"/><Relationship Id="rId9" Type="http://schemas.openxmlformats.org/officeDocument/2006/relationships/hyperlink" Target="https://www.youtube.com/@Stormossen-since198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7.xm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hyperlink" Target="https://www.youtube.com/watch?v=kT7uKz9riyk&amp;t=3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00F14-25FA-7D43-84B4-DC060EE6ABCC}"/>
              </a:ext>
            </a:extLst>
          </p:cNvPr>
          <p:cNvSpPr>
            <a:spLocks noGrp="1"/>
          </p:cNvSpPr>
          <p:nvPr>
            <p:ph type="ctrTitle"/>
          </p:nvPr>
        </p:nvSpPr>
        <p:spPr>
          <a:xfrm>
            <a:off x="928991" y="841772"/>
            <a:ext cx="6858000" cy="1790700"/>
          </a:xfrm>
        </p:spPr>
        <p:txBody>
          <a:bodyPr/>
          <a:lstStyle/>
          <a:p>
            <a:r>
              <a:rPr lang="fi-FI" dirty="0">
                <a:latin typeface="Houschka Pro Light" panose="02000503030000020003" pitchFamily="2" charset="0"/>
              </a:rPr>
              <a:t>Lajittelu ja kierrätys</a:t>
            </a:r>
          </a:p>
        </p:txBody>
      </p:sp>
      <p:sp>
        <p:nvSpPr>
          <p:cNvPr id="5" name="Subtitle 4">
            <a:extLst>
              <a:ext uri="{FF2B5EF4-FFF2-40B4-BE49-F238E27FC236}">
                <a16:creationId xmlns:a16="http://schemas.microsoft.com/office/drawing/2014/main" id="{88F5D987-70CD-9548-A4F1-1BCBCCDF5A87}"/>
              </a:ext>
            </a:extLst>
          </p:cNvPr>
          <p:cNvSpPr>
            <a:spLocks noGrp="1"/>
          </p:cNvSpPr>
          <p:nvPr>
            <p:ph type="subTitle" idx="1"/>
          </p:nvPr>
        </p:nvSpPr>
        <p:spPr>
          <a:xfrm>
            <a:off x="710119" y="2717564"/>
            <a:ext cx="6858000" cy="1241822"/>
          </a:xfrm>
        </p:spPr>
        <p:txBody>
          <a:bodyPr>
            <a:normAutofit/>
          </a:bodyPr>
          <a:lstStyle/>
          <a:p>
            <a:r>
              <a:rPr lang="fi-FI" sz="2000" dirty="0" err="1">
                <a:latin typeface="Houschka Pro Light" panose="02000503030000020003" pitchFamily="2" charset="0"/>
              </a:rPr>
              <a:t>Lk</a:t>
            </a:r>
            <a:r>
              <a:rPr lang="fi-FI" sz="2000" dirty="0">
                <a:latin typeface="Houschka Pro Light" panose="02000503030000020003" pitchFamily="2" charset="0"/>
              </a:rPr>
              <a:t> 4–6</a:t>
            </a:r>
          </a:p>
        </p:txBody>
      </p:sp>
      <p:sp>
        <p:nvSpPr>
          <p:cNvPr id="2" name="Footer Placeholder 1">
            <a:extLst>
              <a:ext uri="{FF2B5EF4-FFF2-40B4-BE49-F238E27FC236}">
                <a16:creationId xmlns:a16="http://schemas.microsoft.com/office/drawing/2014/main" id="{AED5494A-8493-094C-A6AB-544FC44147FF}"/>
              </a:ext>
            </a:extLst>
          </p:cNvPr>
          <p:cNvSpPr>
            <a:spLocks noGrp="1"/>
          </p:cNvSpPr>
          <p:nvPr>
            <p:ph type="ftr" sz="quarter" idx="11"/>
          </p:nvPr>
        </p:nvSpPr>
        <p:spPr/>
        <p:txBody>
          <a:bodyPr/>
          <a:lstStyle/>
          <a:p>
            <a:r>
              <a:rPr lang="fi-FI" dirty="0" err="1">
                <a:latin typeface="Houschka Pro Light" panose="02000503030000020003" pitchFamily="2" charset="0"/>
              </a:rPr>
              <a:t>stormossen.fi</a:t>
            </a:r>
            <a:endParaRPr lang="fi-FI" dirty="0">
              <a:latin typeface="Houschka Pro Light" panose="02000503030000020003" pitchFamily="2" charset="0"/>
            </a:endParaRPr>
          </a:p>
        </p:txBody>
      </p:sp>
    </p:spTree>
    <p:extLst>
      <p:ext uri="{BB962C8B-B14F-4D97-AF65-F5344CB8AC3E}">
        <p14:creationId xmlns:p14="http://schemas.microsoft.com/office/powerpoint/2010/main" val="2903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83791" y="652156"/>
            <a:ext cx="7886700" cy="617935"/>
          </a:xfrm>
        </p:spPr>
        <p:txBody>
          <a:bodyPr/>
          <a:lstStyle/>
          <a:p>
            <a:r>
              <a:rPr lang="sv-FI" dirty="0" err="1">
                <a:latin typeface="Houschka Pro Light" panose="02000503030000020003" pitchFamily="2" charset="0"/>
              </a:rPr>
              <a:t>Paperi</a:t>
            </a:r>
            <a:endParaRPr lang="sv-FI" dirty="0">
              <a:latin typeface="Houschka Pro Light" panose="02000503030000020003" pitchFamily="2" charset="0"/>
            </a:endParaRPr>
          </a:p>
        </p:txBody>
      </p:sp>
      <p:pic>
        <p:nvPicPr>
          <p:cNvPr id="10" name="Sisällön paikkamerkki 9">
            <a:extLst>
              <a:ext uri="{FF2B5EF4-FFF2-40B4-BE49-F238E27FC236}">
                <a16:creationId xmlns:a16="http://schemas.microsoft.com/office/drawing/2014/main" id="{AE689BD5-44E1-A925-40FF-010D1CF3F01C}"/>
              </a:ext>
            </a:extLst>
          </p:cNvPr>
          <p:cNvPicPr>
            <a:picLocks noGrp="1" noChangeAspect="1"/>
          </p:cNvPicPr>
          <p:nvPr>
            <p:ph sz="half" idx="2"/>
          </p:nvPr>
        </p:nvPicPr>
        <p:blipFill>
          <a:blip r:embed="rId3"/>
          <a:stretch>
            <a:fillRect/>
          </a:stretch>
        </p:blipFill>
        <p:spPr>
          <a:xfrm rot="5400000">
            <a:off x="4954859" y="954361"/>
            <a:ext cx="5143502" cy="3234780"/>
          </a:xfrm>
        </p:spPr>
      </p:pic>
      <p:pic>
        <p:nvPicPr>
          <p:cNvPr id="12" name="Kuva 11">
            <a:extLst>
              <a:ext uri="{FF2B5EF4-FFF2-40B4-BE49-F238E27FC236}">
                <a16:creationId xmlns:a16="http://schemas.microsoft.com/office/drawing/2014/main" id="{5CC3A5E4-1929-E14F-CA1B-5DA8E178CA50}"/>
              </a:ext>
            </a:extLst>
          </p:cNvPr>
          <p:cNvPicPr>
            <a:picLocks noChangeAspect="1"/>
          </p:cNvPicPr>
          <p:nvPr/>
        </p:nvPicPr>
        <p:blipFill>
          <a:blip r:embed="rId4"/>
          <a:stretch>
            <a:fillRect/>
          </a:stretch>
        </p:blipFill>
        <p:spPr>
          <a:xfrm>
            <a:off x="1910320" y="497528"/>
            <a:ext cx="2372371" cy="3993816"/>
          </a:xfrm>
          <a:prstGeom prst="rect">
            <a:avLst/>
          </a:prstGeom>
        </p:spPr>
      </p:pic>
      <p:pic>
        <p:nvPicPr>
          <p:cNvPr id="14" name="Kuva 13">
            <a:extLst>
              <a:ext uri="{FF2B5EF4-FFF2-40B4-BE49-F238E27FC236}">
                <a16:creationId xmlns:a16="http://schemas.microsoft.com/office/drawing/2014/main" id="{B8E8BF41-7228-9B6D-4542-E6D554F99D51}"/>
              </a:ext>
            </a:extLst>
          </p:cNvPr>
          <p:cNvPicPr>
            <a:picLocks noChangeAspect="1"/>
          </p:cNvPicPr>
          <p:nvPr/>
        </p:nvPicPr>
        <p:blipFill>
          <a:blip r:embed="rId5"/>
          <a:srcRect b="29930"/>
          <a:stretch>
            <a:fillRect/>
          </a:stretch>
        </p:blipFill>
        <p:spPr>
          <a:xfrm>
            <a:off x="2471619" y="1633509"/>
            <a:ext cx="1353031" cy="1307544"/>
          </a:xfrm>
          <a:prstGeom prst="rect">
            <a:avLst/>
          </a:prstGeom>
        </p:spPr>
      </p:pic>
    </p:spTree>
    <p:extLst>
      <p:ext uri="{BB962C8B-B14F-4D97-AF65-F5344CB8AC3E}">
        <p14:creationId xmlns:p14="http://schemas.microsoft.com/office/powerpoint/2010/main" val="197367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8115" y="697106"/>
            <a:ext cx="7886700" cy="617935"/>
          </a:xfrm>
        </p:spPr>
        <p:txBody>
          <a:bodyPr/>
          <a:lstStyle/>
          <a:p>
            <a:r>
              <a:rPr lang="sv-SE" dirty="0" err="1">
                <a:latin typeface="Houschka Pro Light" panose="02000503030000020003" pitchFamily="2" charset="0"/>
              </a:rPr>
              <a:t>Metalli</a:t>
            </a:r>
            <a:endParaRPr lang="sv-FI" dirty="0">
              <a:latin typeface="Houschka Pro Light" panose="02000503030000020003" pitchFamily="2" charset="0"/>
            </a:endParaRPr>
          </a:p>
        </p:txBody>
      </p:sp>
      <p:pic>
        <p:nvPicPr>
          <p:cNvPr id="7" name="Platshållare för innehåll 10">
            <a:extLst>
              <a:ext uri="{FF2B5EF4-FFF2-40B4-BE49-F238E27FC236}">
                <a16:creationId xmlns:a16="http://schemas.microsoft.com/office/drawing/2014/main" id="{9C4BB9BA-4DB7-4734-AC01-9936923568AE}"/>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77884" y="2302233"/>
            <a:ext cx="1809751" cy="1198704"/>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6216659C-4CC3-027B-A5B4-8483470018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7032" y="1507487"/>
            <a:ext cx="1744976" cy="2938907"/>
          </a:xfrm>
          <a:prstGeom prst="rect">
            <a:avLst/>
          </a:prstGeom>
        </p:spPr>
      </p:pic>
      <p:pic>
        <p:nvPicPr>
          <p:cNvPr id="18" name="Sisällön paikkamerkki 17">
            <a:extLst>
              <a:ext uri="{FF2B5EF4-FFF2-40B4-BE49-F238E27FC236}">
                <a16:creationId xmlns:a16="http://schemas.microsoft.com/office/drawing/2014/main" id="{644379EA-92EB-2453-B5A6-534D2932D531}"/>
              </a:ext>
            </a:extLst>
          </p:cNvPr>
          <p:cNvPicPr>
            <a:picLocks noGrp="1" noChangeAspect="1"/>
          </p:cNvPicPr>
          <p:nvPr>
            <p:ph sz="half" idx="2"/>
          </p:nvPr>
        </p:nvPicPr>
        <p:blipFill>
          <a:blip r:embed="rId5"/>
          <a:stretch>
            <a:fillRect/>
          </a:stretch>
        </p:blipFill>
        <p:spPr>
          <a:xfrm rot="16200000">
            <a:off x="4954864" y="954361"/>
            <a:ext cx="5143498" cy="3234777"/>
          </a:xfrm>
        </p:spPr>
      </p:pic>
    </p:spTree>
    <p:extLst>
      <p:ext uri="{BB962C8B-B14F-4D97-AF65-F5344CB8AC3E}">
        <p14:creationId xmlns:p14="http://schemas.microsoft.com/office/powerpoint/2010/main" val="74025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43815" y="697537"/>
            <a:ext cx="7886700" cy="617935"/>
          </a:xfrm>
        </p:spPr>
        <p:txBody>
          <a:bodyPr>
            <a:normAutofit/>
          </a:bodyPr>
          <a:lstStyle/>
          <a:p>
            <a:r>
              <a:rPr lang="sv-SE" dirty="0" err="1">
                <a:latin typeface="Houschka Pro Light" panose="02000503030000020003" pitchFamily="2" charset="0"/>
              </a:rPr>
              <a:t>Lasipakkaukset</a:t>
            </a:r>
            <a:endParaRPr lang="sv-FI" dirty="0">
              <a:latin typeface="Houschka Pro Light" panose="02000503030000020003" pitchFamily="2" charset="0"/>
            </a:endParaRPr>
          </a:p>
        </p:txBody>
      </p:sp>
      <p:pic>
        <p:nvPicPr>
          <p:cNvPr id="7" name="Platshållare för innehåll 10">
            <a:extLst>
              <a:ext uri="{FF2B5EF4-FFF2-40B4-BE49-F238E27FC236}">
                <a16:creationId xmlns:a16="http://schemas.microsoft.com/office/drawing/2014/main" id="{12B8E87D-76BC-43F6-B603-C6BB736A6334}"/>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01898" y="1926978"/>
            <a:ext cx="1943583" cy="1287349"/>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C49F4816-C3F2-EF34-AC1A-AB7CFDF882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8417" y="1241007"/>
            <a:ext cx="1943583" cy="3273402"/>
          </a:xfrm>
          <a:prstGeom prst="rect">
            <a:avLst/>
          </a:prstGeom>
        </p:spPr>
      </p:pic>
      <p:pic>
        <p:nvPicPr>
          <p:cNvPr id="10" name="Sisällön paikkamerkki 9" descr="Kuva, joka sisältää kohteen teksti, virvoke, sisä-, juoma&#10;&#10;Tekoälyllä luotu sisältö voi olla virheellistä.">
            <a:extLst>
              <a:ext uri="{FF2B5EF4-FFF2-40B4-BE49-F238E27FC236}">
                <a16:creationId xmlns:a16="http://schemas.microsoft.com/office/drawing/2014/main" id="{8F83DEB2-8DAD-798A-08C0-770A4C10FECD}"/>
              </a:ext>
            </a:extLst>
          </p:cNvPr>
          <p:cNvPicPr>
            <a:picLocks noGrp="1" noChangeAspect="1"/>
          </p:cNvPicPr>
          <p:nvPr>
            <p:ph sz="half" idx="2"/>
          </p:nvPr>
        </p:nvPicPr>
        <p:blipFill>
          <a:blip r:embed="rId5"/>
          <a:stretch>
            <a:fillRect/>
          </a:stretch>
        </p:blipFill>
        <p:spPr>
          <a:xfrm rot="5400000">
            <a:off x="4954860" y="954362"/>
            <a:ext cx="5143500" cy="3234779"/>
          </a:xfrm>
        </p:spPr>
      </p:pic>
    </p:spTree>
    <p:extLst>
      <p:ext uri="{BB962C8B-B14F-4D97-AF65-F5344CB8AC3E}">
        <p14:creationId xmlns:p14="http://schemas.microsoft.com/office/powerpoint/2010/main" val="1226811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94241" y="723057"/>
            <a:ext cx="7886700" cy="617935"/>
          </a:xfrm>
        </p:spPr>
        <p:txBody>
          <a:bodyPr>
            <a:normAutofit/>
          </a:bodyPr>
          <a:lstStyle/>
          <a:p>
            <a:r>
              <a:rPr lang="sv-FI" dirty="0" err="1">
                <a:latin typeface="Houschka Pro Light" panose="02000503030000020003" pitchFamily="2" charset="0"/>
              </a:rPr>
              <a:t>Muovipakkaukset</a:t>
            </a:r>
            <a:endParaRPr lang="sv-FI" dirty="0">
              <a:latin typeface="Houschka Pro Light" panose="02000503030000020003" pitchFamily="2" charset="0"/>
            </a:endParaRPr>
          </a:p>
        </p:txBody>
      </p:sp>
      <p:pic>
        <p:nvPicPr>
          <p:cNvPr id="7" name="Platshållare för innehåll 8">
            <a:extLst>
              <a:ext uri="{FF2B5EF4-FFF2-40B4-BE49-F238E27FC236}">
                <a16:creationId xmlns:a16="http://schemas.microsoft.com/office/drawing/2014/main" id="{0BBBFCF1-26D7-4A44-9C74-1FB1C32C62F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94034" y="2259203"/>
            <a:ext cx="1664645" cy="1103732"/>
          </a:xfrm>
        </p:spPr>
      </p:pic>
      <p:pic>
        <p:nvPicPr>
          <p:cNvPr id="3" name="Kuva 2" descr="Kuva, joka sisältää kohteen Jätesäiliö, jäteastia, kontti, Jätteenkäsittely&#10;&#10;Kuvaus luotu automaattisesti">
            <a:extLst>
              <a:ext uri="{FF2B5EF4-FFF2-40B4-BE49-F238E27FC236}">
                <a16:creationId xmlns:a16="http://schemas.microsoft.com/office/drawing/2014/main" id="{E23627DA-24FE-6DF3-3A22-5FD5A32810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742" y="1278202"/>
            <a:ext cx="3085013" cy="3404152"/>
          </a:xfrm>
          <a:prstGeom prst="rect">
            <a:avLst/>
          </a:prstGeom>
        </p:spPr>
      </p:pic>
      <p:pic>
        <p:nvPicPr>
          <p:cNvPr id="10" name="Sisällön paikkamerkki 9">
            <a:extLst>
              <a:ext uri="{FF2B5EF4-FFF2-40B4-BE49-F238E27FC236}">
                <a16:creationId xmlns:a16="http://schemas.microsoft.com/office/drawing/2014/main" id="{E9555DE8-CA6D-C58C-CC2D-B7A88E522A60}"/>
              </a:ext>
            </a:extLst>
          </p:cNvPr>
          <p:cNvPicPr>
            <a:picLocks noGrp="1" noChangeAspect="1"/>
          </p:cNvPicPr>
          <p:nvPr>
            <p:ph sz="half" idx="2"/>
          </p:nvPr>
        </p:nvPicPr>
        <p:blipFill>
          <a:blip r:embed="rId5"/>
          <a:stretch>
            <a:fillRect/>
          </a:stretch>
        </p:blipFill>
        <p:spPr>
          <a:xfrm rot="16200000">
            <a:off x="4940520" y="957628"/>
            <a:ext cx="5161110" cy="3245854"/>
          </a:xfrm>
        </p:spPr>
      </p:pic>
    </p:spTree>
    <p:extLst>
      <p:ext uri="{BB962C8B-B14F-4D97-AF65-F5344CB8AC3E}">
        <p14:creationId xmlns:p14="http://schemas.microsoft.com/office/powerpoint/2010/main" val="3075217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FC4AD86-650E-44EC-9C68-3C88B8F33C34}"/>
              </a:ext>
            </a:extLst>
          </p:cNvPr>
          <p:cNvSpPr>
            <a:spLocks noGrp="1"/>
          </p:cNvSpPr>
          <p:nvPr>
            <p:ph type="title"/>
          </p:nvPr>
        </p:nvSpPr>
        <p:spPr/>
        <p:txBody>
          <a:bodyPr>
            <a:normAutofit/>
          </a:bodyPr>
          <a:lstStyle/>
          <a:p>
            <a:r>
              <a:rPr lang="sv-FI" dirty="0" err="1">
                <a:latin typeface="Houschka Pro Light" panose="02000503030000020003" pitchFamily="2" charset="0"/>
              </a:rPr>
              <a:t>Muovin</a:t>
            </a:r>
            <a:r>
              <a:rPr lang="sv-FI" dirty="0">
                <a:latin typeface="Houschka Pro Light" panose="02000503030000020003" pitchFamily="2" charset="0"/>
              </a:rPr>
              <a:t> </a:t>
            </a:r>
            <a:r>
              <a:rPr lang="sv-FI" dirty="0" err="1">
                <a:latin typeface="Houschka Pro Light" panose="02000503030000020003" pitchFamily="2" charset="0"/>
              </a:rPr>
              <a:t>kierrätys</a:t>
            </a:r>
            <a:endParaRPr lang="sv-FI" dirty="0">
              <a:latin typeface="Houschka Pro Light" panose="02000503030000020003" pitchFamily="2" charset="0"/>
            </a:endParaRPr>
          </a:p>
        </p:txBody>
      </p:sp>
      <p:sp>
        <p:nvSpPr>
          <p:cNvPr id="4" name="Platshållare för sidfot 3">
            <a:extLst>
              <a:ext uri="{FF2B5EF4-FFF2-40B4-BE49-F238E27FC236}">
                <a16:creationId xmlns:a16="http://schemas.microsoft.com/office/drawing/2014/main" id="{2730A2B8-1707-49E1-A54B-ED951EC21363}"/>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11" name="Platshållare för innehåll 10">
            <a:extLst>
              <a:ext uri="{FF2B5EF4-FFF2-40B4-BE49-F238E27FC236}">
                <a16:creationId xmlns:a16="http://schemas.microsoft.com/office/drawing/2014/main" id="{0726BABC-3E78-4840-88E0-46A70210907E}"/>
              </a:ext>
            </a:extLst>
          </p:cNvPr>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0" y="2614613"/>
            <a:ext cx="2466975" cy="2466975"/>
          </a:xfrm>
        </p:spPr>
      </p:pic>
      <p:pic>
        <p:nvPicPr>
          <p:cNvPr id="8" name="Kuva 7" descr="Kuva, joka sisältää kohteen ruoka, juoma, Muovipullo, Liuos&#10;&#10;Kuvaus luotu automaattisesti">
            <a:extLst>
              <a:ext uri="{FF2B5EF4-FFF2-40B4-BE49-F238E27FC236}">
                <a16:creationId xmlns:a16="http://schemas.microsoft.com/office/drawing/2014/main" id="{37A78334-A6C9-58BB-2077-F1901AF9FAF6}"/>
              </a:ext>
            </a:extLst>
          </p:cNvPr>
          <p:cNvPicPr>
            <a:picLocks noChangeAspect="1"/>
          </p:cNvPicPr>
          <p:nvPr/>
        </p:nvPicPr>
        <p:blipFill>
          <a:blip r:embed="rId4"/>
          <a:stretch>
            <a:fillRect/>
          </a:stretch>
        </p:blipFill>
        <p:spPr>
          <a:xfrm>
            <a:off x="4638418" y="94979"/>
            <a:ext cx="4425015" cy="2947572"/>
          </a:xfrm>
          <a:prstGeom prst="rect">
            <a:avLst/>
          </a:prstGeom>
        </p:spPr>
      </p:pic>
      <p:pic>
        <p:nvPicPr>
          <p:cNvPr id="12" name="Kuva 11" descr="Kuva, joka sisältää kohteen työkalu, harja&#10;&#10;Kuvaus luotu automaattisesti">
            <a:extLst>
              <a:ext uri="{FF2B5EF4-FFF2-40B4-BE49-F238E27FC236}">
                <a16:creationId xmlns:a16="http://schemas.microsoft.com/office/drawing/2014/main" id="{A16D12D6-F21A-7BF7-B135-C350D8E7F925}"/>
              </a:ext>
            </a:extLst>
          </p:cNvPr>
          <p:cNvPicPr>
            <a:picLocks noChangeAspect="1"/>
          </p:cNvPicPr>
          <p:nvPr/>
        </p:nvPicPr>
        <p:blipFill>
          <a:blip r:embed="rId5"/>
          <a:stretch>
            <a:fillRect/>
          </a:stretch>
        </p:blipFill>
        <p:spPr>
          <a:xfrm>
            <a:off x="6042889" y="3187449"/>
            <a:ext cx="2695575" cy="1905000"/>
          </a:xfrm>
          <a:prstGeom prst="rect">
            <a:avLst/>
          </a:prstGeom>
        </p:spPr>
      </p:pic>
      <p:pic>
        <p:nvPicPr>
          <p:cNvPr id="9" name="Platshållare för innehåll 8">
            <a:extLst>
              <a:ext uri="{FF2B5EF4-FFF2-40B4-BE49-F238E27FC236}">
                <a16:creationId xmlns:a16="http://schemas.microsoft.com/office/drawing/2014/main" id="{D9DAEAB1-BA3D-47D1-921F-BB38C397E9D4}"/>
              </a:ext>
            </a:extLst>
          </p:cNvPr>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52315" y="1191636"/>
            <a:ext cx="2953269" cy="2216111"/>
          </a:xfrm>
        </p:spPr>
      </p:pic>
      <p:sp>
        <p:nvSpPr>
          <p:cNvPr id="13" name="Tekstiruutu 12">
            <a:extLst>
              <a:ext uri="{FF2B5EF4-FFF2-40B4-BE49-F238E27FC236}">
                <a16:creationId xmlns:a16="http://schemas.microsoft.com/office/drawing/2014/main" id="{236F18DA-FCE9-02DF-03AF-D475DF5BCB51}"/>
              </a:ext>
            </a:extLst>
          </p:cNvPr>
          <p:cNvSpPr txBox="1"/>
          <p:nvPr/>
        </p:nvSpPr>
        <p:spPr>
          <a:xfrm>
            <a:off x="2885085" y="3855962"/>
            <a:ext cx="3025264" cy="830997"/>
          </a:xfrm>
          <a:prstGeom prst="rect">
            <a:avLst/>
          </a:prstGeom>
          <a:noFill/>
        </p:spPr>
        <p:txBody>
          <a:bodyPr wrap="square" rtlCol="0">
            <a:spAutoFit/>
          </a:bodyPr>
          <a:lstStyle/>
          <a:p>
            <a:r>
              <a:rPr lang="fi-FI" sz="1600" dirty="0">
                <a:solidFill>
                  <a:schemeClr val="tx2"/>
                </a:solidFill>
                <a:latin typeface="Houschka Pro Light" panose="02000503030000020003"/>
              </a:rPr>
              <a:t>Oletko nähnyt muita kierrätysmuovista valmistettuja tuotteita?</a:t>
            </a:r>
          </a:p>
        </p:txBody>
      </p:sp>
      <p:sp>
        <p:nvSpPr>
          <p:cNvPr id="2" name="Tekstiruutu 1">
            <a:extLst>
              <a:ext uri="{FF2B5EF4-FFF2-40B4-BE49-F238E27FC236}">
                <a16:creationId xmlns:a16="http://schemas.microsoft.com/office/drawing/2014/main" id="{453494C2-6054-2EDC-3D43-5BA84B908C31}"/>
              </a:ext>
            </a:extLst>
          </p:cNvPr>
          <p:cNvSpPr txBox="1"/>
          <p:nvPr/>
        </p:nvSpPr>
        <p:spPr>
          <a:xfrm>
            <a:off x="8023396" y="4828813"/>
            <a:ext cx="1105593" cy="230832"/>
          </a:xfrm>
          <a:prstGeom prst="rect">
            <a:avLst/>
          </a:prstGeom>
          <a:noFill/>
        </p:spPr>
        <p:txBody>
          <a:bodyPr wrap="square" rtlCol="0">
            <a:spAutoFit/>
          </a:bodyPr>
          <a:lstStyle/>
          <a:p>
            <a:r>
              <a:rPr lang="fi-FI" sz="900" dirty="0"/>
              <a:t>Kuva: Sini-tuote</a:t>
            </a:r>
          </a:p>
        </p:txBody>
      </p:sp>
    </p:spTree>
    <p:extLst>
      <p:ext uri="{BB962C8B-B14F-4D97-AF65-F5344CB8AC3E}">
        <p14:creationId xmlns:p14="http://schemas.microsoft.com/office/powerpoint/2010/main" val="2583762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2890" y="667918"/>
            <a:ext cx="7886700" cy="617935"/>
          </a:xfrm>
        </p:spPr>
        <p:txBody>
          <a:bodyPr>
            <a:normAutofit/>
          </a:bodyPr>
          <a:lstStyle/>
          <a:p>
            <a:r>
              <a:rPr lang="sv-FI" dirty="0" err="1">
                <a:latin typeface="Houschka Pro Light" panose="02000503030000020003" pitchFamily="2" charset="0"/>
              </a:rPr>
              <a:t>Kartonkipakkaukset</a:t>
            </a:r>
            <a:endParaRPr lang="sv-FI" dirty="0">
              <a:latin typeface="Houschka Pro Light" panose="02000503030000020003" pitchFamily="2" charset="0"/>
            </a:endParaRPr>
          </a:p>
        </p:txBody>
      </p:sp>
      <p:pic>
        <p:nvPicPr>
          <p:cNvPr id="7" name="Platshållare för innehåll 6">
            <a:extLst>
              <a:ext uri="{FF2B5EF4-FFF2-40B4-BE49-F238E27FC236}">
                <a16:creationId xmlns:a16="http://schemas.microsoft.com/office/drawing/2014/main" id="{88CA7608-1E17-4A3E-9CCB-FBB7F576223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64441" y="2024824"/>
            <a:ext cx="1900732" cy="1258966"/>
          </a:xfrm>
        </p:spPr>
      </p:pic>
      <p:pic>
        <p:nvPicPr>
          <p:cNvPr id="8" name="Kuva 7" descr="Kuva, joka sisältää kohteen jäteastia, Jätesäiliö, kontti, Jätteenkäsittely&#10;&#10;Kuvaus luotu automaattisesti">
            <a:extLst>
              <a:ext uri="{FF2B5EF4-FFF2-40B4-BE49-F238E27FC236}">
                <a16:creationId xmlns:a16="http://schemas.microsoft.com/office/drawing/2014/main" id="{75C8DAB9-36E5-367F-3CEA-89D005D268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4475" y="1426736"/>
            <a:ext cx="2736144" cy="3019193"/>
          </a:xfrm>
          <a:prstGeom prst="rect">
            <a:avLst/>
          </a:prstGeom>
        </p:spPr>
      </p:pic>
      <p:sp>
        <p:nvSpPr>
          <p:cNvPr id="3" name="Tekstiruutu 2">
            <a:extLst>
              <a:ext uri="{FF2B5EF4-FFF2-40B4-BE49-F238E27FC236}">
                <a16:creationId xmlns:a16="http://schemas.microsoft.com/office/drawing/2014/main" id="{93341F49-F239-287E-1CB9-F36DEA06886F}"/>
              </a:ext>
            </a:extLst>
          </p:cNvPr>
          <p:cNvSpPr txBox="1"/>
          <p:nvPr/>
        </p:nvSpPr>
        <p:spPr>
          <a:xfrm>
            <a:off x="503138" y="4022761"/>
            <a:ext cx="2057182" cy="646331"/>
          </a:xfrm>
          <a:prstGeom prst="rect">
            <a:avLst/>
          </a:prstGeom>
          <a:noFill/>
        </p:spPr>
        <p:txBody>
          <a:bodyPr wrap="square" rtlCol="0">
            <a:spAutoFit/>
          </a:bodyPr>
          <a:lstStyle/>
          <a:p>
            <a:pPr algn="ctr"/>
            <a:r>
              <a:rPr lang="fi-FI" dirty="0">
                <a:solidFill>
                  <a:schemeClr val="tx2"/>
                </a:solidFill>
                <a:latin typeface="Houschka Pro Light" panose="02000503030000020003"/>
              </a:rPr>
              <a:t>Herää pahvi! </a:t>
            </a:r>
          </a:p>
          <a:p>
            <a:pPr algn="ctr"/>
            <a:r>
              <a:rPr lang="fi-FI" dirty="0">
                <a:solidFill>
                  <a:schemeClr val="tx2"/>
                </a:solidFill>
                <a:latin typeface="Houschka Pro Light" panose="02000503030000020003"/>
              </a:rPr>
              <a:t>Litistä kartongit!</a:t>
            </a:r>
          </a:p>
        </p:txBody>
      </p:sp>
      <p:pic>
        <p:nvPicPr>
          <p:cNvPr id="11" name="Sisällön paikkamerkki 10">
            <a:extLst>
              <a:ext uri="{FF2B5EF4-FFF2-40B4-BE49-F238E27FC236}">
                <a16:creationId xmlns:a16="http://schemas.microsoft.com/office/drawing/2014/main" id="{01F8B44F-5A06-EE13-42E6-2970969A20C9}"/>
              </a:ext>
            </a:extLst>
          </p:cNvPr>
          <p:cNvPicPr>
            <a:picLocks noGrp="1" noChangeAspect="1"/>
          </p:cNvPicPr>
          <p:nvPr>
            <p:ph sz="half" idx="2"/>
          </p:nvPr>
        </p:nvPicPr>
        <p:blipFill>
          <a:blip r:embed="rId5"/>
          <a:stretch>
            <a:fillRect/>
          </a:stretch>
        </p:blipFill>
        <p:spPr>
          <a:xfrm rot="16200000">
            <a:off x="4954863" y="954360"/>
            <a:ext cx="5143499" cy="3234778"/>
          </a:xfrm>
        </p:spPr>
      </p:pic>
    </p:spTree>
    <p:extLst>
      <p:ext uri="{BB962C8B-B14F-4D97-AF65-F5344CB8AC3E}">
        <p14:creationId xmlns:p14="http://schemas.microsoft.com/office/powerpoint/2010/main" val="170597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BFAF5D-141F-4B0F-9EB9-1C71E2962BAF}"/>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CFD30B9A-D018-442E-A711-517385356455}"/>
              </a:ext>
            </a:extLst>
          </p:cNvPr>
          <p:cNvSpPr>
            <a:spLocks noGrp="1"/>
          </p:cNvSpPr>
          <p:nvPr>
            <p:ph type="title"/>
          </p:nvPr>
        </p:nvSpPr>
        <p:spPr>
          <a:xfrm>
            <a:off x="241989" y="723232"/>
            <a:ext cx="7886700" cy="617935"/>
          </a:xfrm>
        </p:spPr>
        <p:txBody>
          <a:bodyPr/>
          <a:lstStyle/>
          <a:p>
            <a:r>
              <a:rPr lang="sv-FI" dirty="0" err="1">
                <a:latin typeface="Houschka Pro Light" panose="02000503030000020003" pitchFamily="2" charset="0"/>
              </a:rPr>
              <a:t>Sekajäte</a:t>
            </a:r>
            <a:r>
              <a:rPr lang="sv-FI" dirty="0">
                <a:latin typeface="Houschka Pro Light" panose="02000503030000020003" pitchFamily="2" charset="0"/>
              </a:rPr>
              <a:t> (=</a:t>
            </a:r>
            <a:r>
              <a:rPr lang="sv-FI" dirty="0" err="1">
                <a:latin typeface="Houschka Pro Light" panose="02000503030000020003" pitchFamily="2" charset="0"/>
              </a:rPr>
              <a:t>poltettava</a:t>
            </a:r>
            <a:r>
              <a:rPr lang="sv-FI" dirty="0">
                <a:latin typeface="Houschka Pro Light" panose="02000503030000020003" pitchFamily="2" charset="0"/>
              </a:rPr>
              <a:t> </a:t>
            </a:r>
            <a:r>
              <a:rPr lang="sv-FI" dirty="0" err="1">
                <a:latin typeface="Houschka Pro Light" panose="02000503030000020003" pitchFamily="2" charset="0"/>
              </a:rPr>
              <a:t>jäte</a:t>
            </a:r>
            <a:r>
              <a:rPr lang="sv-FI" dirty="0">
                <a:latin typeface="Houschka Pro Light" panose="02000503030000020003" pitchFamily="2" charset="0"/>
              </a:rPr>
              <a:t>) </a:t>
            </a:r>
          </a:p>
        </p:txBody>
      </p:sp>
      <p:pic>
        <p:nvPicPr>
          <p:cNvPr id="3" name="Kuva 2" descr="Kuva, joka sisältää kohteen Jätesäiliö, jäteastia, kontti&#10;&#10;Kuvaus luotu automaattisesti">
            <a:extLst>
              <a:ext uri="{FF2B5EF4-FFF2-40B4-BE49-F238E27FC236}">
                <a16:creationId xmlns:a16="http://schemas.microsoft.com/office/drawing/2014/main" id="{368CE7D7-FE1F-A2FA-6CD5-50F12FF2D9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8984" y="1518109"/>
            <a:ext cx="1892710" cy="2957359"/>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5FF30A6C-76EE-A587-B5A0-C689E1BE81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936" y="1522732"/>
            <a:ext cx="2115314" cy="2842821"/>
          </a:xfrm>
          <a:prstGeom prst="rect">
            <a:avLst/>
          </a:prstGeom>
        </p:spPr>
      </p:pic>
      <p:pic>
        <p:nvPicPr>
          <p:cNvPr id="8" name="Sisällön paikkamerkki 7" descr="Kuva, joka sisältää kohteen pussi, asuste, kohteet&#10;&#10;Tekoälyllä luotu sisältö voi olla virheellistä.">
            <a:extLst>
              <a:ext uri="{FF2B5EF4-FFF2-40B4-BE49-F238E27FC236}">
                <a16:creationId xmlns:a16="http://schemas.microsoft.com/office/drawing/2014/main" id="{6E56EA06-9140-CF73-8312-F72E110E2BFA}"/>
              </a:ext>
            </a:extLst>
          </p:cNvPr>
          <p:cNvPicPr>
            <a:picLocks noGrp="1" noChangeAspect="1"/>
          </p:cNvPicPr>
          <p:nvPr>
            <p:ph sz="half" idx="2"/>
          </p:nvPr>
        </p:nvPicPr>
        <p:blipFill>
          <a:blip r:embed="rId5"/>
          <a:stretch>
            <a:fillRect/>
          </a:stretch>
        </p:blipFill>
        <p:spPr>
          <a:xfrm rot="16200000">
            <a:off x="4954863" y="954360"/>
            <a:ext cx="5143499" cy="3234778"/>
          </a:xfrm>
        </p:spPr>
      </p:pic>
    </p:spTree>
    <p:extLst>
      <p:ext uri="{BB962C8B-B14F-4D97-AF65-F5344CB8AC3E}">
        <p14:creationId xmlns:p14="http://schemas.microsoft.com/office/powerpoint/2010/main" val="37076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37992570-2215-41AF-948D-6569F4F60BF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FCEA1867-82A2-421B-8AE5-CF71793050FB}"/>
              </a:ext>
            </a:extLst>
          </p:cNvPr>
          <p:cNvSpPr>
            <a:spLocks noGrp="1"/>
          </p:cNvSpPr>
          <p:nvPr>
            <p:ph type="title"/>
          </p:nvPr>
        </p:nvSpPr>
        <p:spPr>
          <a:xfrm>
            <a:off x="304691" y="713402"/>
            <a:ext cx="7886700" cy="617935"/>
          </a:xfrm>
        </p:spPr>
        <p:txBody>
          <a:bodyPr/>
          <a:lstStyle/>
          <a:p>
            <a:r>
              <a:rPr lang="sv-FI" dirty="0" err="1">
                <a:latin typeface="Houschka Pro Light" panose="02000503030000020003" pitchFamily="2" charset="0"/>
              </a:rPr>
              <a:t>Paristot</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CBBB307D-9B2E-40E1-815D-C5A195B5013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1887" y="0"/>
            <a:ext cx="3428163" cy="5143500"/>
          </a:xfrm>
        </p:spPr>
      </p:pic>
      <p:pic>
        <p:nvPicPr>
          <p:cNvPr id="10" name="Kuva 9" descr="Kuva, joka sisältää kohteen ensiapupakkaus, teksti, punainen&#10;&#10;Kuvaus luotu automaattisesti">
            <a:extLst>
              <a:ext uri="{FF2B5EF4-FFF2-40B4-BE49-F238E27FC236}">
                <a16:creationId xmlns:a16="http://schemas.microsoft.com/office/drawing/2014/main" id="{3A9EB26D-DDFB-8EF6-8457-A3B207A8A6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6475" y="1650932"/>
            <a:ext cx="1911552" cy="2581789"/>
          </a:xfrm>
          <a:prstGeom prst="rect">
            <a:avLst/>
          </a:prstGeom>
        </p:spPr>
      </p:pic>
      <p:sp>
        <p:nvSpPr>
          <p:cNvPr id="2" name="Tekstiruutu 1">
            <a:extLst>
              <a:ext uri="{FF2B5EF4-FFF2-40B4-BE49-F238E27FC236}">
                <a16:creationId xmlns:a16="http://schemas.microsoft.com/office/drawing/2014/main" id="{2C079D6A-8826-055B-8C30-288ACFF493E7}"/>
              </a:ext>
            </a:extLst>
          </p:cNvPr>
          <p:cNvSpPr txBox="1"/>
          <p:nvPr/>
        </p:nvSpPr>
        <p:spPr>
          <a:xfrm rot="20573066">
            <a:off x="2859171" y="562593"/>
            <a:ext cx="1540098" cy="369332"/>
          </a:xfrm>
          <a:prstGeom prst="rect">
            <a:avLst/>
          </a:prstGeom>
          <a:noFill/>
        </p:spPr>
        <p:txBody>
          <a:bodyPr wrap="square" rtlCol="0">
            <a:spAutoFit/>
          </a:bodyPr>
          <a:lstStyle/>
          <a:p>
            <a:r>
              <a:rPr lang="fi-FI" dirty="0">
                <a:solidFill>
                  <a:schemeClr val="tx2"/>
                </a:solidFill>
                <a:latin typeface="Houschka Pro Light" panose="02000503030000020003"/>
              </a:rPr>
              <a:t>Teippaa navat!</a:t>
            </a:r>
          </a:p>
        </p:txBody>
      </p:sp>
      <p:pic>
        <p:nvPicPr>
          <p:cNvPr id="7" name="Kuva 6">
            <a:extLst>
              <a:ext uri="{FF2B5EF4-FFF2-40B4-BE49-F238E27FC236}">
                <a16:creationId xmlns:a16="http://schemas.microsoft.com/office/drawing/2014/main" id="{197CC8C9-C3EB-9262-55BF-914BDF34A6EC}"/>
              </a:ext>
            </a:extLst>
          </p:cNvPr>
          <p:cNvPicPr>
            <a:picLocks noChangeAspect="1"/>
          </p:cNvPicPr>
          <p:nvPr/>
        </p:nvPicPr>
        <p:blipFill>
          <a:blip r:embed="rId5"/>
          <a:stretch>
            <a:fillRect/>
          </a:stretch>
        </p:blipFill>
        <p:spPr>
          <a:xfrm>
            <a:off x="2105272" y="2265176"/>
            <a:ext cx="1103666" cy="1103666"/>
          </a:xfrm>
          <a:prstGeom prst="rect">
            <a:avLst/>
          </a:prstGeom>
        </p:spPr>
      </p:pic>
    </p:spTree>
    <p:extLst>
      <p:ext uri="{BB962C8B-B14F-4D97-AF65-F5344CB8AC3E}">
        <p14:creationId xmlns:p14="http://schemas.microsoft.com/office/powerpoint/2010/main" val="4252666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109F0-A3E2-484F-9AA1-1608D042FB8B}"/>
              </a:ext>
            </a:extLst>
          </p:cNvPr>
          <p:cNvSpPr>
            <a:spLocks noGrp="1"/>
          </p:cNvSpPr>
          <p:nvPr>
            <p:ph type="title"/>
          </p:nvPr>
        </p:nvSpPr>
        <p:spPr>
          <a:xfrm>
            <a:off x="274316" y="577684"/>
            <a:ext cx="4000525" cy="801291"/>
          </a:xfrm>
        </p:spPr>
        <p:txBody>
          <a:bodyPr>
            <a:normAutofit/>
          </a:bodyPr>
          <a:lstStyle/>
          <a:p>
            <a:r>
              <a:rPr lang="sv-FI" dirty="0" err="1">
                <a:latin typeface="Houschka Pro Light" panose="02000503030000020003" pitchFamily="2" charset="0"/>
              </a:rPr>
              <a:t>Sähkö</a:t>
            </a:r>
            <a:r>
              <a:rPr lang="sv-FI" dirty="0">
                <a:latin typeface="Houschka Pro Light" panose="02000503030000020003" pitchFamily="2" charset="0"/>
              </a:rPr>
              <a:t>- ja </a:t>
            </a:r>
            <a:r>
              <a:rPr lang="sv-FI" dirty="0" err="1">
                <a:latin typeface="Houschka Pro Light" panose="02000503030000020003" pitchFamily="2" charset="0"/>
              </a:rPr>
              <a:t>elektroniikkalaitteet</a:t>
            </a:r>
            <a:endParaRPr lang="sv-FI" dirty="0">
              <a:latin typeface="Houschka Pro Light" panose="02000503030000020003" pitchFamily="2" charset="0"/>
            </a:endParaRPr>
          </a:p>
        </p:txBody>
      </p:sp>
      <p:sp>
        <p:nvSpPr>
          <p:cNvPr id="4" name="Platshållare för text 3">
            <a:extLst>
              <a:ext uri="{FF2B5EF4-FFF2-40B4-BE49-F238E27FC236}">
                <a16:creationId xmlns:a16="http://schemas.microsoft.com/office/drawing/2014/main" id="{17271AC7-9B06-45CA-AA34-7EABB2D11FEC}"/>
              </a:ext>
            </a:extLst>
          </p:cNvPr>
          <p:cNvSpPr>
            <a:spLocks noGrp="1"/>
          </p:cNvSpPr>
          <p:nvPr>
            <p:ph type="body" sz="half" idx="2"/>
          </p:nvPr>
        </p:nvSpPr>
        <p:spPr>
          <a:xfrm>
            <a:off x="353871" y="1832240"/>
            <a:ext cx="2949178" cy="3111989"/>
          </a:xfrm>
        </p:spPr>
        <p:txBody>
          <a:bodyPr>
            <a:normAutofit/>
          </a:bodyPr>
          <a:lstStyle/>
          <a:p>
            <a:endParaRPr lang="sv-FI" sz="1400" dirty="0">
              <a:solidFill>
                <a:schemeClr val="tx1"/>
              </a:solidFill>
              <a:latin typeface="+mn-lt"/>
            </a:endParaRPr>
          </a:p>
          <a:p>
            <a:r>
              <a:rPr lang="sv-FI" sz="1400" dirty="0" err="1">
                <a:latin typeface="Houschka Pro Light" panose="02000503030000020003" pitchFamily="2" charset="0"/>
              </a:rPr>
              <a:t>Kuinka</a:t>
            </a:r>
            <a:r>
              <a:rPr lang="sv-FI" sz="1400" dirty="0">
                <a:latin typeface="Houschka Pro Light" panose="02000503030000020003" pitchFamily="2" charset="0"/>
              </a:rPr>
              <a:t> monta </a:t>
            </a:r>
            <a:r>
              <a:rPr lang="sv-FI" sz="1400" dirty="0" err="1">
                <a:latin typeface="Houschka Pro Light" panose="02000503030000020003" pitchFamily="2" charset="0"/>
              </a:rPr>
              <a:t>vanhaa</a:t>
            </a:r>
            <a:r>
              <a:rPr lang="sv-FI" sz="1400" dirty="0">
                <a:latin typeface="Houschka Pro Light" panose="02000503030000020003" pitchFamily="2" charset="0"/>
              </a:rPr>
              <a:t> </a:t>
            </a:r>
            <a:r>
              <a:rPr lang="sv-FI" sz="1400" dirty="0" err="1">
                <a:latin typeface="Houschka Pro Light" panose="02000503030000020003" pitchFamily="2" charset="0"/>
              </a:rPr>
              <a:t>puhelinta</a:t>
            </a:r>
            <a:r>
              <a:rPr lang="sv-FI" sz="1400" dirty="0">
                <a:latin typeface="Houschka Pro Light" panose="02000503030000020003" pitchFamily="2" charset="0"/>
              </a:rPr>
              <a:t> </a:t>
            </a:r>
            <a:r>
              <a:rPr lang="sv-FI" sz="1400" dirty="0" err="1">
                <a:latin typeface="Houschka Pro Light" panose="02000503030000020003" pitchFamily="2" charset="0"/>
              </a:rPr>
              <a:t>teiltä</a:t>
            </a:r>
            <a:r>
              <a:rPr lang="sv-FI" sz="1400" dirty="0">
                <a:latin typeface="Houschka Pro Light" panose="02000503030000020003" pitchFamily="2" charset="0"/>
              </a:rPr>
              <a:t> </a:t>
            </a:r>
            <a:r>
              <a:rPr lang="sv-FI" sz="1400" dirty="0" err="1">
                <a:latin typeface="Houschka Pro Light" panose="02000503030000020003" pitchFamily="2" charset="0"/>
              </a:rPr>
              <a:t>löytyy</a:t>
            </a:r>
            <a:r>
              <a:rPr lang="sv-FI" sz="1400" dirty="0">
                <a:latin typeface="Houschka Pro Light" panose="02000503030000020003" pitchFamily="2" charset="0"/>
              </a:rPr>
              <a:t> </a:t>
            </a:r>
            <a:r>
              <a:rPr lang="sv-FI" sz="1400" dirty="0" err="1">
                <a:latin typeface="Houschka Pro Light" panose="02000503030000020003" pitchFamily="2" charset="0"/>
              </a:rPr>
              <a:t>kotoa</a:t>
            </a:r>
            <a:r>
              <a:rPr lang="sv-FI" sz="1400" dirty="0">
                <a:latin typeface="Houschka Pro Light" panose="02000503030000020003" pitchFamily="2" charset="0"/>
              </a:rPr>
              <a:t>?</a:t>
            </a:r>
          </a:p>
          <a:p>
            <a:endParaRPr lang="sv-FI" sz="1400" dirty="0">
              <a:latin typeface="Houschka Pro Light" panose="02000503030000020003" pitchFamily="2" charset="0"/>
            </a:endParaRPr>
          </a:p>
          <a:p>
            <a:r>
              <a:rPr lang="sv-FI" sz="1400" dirty="0" err="1">
                <a:latin typeface="Houschka Pro Light" panose="02000503030000020003" pitchFamily="2" charset="0"/>
              </a:rPr>
              <a:t>Kuinka</a:t>
            </a:r>
            <a:r>
              <a:rPr lang="sv-FI" sz="1400" dirty="0">
                <a:latin typeface="Houschka Pro Light" panose="02000503030000020003" pitchFamily="2" charset="0"/>
              </a:rPr>
              <a:t> monta </a:t>
            </a:r>
            <a:r>
              <a:rPr lang="sv-FI" sz="1400" dirty="0" err="1">
                <a:latin typeface="Houschka Pro Light" panose="02000503030000020003" pitchFamily="2" charset="0"/>
              </a:rPr>
              <a:t>erilaista</a:t>
            </a:r>
            <a:r>
              <a:rPr lang="sv-FI" sz="1400" dirty="0">
                <a:latin typeface="Houschka Pro Light" panose="02000503030000020003" pitchFamily="2" charset="0"/>
              </a:rPr>
              <a:t> </a:t>
            </a:r>
            <a:r>
              <a:rPr lang="sv-FI" sz="1400" dirty="0" err="1">
                <a:latin typeface="Houschka Pro Light" panose="02000503030000020003" pitchFamily="2" charset="0"/>
              </a:rPr>
              <a:t>laturia</a:t>
            </a:r>
            <a:r>
              <a:rPr lang="sv-FI" sz="1400" dirty="0">
                <a:latin typeface="Houschka Pro Light" panose="02000503030000020003" pitchFamily="2" charset="0"/>
              </a:rPr>
              <a:t> </a:t>
            </a:r>
            <a:r>
              <a:rPr lang="sv-FI" sz="1400" dirty="0" err="1">
                <a:latin typeface="Houschka Pro Light" panose="02000503030000020003" pitchFamily="2" charset="0"/>
              </a:rPr>
              <a:t>teillä</a:t>
            </a:r>
            <a:r>
              <a:rPr lang="sv-FI" sz="1400" dirty="0">
                <a:latin typeface="Houschka Pro Light" panose="02000503030000020003" pitchFamily="2" charset="0"/>
              </a:rPr>
              <a:t> on </a:t>
            </a:r>
            <a:r>
              <a:rPr lang="sv-FI" sz="1400" dirty="0" err="1">
                <a:latin typeface="Houschka Pro Light" panose="02000503030000020003" pitchFamily="2" charset="0"/>
              </a:rPr>
              <a:t>kotona</a:t>
            </a:r>
            <a:r>
              <a:rPr lang="sv-FI" sz="1400" dirty="0">
                <a:latin typeface="Houschka Pro Light" panose="02000503030000020003" pitchFamily="2" charset="0"/>
              </a:rPr>
              <a:t>?</a:t>
            </a:r>
          </a:p>
          <a:p>
            <a:endParaRPr lang="sv-FI" sz="1400" dirty="0">
              <a:solidFill>
                <a:schemeClr val="tx1"/>
              </a:solidFill>
              <a:latin typeface="+mn-lt"/>
            </a:endParaRPr>
          </a:p>
        </p:txBody>
      </p:sp>
      <p:sp>
        <p:nvSpPr>
          <p:cNvPr id="5" name="Platshållare för sidfot 4">
            <a:extLst>
              <a:ext uri="{FF2B5EF4-FFF2-40B4-BE49-F238E27FC236}">
                <a16:creationId xmlns:a16="http://schemas.microsoft.com/office/drawing/2014/main" id="{F097B320-6524-4593-A2FF-BC9F500BD2A3}"/>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7" name="Kuva 6">
            <a:extLst>
              <a:ext uri="{FF2B5EF4-FFF2-40B4-BE49-F238E27FC236}">
                <a16:creationId xmlns:a16="http://schemas.microsoft.com/office/drawing/2014/main" id="{789D316A-DECB-F07B-85A2-01C6B309C8B9}"/>
              </a:ext>
            </a:extLst>
          </p:cNvPr>
          <p:cNvPicPr>
            <a:picLocks noChangeAspect="1"/>
          </p:cNvPicPr>
          <p:nvPr/>
        </p:nvPicPr>
        <p:blipFill>
          <a:blip r:embed="rId3"/>
          <a:stretch>
            <a:fillRect/>
          </a:stretch>
        </p:blipFill>
        <p:spPr>
          <a:xfrm rot="5400000">
            <a:off x="4952015" y="955009"/>
            <a:ext cx="5146993" cy="3236976"/>
          </a:xfrm>
          <a:prstGeom prst="rect">
            <a:avLst/>
          </a:prstGeom>
        </p:spPr>
      </p:pic>
      <p:pic>
        <p:nvPicPr>
          <p:cNvPr id="9" name="Kuva 8">
            <a:extLst>
              <a:ext uri="{FF2B5EF4-FFF2-40B4-BE49-F238E27FC236}">
                <a16:creationId xmlns:a16="http://schemas.microsoft.com/office/drawing/2014/main" id="{2E21C432-7ADC-DDC3-0B19-4FC5ADC8B18E}"/>
              </a:ext>
            </a:extLst>
          </p:cNvPr>
          <p:cNvPicPr>
            <a:picLocks noChangeAspect="1"/>
          </p:cNvPicPr>
          <p:nvPr/>
        </p:nvPicPr>
        <p:blipFill>
          <a:blip r:embed="rId4"/>
          <a:stretch>
            <a:fillRect/>
          </a:stretch>
        </p:blipFill>
        <p:spPr>
          <a:xfrm>
            <a:off x="3520984" y="1485138"/>
            <a:ext cx="1894006" cy="2612136"/>
          </a:xfrm>
          <a:prstGeom prst="rect">
            <a:avLst/>
          </a:prstGeom>
        </p:spPr>
      </p:pic>
    </p:spTree>
    <p:extLst>
      <p:ext uri="{BB962C8B-B14F-4D97-AF65-F5344CB8AC3E}">
        <p14:creationId xmlns:p14="http://schemas.microsoft.com/office/powerpoint/2010/main" val="161385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2B3245-ACEC-4782-A300-0B69A47E2CB4}"/>
              </a:ext>
            </a:extLst>
          </p:cNvPr>
          <p:cNvSpPr>
            <a:spLocks noGrp="1"/>
          </p:cNvSpPr>
          <p:nvPr>
            <p:ph type="title"/>
          </p:nvPr>
        </p:nvSpPr>
        <p:spPr>
          <a:xfrm>
            <a:off x="277539" y="702818"/>
            <a:ext cx="2949178" cy="801291"/>
          </a:xfrm>
        </p:spPr>
        <p:txBody>
          <a:bodyPr/>
          <a:lstStyle/>
          <a:p>
            <a:r>
              <a:rPr lang="sv-FI" dirty="0" err="1">
                <a:latin typeface="Houschka Pro Light" panose="02000503030000020003" pitchFamily="2" charset="0"/>
              </a:rPr>
              <a:t>Vaarallinen</a:t>
            </a:r>
            <a:r>
              <a:rPr lang="sv-FI" dirty="0">
                <a:latin typeface="Houschka Pro Light" panose="02000503030000020003" pitchFamily="2" charset="0"/>
              </a:rPr>
              <a:t> </a:t>
            </a:r>
            <a:r>
              <a:rPr lang="sv-FI" dirty="0" err="1">
                <a:latin typeface="Houschka Pro Light" panose="02000503030000020003" pitchFamily="2" charset="0"/>
              </a:rPr>
              <a:t>jäte</a:t>
            </a:r>
            <a:endParaRPr lang="sv-FI" dirty="0">
              <a:latin typeface="Houschka Pro Light" panose="02000503030000020003" pitchFamily="2" charset="0"/>
            </a:endParaRPr>
          </a:p>
        </p:txBody>
      </p:sp>
      <p:sp>
        <p:nvSpPr>
          <p:cNvPr id="5" name="Platshållare för sidfot 4">
            <a:extLst>
              <a:ext uri="{FF2B5EF4-FFF2-40B4-BE49-F238E27FC236}">
                <a16:creationId xmlns:a16="http://schemas.microsoft.com/office/drawing/2014/main" id="{C9BAFF04-C454-4499-A99F-91E5639DAB86}"/>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6" name="Bildobjekt 5">
            <a:extLst>
              <a:ext uri="{FF2B5EF4-FFF2-40B4-BE49-F238E27FC236}">
                <a16:creationId xmlns:a16="http://schemas.microsoft.com/office/drawing/2014/main" id="{1CAC4EA9-B72A-4567-9541-D046EFD8DE3F}"/>
              </a:ext>
            </a:extLst>
          </p:cNvPr>
          <p:cNvPicPr>
            <a:picLocks noChangeAspect="1"/>
          </p:cNvPicPr>
          <p:nvPr/>
        </p:nvPicPr>
        <p:blipFill>
          <a:blip r:embed="rId3"/>
          <a:stretch>
            <a:fillRect/>
          </a:stretch>
        </p:blipFill>
        <p:spPr>
          <a:xfrm>
            <a:off x="203797" y="2519774"/>
            <a:ext cx="5149664" cy="1713346"/>
          </a:xfrm>
          <a:prstGeom prst="rect">
            <a:avLst/>
          </a:prstGeom>
        </p:spPr>
      </p:pic>
      <p:sp>
        <p:nvSpPr>
          <p:cNvPr id="3" name="Tekstiruutu 2">
            <a:extLst>
              <a:ext uri="{FF2B5EF4-FFF2-40B4-BE49-F238E27FC236}">
                <a16:creationId xmlns:a16="http://schemas.microsoft.com/office/drawing/2014/main" id="{A9B29781-C0A9-28BD-24B5-0068C3234191}"/>
              </a:ext>
            </a:extLst>
          </p:cNvPr>
          <p:cNvSpPr txBox="1"/>
          <p:nvPr/>
        </p:nvSpPr>
        <p:spPr>
          <a:xfrm rot="20422312">
            <a:off x="2986431" y="905168"/>
            <a:ext cx="2853237" cy="646331"/>
          </a:xfrm>
          <a:prstGeom prst="rect">
            <a:avLst/>
          </a:prstGeom>
          <a:noFill/>
        </p:spPr>
        <p:txBody>
          <a:bodyPr wrap="square" rtlCol="0">
            <a:spAutoFit/>
          </a:bodyPr>
          <a:lstStyle/>
          <a:p>
            <a:r>
              <a:rPr lang="fi-FI" dirty="0">
                <a:solidFill>
                  <a:schemeClr val="tx2"/>
                </a:solidFill>
                <a:latin typeface="Houschka Pro Light" panose="02000503030000020003"/>
              </a:rPr>
              <a:t>Onko sinulla kotona vaarallista jätettä?</a:t>
            </a:r>
            <a:endParaRPr lang="fi-FI" dirty="0"/>
          </a:p>
        </p:txBody>
      </p:sp>
      <p:pic>
        <p:nvPicPr>
          <p:cNvPr id="10" name="Sisällön paikkamerkki 9" descr="Kuva, joka sisältää kohteen teksti, muovi, Muovipullo, pullo&#10;&#10;Tekoälyllä luotu sisältö voi olla virheellistä.">
            <a:extLst>
              <a:ext uri="{FF2B5EF4-FFF2-40B4-BE49-F238E27FC236}">
                <a16:creationId xmlns:a16="http://schemas.microsoft.com/office/drawing/2014/main" id="{41759811-5AAC-FFEA-3D95-2C846660243D}"/>
              </a:ext>
            </a:extLst>
          </p:cNvPr>
          <p:cNvPicPr>
            <a:picLocks noGrp="1" noChangeAspect="1"/>
          </p:cNvPicPr>
          <p:nvPr>
            <p:ph idx="1"/>
          </p:nvPr>
        </p:nvPicPr>
        <p:blipFill>
          <a:blip r:embed="rId4"/>
          <a:stretch>
            <a:fillRect/>
          </a:stretch>
        </p:blipFill>
        <p:spPr>
          <a:xfrm rot="5400000">
            <a:off x="4954860" y="954361"/>
            <a:ext cx="5143501" cy="3234780"/>
          </a:xfrm>
        </p:spPr>
      </p:pic>
    </p:spTree>
    <p:extLst>
      <p:ext uri="{BB962C8B-B14F-4D97-AF65-F5344CB8AC3E}">
        <p14:creationId xmlns:p14="http://schemas.microsoft.com/office/powerpoint/2010/main" val="403654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talo&#10;&#10;Kuvaus luotu automaattisesti">
            <a:extLst>
              <a:ext uri="{FF2B5EF4-FFF2-40B4-BE49-F238E27FC236}">
                <a16:creationId xmlns:a16="http://schemas.microsoft.com/office/drawing/2014/main" id="{34C3358C-A57A-4687-339B-F506F10D5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6878" y="166461"/>
            <a:ext cx="3962069" cy="2579512"/>
          </a:xfrm>
          <a:prstGeom prst="rect">
            <a:avLst/>
          </a:prstGeom>
        </p:spPr>
      </p:pic>
      <p:sp>
        <p:nvSpPr>
          <p:cNvPr id="5" name="Alatunnisteen paikkamerkki 4">
            <a:extLst>
              <a:ext uri="{FF2B5EF4-FFF2-40B4-BE49-F238E27FC236}">
                <a16:creationId xmlns:a16="http://schemas.microsoft.com/office/drawing/2014/main" id="{49F6D2E3-8EB4-4449-80EF-85E7A71AB835}"/>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10" name="Tekstiruutu 9">
            <a:extLst>
              <a:ext uri="{FF2B5EF4-FFF2-40B4-BE49-F238E27FC236}">
                <a16:creationId xmlns:a16="http://schemas.microsoft.com/office/drawing/2014/main" id="{6F8F37C7-A7E0-4552-A39F-7A09530C4782}"/>
              </a:ext>
            </a:extLst>
          </p:cNvPr>
          <p:cNvSpPr txBox="1"/>
          <p:nvPr/>
        </p:nvSpPr>
        <p:spPr>
          <a:xfrm>
            <a:off x="280967" y="864246"/>
            <a:ext cx="4572000" cy="461665"/>
          </a:xfrm>
          <a:prstGeom prst="rect">
            <a:avLst/>
          </a:prstGeom>
          <a:noFill/>
        </p:spPr>
        <p:txBody>
          <a:bodyPr wrap="square">
            <a:spAutoFit/>
          </a:bodyPr>
          <a:lstStyle/>
          <a:p>
            <a:r>
              <a:rPr lang="sv-SE" sz="2400" dirty="0" err="1">
                <a:solidFill>
                  <a:schemeClr val="tx2"/>
                </a:solidFill>
                <a:latin typeface="Houschka Pro Light" panose="02000503030000020003" pitchFamily="2" charset="0"/>
              </a:rPr>
              <a:t>Oletko</a:t>
            </a:r>
            <a:r>
              <a:rPr lang="sv-SE" sz="2400" dirty="0">
                <a:solidFill>
                  <a:schemeClr val="tx2"/>
                </a:solidFill>
                <a:latin typeface="Houschka Pro Light" panose="02000503030000020003" pitchFamily="2" charset="0"/>
              </a:rPr>
              <a:t> </a:t>
            </a:r>
            <a:r>
              <a:rPr lang="sv-SE" sz="2400" dirty="0" err="1">
                <a:solidFill>
                  <a:schemeClr val="tx2"/>
                </a:solidFill>
                <a:latin typeface="Houschka Pro Light" panose="02000503030000020003" pitchFamily="2" charset="0"/>
              </a:rPr>
              <a:t>vieraillut</a:t>
            </a:r>
            <a:r>
              <a:rPr lang="sv-SE" sz="2400" dirty="0">
                <a:solidFill>
                  <a:schemeClr val="tx2"/>
                </a:solidFill>
                <a:latin typeface="Houschka Pro Light" panose="02000503030000020003" pitchFamily="2" charset="0"/>
              </a:rPr>
              <a:t>…?</a:t>
            </a:r>
            <a:endParaRPr lang="fi-FI" sz="2400" dirty="0">
              <a:solidFill>
                <a:schemeClr val="tx2"/>
              </a:solidFill>
            </a:endParaRPr>
          </a:p>
        </p:txBody>
      </p:sp>
      <p:pic>
        <p:nvPicPr>
          <p:cNvPr id="11" name="Bildobjekt 11">
            <a:extLst>
              <a:ext uri="{FF2B5EF4-FFF2-40B4-BE49-F238E27FC236}">
                <a16:creationId xmlns:a16="http://schemas.microsoft.com/office/drawing/2014/main" id="{A158A2A8-F7D9-4D09-BE9F-FE6111802D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262" y="2521643"/>
            <a:ext cx="3482173" cy="2322582"/>
          </a:xfrm>
          <a:prstGeom prst="rect">
            <a:avLst/>
          </a:prstGeom>
        </p:spPr>
      </p:pic>
      <p:pic>
        <p:nvPicPr>
          <p:cNvPr id="15" name="Kuva 14" descr="Kuva, joka sisältää kohteen kuvakaappaus, yö&#10;&#10;Kuvaus luotu automaattisesti">
            <a:extLst>
              <a:ext uri="{FF2B5EF4-FFF2-40B4-BE49-F238E27FC236}">
                <a16:creationId xmlns:a16="http://schemas.microsoft.com/office/drawing/2014/main" id="{BD5B5D58-1B1E-22AA-ABCF-1FC9174882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1815" y="2528997"/>
            <a:ext cx="4578069" cy="2564541"/>
          </a:xfrm>
          <a:prstGeom prst="rect">
            <a:avLst/>
          </a:prstGeom>
        </p:spPr>
      </p:pic>
      <p:pic>
        <p:nvPicPr>
          <p:cNvPr id="17" name="Kuva 16" descr="Kuva, joka sisältää kohteen liikenne, ajoneuvo, Liikennemuoto, linja-auto&#10;&#10;Kuvaus luotu automaattisesti">
            <a:extLst>
              <a:ext uri="{FF2B5EF4-FFF2-40B4-BE49-F238E27FC236}">
                <a16:creationId xmlns:a16="http://schemas.microsoft.com/office/drawing/2014/main" id="{09E5B2B9-DAC8-510A-6F4A-B464E70FA5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012" y="1492620"/>
            <a:ext cx="5009953" cy="1269147"/>
          </a:xfrm>
          <a:prstGeom prst="rect">
            <a:avLst/>
          </a:prstGeom>
        </p:spPr>
      </p:pic>
      <p:pic>
        <p:nvPicPr>
          <p:cNvPr id="4" name="Kuva 3" descr="Kuva, joka sisältää kohteen piha-, puu, rakennus, taivas&#10;&#10;Kuvaus luotu automaattisesti">
            <a:extLst>
              <a:ext uri="{FF2B5EF4-FFF2-40B4-BE49-F238E27FC236}">
                <a16:creationId xmlns:a16="http://schemas.microsoft.com/office/drawing/2014/main" id="{65EA419C-841F-A530-A7CC-BF4656E83C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99692" y="819090"/>
            <a:ext cx="3861024" cy="2992177"/>
          </a:xfrm>
          <a:prstGeom prst="rect">
            <a:avLst/>
          </a:prstGeom>
        </p:spPr>
      </p:pic>
    </p:spTree>
    <p:extLst>
      <p:ext uri="{BB962C8B-B14F-4D97-AF65-F5344CB8AC3E}">
        <p14:creationId xmlns:p14="http://schemas.microsoft.com/office/powerpoint/2010/main" val="27435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BF99F-1D3D-A6AE-18E9-550EA531A172}"/>
            </a:ext>
          </a:extLst>
        </p:cNvPr>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189FA359-3B69-6430-7781-E21C06A9C10E}"/>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4E2A607F-4460-312B-5F80-BF620DEE9857}"/>
              </a:ext>
            </a:extLst>
          </p:cNvPr>
          <p:cNvSpPr>
            <a:spLocks noGrp="1"/>
          </p:cNvSpPr>
          <p:nvPr>
            <p:ph type="title"/>
          </p:nvPr>
        </p:nvSpPr>
        <p:spPr>
          <a:xfrm>
            <a:off x="241989" y="723232"/>
            <a:ext cx="7886700" cy="617935"/>
          </a:xfrm>
        </p:spPr>
        <p:txBody>
          <a:bodyPr/>
          <a:lstStyle/>
          <a:p>
            <a:r>
              <a:rPr lang="sv-FI" dirty="0" err="1">
                <a:latin typeface="Houschka Pro Light" panose="02000503030000020003" pitchFamily="2" charset="0"/>
              </a:rPr>
              <a:t>Poistotekstiili</a:t>
            </a:r>
            <a:endParaRPr lang="sv-FI" dirty="0">
              <a:latin typeface="Houschka Pro Light" panose="02000503030000020003" pitchFamily="2" charset="0"/>
            </a:endParaRPr>
          </a:p>
        </p:txBody>
      </p:sp>
      <p:pic>
        <p:nvPicPr>
          <p:cNvPr id="10" name="Sisällön paikkamerkki 9">
            <a:extLst>
              <a:ext uri="{FF2B5EF4-FFF2-40B4-BE49-F238E27FC236}">
                <a16:creationId xmlns:a16="http://schemas.microsoft.com/office/drawing/2014/main" id="{594A35E9-2E00-65D4-CAF0-38F44143F3D0}"/>
              </a:ext>
            </a:extLst>
          </p:cNvPr>
          <p:cNvPicPr>
            <a:picLocks noGrp="1" noChangeAspect="1"/>
          </p:cNvPicPr>
          <p:nvPr>
            <p:ph sz="half" idx="2"/>
          </p:nvPr>
        </p:nvPicPr>
        <p:blipFill>
          <a:blip r:embed="rId3"/>
          <a:stretch>
            <a:fillRect/>
          </a:stretch>
        </p:blipFill>
        <p:spPr>
          <a:xfrm rot="5400000">
            <a:off x="4954860" y="954362"/>
            <a:ext cx="5143500" cy="3234779"/>
          </a:xfrm>
        </p:spPr>
      </p:pic>
      <p:pic>
        <p:nvPicPr>
          <p:cNvPr id="12" name="Kuva 11">
            <a:extLst>
              <a:ext uri="{FF2B5EF4-FFF2-40B4-BE49-F238E27FC236}">
                <a16:creationId xmlns:a16="http://schemas.microsoft.com/office/drawing/2014/main" id="{E41428D2-80E5-E2F7-B977-B8608367F91A}"/>
              </a:ext>
            </a:extLst>
          </p:cNvPr>
          <p:cNvPicPr>
            <a:picLocks noChangeAspect="1"/>
          </p:cNvPicPr>
          <p:nvPr/>
        </p:nvPicPr>
        <p:blipFill>
          <a:blip r:embed="rId4"/>
          <a:srcRect l="2818" t="2030" r="630" b="2277"/>
          <a:stretch>
            <a:fillRect/>
          </a:stretch>
        </p:blipFill>
        <p:spPr>
          <a:xfrm>
            <a:off x="2891790" y="1066038"/>
            <a:ext cx="2164080" cy="3011424"/>
          </a:xfrm>
          <a:prstGeom prst="rect">
            <a:avLst/>
          </a:prstGeom>
        </p:spPr>
      </p:pic>
      <p:pic>
        <p:nvPicPr>
          <p:cNvPr id="13" name="Kuva 12" descr="Kuva, joka sisältää kohteen Mineraali, kallio, sisä-, taide&#10;&#10;Kuvaus luotu automaattisesti">
            <a:extLst>
              <a:ext uri="{FF2B5EF4-FFF2-40B4-BE49-F238E27FC236}">
                <a16:creationId xmlns:a16="http://schemas.microsoft.com/office/drawing/2014/main" id="{06D8B467-3CB0-6F30-5889-3B734E874F4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7249" y="2448118"/>
            <a:ext cx="1928812" cy="1972150"/>
          </a:xfrm>
          <a:prstGeom prst="rect">
            <a:avLst/>
          </a:prstGeom>
        </p:spPr>
      </p:pic>
    </p:spTree>
    <p:extLst>
      <p:ext uri="{BB962C8B-B14F-4D97-AF65-F5344CB8AC3E}">
        <p14:creationId xmlns:p14="http://schemas.microsoft.com/office/powerpoint/2010/main" val="1598104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3BD0B6-A3BA-2B8D-C148-82150A245A10}"/>
              </a:ext>
            </a:extLst>
          </p:cNvPr>
          <p:cNvSpPr>
            <a:spLocks noGrp="1"/>
          </p:cNvSpPr>
          <p:nvPr>
            <p:ph type="title"/>
          </p:nvPr>
        </p:nvSpPr>
        <p:spPr/>
        <p:txBody>
          <a:bodyPr/>
          <a:lstStyle/>
          <a:p>
            <a:r>
              <a:rPr lang="fi-FI" dirty="0">
                <a:latin typeface="Houschka Pro Light" panose="02000503030000020003"/>
              </a:rPr>
              <a:t>Kertaus ja tietovisa</a:t>
            </a:r>
          </a:p>
        </p:txBody>
      </p:sp>
      <p:sp>
        <p:nvSpPr>
          <p:cNvPr id="3" name="Sisällön paikkamerkki 2">
            <a:extLst>
              <a:ext uri="{FF2B5EF4-FFF2-40B4-BE49-F238E27FC236}">
                <a16:creationId xmlns:a16="http://schemas.microsoft.com/office/drawing/2014/main" id="{196379DD-468E-C498-196E-6528E206BBF7}"/>
              </a:ext>
            </a:extLst>
          </p:cNvPr>
          <p:cNvSpPr>
            <a:spLocks noGrp="1"/>
          </p:cNvSpPr>
          <p:nvPr>
            <p:ph idx="1"/>
          </p:nvPr>
        </p:nvSpPr>
        <p:spPr/>
        <p:txBody>
          <a:bodyPr/>
          <a:lstStyle/>
          <a:p>
            <a:pPr marL="342900" indent="-342900">
              <a:buAutoNum type="arabicPeriod"/>
            </a:pPr>
            <a:r>
              <a:rPr lang="fi-FI" sz="1800" dirty="0">
                <a:latin typeface="Houschka Pro Light" panose="02000503030000020003"/>
              </a:rPr>
              <a:t>Kuinka paljon jätettä jokainen suomalainen tuottaa vuodessa?</a:t>
            </a:r>
          </a:p>
          <a:p>
            <a:pPr marL="342900" indent="-342900">
              <a:buAutoNum type="arabicPeriod"/>
            </a:pPr>
            <a:r>
              <a:rPr lang="fi-FI" sz="1800" dirty="0">
                <a:latin typeface="Houschka Pro Light" panose="02000503030000020003"/>
              </a:rPr>
              <a:t>Millä keinoilla voi itse vähentää jätteen määrää?</a:t>
            </a:r>
          </a:p>
          <a:p>
            <a:pPr marL="342900" indent="-342900">
              <a:buAutoNum type="arabicPeriod"/>
            </a:pPr>
            <a:r>
              <a:rPr lang="fi-FI" sz="1800" dirty="0">
                <a:latin typeface="Houschka Pro Light" panose="02000503030000020003"/>
              </a:rPr>
              <a:t>Mitä biojätteelle tapahtuu </a:t>
            </a:r>
            <a:r>
              <a:rPr lang="fi-FI" sz="1800" dirty="0" err="1">
                <a:latin typeface="Houschka Pro Light" panose="02000503030000020003"/>
              </a:rPr>
              <a:t>Stormossenilla</a:t>
            </a:r>
            <a:r>
              <a:rPr lang="fi-FI" sz="1800" dirty="0">
                <a:latin typeface="Houschka Pro Light" panose="02000503030000020003"/>
              </a:rPr>
              <a:t>? </a:t>
            </a:r>
          </a:p>
          <a:p>
            <a:pPr marL="342900" indent="-342900">
              <a:buAutoNum type="arabicPeriod"/>
            </a:pPr>
            <a:r>
              <a:rPr lang="fi-FI" sz="1800" dirty="0">
                <a:latin typeface="Houschka Pro Light" panose="02000503030000020003"/>
              </a:rPr>
              <a:t>Mikä on tärkeä muistaa kartonkipakkausten lajittelussa?</a:t>
            </a:r>
          </a:p>
          <a:p>
            <a:pPr marL="342900" indent="-342900">
              <a:buAutoNum type="arabicPeriod"/>
            </a:pPr>
            <a:r>
              <a:rPr lang="fi-FI" sz="1800" dirty="0">
                <a:latin typeface="Houschka Pro Light" panose="02000503030000020003"/>
              </a:rPr>
              <a:t>Mitä paristoille tulee tehdä kun ne otetaan pois käytöstä?</a:t>
            </a:r>
          </a:p>
          <a:p>
            <a:pPr marL="342900" indent="-342900">
              <a:buAutoNum type="arabicPeriod"/>
            </a:pPr>
            <a:endParaRPr lang="fi-FI" dirty="0"/>
          </a:p>
          <a:p>
            <a:pPr marL="342900" indent="-342900">
              <a:buAutoNum type="arabicPeriod"/>
            </a:pPr>
            <a:endParaRPr lang="fi-FI" dirty="0"/>
          </a:p>
        </p:txBody>
      </p:sp>
      <p:sp>
        <p:nvSpPr>
          <p:cNvPr id="4" name="Alatunnisteen paikkamerkki 3">
            <a:extLst>
              <a:ext uri="{FF2B5EF4-FFF2-40B4-BE49-F238E27FC236}">
                <a16:creationId xmlns:a16="http://schemas.microsoft.com/office/drawing/2014/main" id="{AECB1B2A-52FC-B2D5-27EF-7ACC0C28FE27}"/>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25281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13E215-6B2B-2201-2B09-B1AE03DAA4D5}"/>
              </a:ext>
            </a:extLst>
          </p:cNvPr>
          <p:cNvSpPr>
            <a:spLocks noGrp="1"/>
          </p:cNvSpPr>
          <p:nvPr>
            <p:ph type="title"/>
          </p:nvPr>
        </p:nvSpPr>
        <p:spPr/>
        <p:txBody>
          <a:bodyPr/>
          <a:lstStyle/>
          <a:p>
            <a:r>
              <a:rPr lang="fi-FI" dirty="0"/>
              <a:t>Mielenkiintoisia videoita</a:t>
            </a:r>
          </a:p>
        </p:txBody>
      </p:sp>
      <p:sp>
        <p:nvSpPr>
          <p:cNvPr id="3" name="Sisällön paikkamerkki 2">
            <a:extLst>
              <a:ext uri="{FF2B5EF4-FFF2-40B4-BE49-F238E27FC236}">
                <a16:creationId xmlns:a16="http://schemas.microsoft.com/office/drawing/2014/main" id="{AA3BC4B5-8559-8C58-FF92-0C0B762141BC}"/>
              </a:ext>
            </a:extLst>
          </p:cNvPr>
          <p:cNvSpPr>
            <a:spLocks noGrp="1"/>
          </p:cNvSpPr>
          <p:nvPr>
            <p:ph idx="1"/>
          </p:nvPr>
        </p:nvSpPr>
        <p:spPr/>
        <p:txBody>
          <a:bodyPr/>
          <a:lstStyle/>
          <a:p>
            <a:r>
              <a:rPr lang="fi-FI" dirty="0">
                <a:hlinkClick r:id="rId2"/>
              </a:rPr>
              <a:t>Zombiakkuvideo 1 </a:t>
            </a:r>
            <a:r>
              <a:rPr lang="fi-FI" dirty="0"/>
              <a:t>– yhteistyössä </a:t>
            </a:r>
            <a:r>
              <a:rPr lang="fi-FI" dirty="0" err="1"/>
              <a:t>Hydraulic</a:t>
            </a:r>
            <a:r>
              <a:rPr lang="fi-FI" dirty="0"/>
              <a:t> </a:t>
            </a:r>
            <a:r>
              <a:rPr lang="fi-FI" dirty="0" err="1"/>
              <a:t>press</a:t>
            </a:r>
            <a:r>
              <a:rPr lang="fi-FI" dirty="0"/>
              <a:t> </a:t>
            </a:r>
            <a:r>
              <a:rPr lang="fi-FI" dirty="0" err="1"/>
              <a:t>channel</a:t>
            </a:r>
            <a:endParaRPr lang="fi-FI" dirty="0"/>
          </a:p>
          <a:p>
            <a:r>
              <a:rPr lang="fi-FI" dirty="0">
                <a:hlinkClick r:id="rId3"/>
              </a:rPr>
              <a:t>Zombiakkuvideo 2</a:t>
            </a:r>
            <a:endParaRPr lang="fi-FI" dirty="0"/>
          </a:p>
          <a:p>
            <a:r>
              <a:rPr lang="fi-FI" dirty="0">
                <a:hlinkClick r:id="rId4"/>
              </a:rPr>
              <a:t>Muovin matka</a:t>
            </a:r>
            <a:r>
              <a:rPr lang="fi-FI" dirty="0"/>
              <a:t> – muovipakkauksesta uusiomuovituotteeksi</a:t>
            </a:r>
          </a:p>
          <a:p>
            <a:r>
              <a:rPr lang="fi-FI" dirty="0">
                <a:hlinkClick r:id="rId5"/>
              </a:rPr>
              <a:t>Paristojen kierrätys</a:t>
            </a:r>
            <a:endParaRPr lang="fi-FI" dirty="0"/>
          </a:p>
          <a:p>
            <a:r>
              <a:rPr lang="fi-FI" dirty="0">
                <a:hlinkClick r:id="rId6"/>
              </a:rPr>
              <a:t>Paristoista arvokkaita raaka-aineita ja lannoitetta</a:t>
            </a:r>
            <a:endParaRPr lang="fi-FI" dirty="0">
              <a:hlinkClick r:id="rId7"/>
            </a:endParaRPr>
          </a:p>
          <a:p>
            <a:r>
              <a:rPr lang="fi-FI" dirty="0">
                <a:hlinkClick r:id="rId7"/>
              </a:rPr>
              <a:t>Kiertotalous arjessa</a:t>
            </a:r>
            <a:endParaRPr lang="fi-FI" dirty="0"/>
          </a:p>
          <a:p>
            <a:r>
              <a:rPr lang="fi-FI" dirty="0">
                <a:hlinkClick r:id="rId8"/>
              </a:rPr>
              <a:t>Elisan kierrätyssankarit, puhelimen kierrätys ;) (15 min)</a:t>
            </a:r>
            <a:endParaRPr lang="fi-FI" dirty="0"/>
          </a:p>
          <a:p>
            <a:r>
              <a:rPr lang="fi-FI" dirty="0" err="1">
                <a:hlinkClick r:id="rId9"/>
              </a:rPr>
              <a:t>Stormossenin</a:t>
            </a:r>
            <a:r>
              <a:rPr lang="fi-FI" dirty="0">
                <a:hlinkClick r:id="rId9"/>
              </a:rPr>
              <a:t> </a:t>
            </a:r>
            <a:r>
              <a:rPr lang="fi-FI" dirty="0" err="1">
                <a:hlinkClick r:id="rId9"/>
              </a:rPr>
              <a:t>youtube</a:t>
            </a:r>
            <a:r>
              <a:rPr lang="fi-FI" dirty="0">
                <a:hlinkClick r:id="rId9"/>
              </a:rPr>
              <a:t>-kanavalta löydät lisää mielenkiintoisia videoita</a:t>
            </a:r>
            <a:endParaRPr lang="fi-FI" dirty="0"/>
          </a:p>
        </p:txBody>
      </p:sp>
      <p:sp>
        <p:nvSpPr>
          <p:cNvPr id="4" name="Alatunnisteen paikkamerkki 3">
            <a:extLst>
              <a:ext uri="{FF2B5EF4-FFF2-40B4-BE49-F238E27FC236}">
                <a16:creationId xmlns:a16="http://schemas.microsoft.com/office/drawing/2014/main" id="{A6621488-71EB-D3BD-A7B1-26721CBB317A}"/>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3386616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2AE1CBA-5ED6-4FB3-9988-405969AE16F3}"/>
              </a:ext>
            </a:extLst>
          </p:cNvPr>
          <p:cNvSpPr>
            <a:spLocks noGrp="1"/>
          </p:cNvSpPr>
          <p:nvPr>
            <p:ph type="ftr" sz="quarter" idx="11"/>
          </p:nvPr>
        </p:nvSpPr>
        <p:spPr/>
        <p:txBody>
          <a:bodyPr/>
          <a:lstStyle/>
          <a:p>
            <a:r>
              <a:rPr lang="fi-FI"/>
              <a:t>stormossen.fi</a:t>
            </a:r>
            <a:endParaRPr lang="fi-FI" dirty="0"/>
          </a:p>
        </p:txBody>
      </p:sp>
      <p:pic>
        <p:nvPicPr>
          <p:cNvPr id="7" name="Kuva 6">
            <a:extLst>
              <a:ext uri="{FF2B5EF4-FFF2-40B4-BE49-F238E27FC236}">
                <a16:creationId xmlns:a16="http://schemas.microsoft.com/office/drawing/2014/main" id="{0BBECA20-06A9-4D13-95FF-13A2CE4F15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solidFill>
            <a:srgbClr val="9BB9DF"/>
          </a:solidFill>
        </p:spPr>
      </p:pic>
      <p:sp>
        <p:nvSpPr>
          <p:cNvPr id="12" name="Tekstiruutu 11">
            <a:extLst>
              <a:ext uri="{FF2B5EF4-FFF2-40B4-BE49-F238E27FC236}">
                <a16:creationId xmlns:a16="http://schemas.microsoft.com/office/drawing/2014/main" id="{35D99D61-CB8D-4905-9FE1-7AAF0EFC3FB9}"/>
              </a:ext>
            </a:extLst>
          </p:cNvPr>
          <p:cNvSpPr txBox="1"/>
          <p:nvPr/>
        </p:nvSpPr>
        <p:spPr>
          <a:xfrm>
            <a:off x="4572000" y="969944"/>
            <a:ext cx="4906598" cy="340927"/>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fi-FI" sz="1600" dirty="0">
              <a:effectLst/>
              <a:latin typeface="Houschka Pro Light" panose="02000503030000020003" pitchFamily="2" charset="0"/>
              <a:ea typeface="Calibri" panose="020F0502020204030204" pitchFamily="34" charset="0"/>
              <a:cs typeface="Times New Roman" panose="02020603050405020304" pitchFamily="18" charset="0"/>
            </a:endParaRPr>
          </a:p>
        </p:txBody>
      </p:sp>
      <p:sp>
        <p:nvSpPr>
          <p:cNvPr id="11" name="Tekstiruutu 10">
            <a:extLst>
              <a:ext uri="{FF2B5EF4-FFF2-40B4-BE49-F238E27FC236}">
                <a16:creationId xmlns:a16="http://schemas.microsoft.com/office/drawing/2014/main" id="{C73E70C9-24E3-4907-8436-9A10DFFBF1E0}"/>
              </a:ext>
            </a:extLst>
          </p:cNvPr>
          <p:cNvSpPr txBox="1"/>
          <p:nvPr/>
        </p:nvSpPr>
        <p:spPr>
          <a:xfrm rot="442055">
            <a:off x="2561086" y="1423076"/>
            <a:ext cx="4793175"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fi-FI" b="0" i="0" u="none" strike="noStrike" cap="none" normalizeH="0" baseline="0" dirty="0" err="1">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Seuraa</a:t>
            </a:r>
            <a:r>
              <a:rPr kumimoji="0" lang="sv-SE" altLang="fi-FI" b="0" i="0" u="none" strike="noStrike" cap="none" normalizeH="0" baseline="0" dirty="0">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 </a:t>
            </a:r>
            <a:r>
              <a:rPr kumimoji="0" lang="sv-SE" altLang="fi-FI" b="0" i="0" u="none" strike="noStrike" cap="none" normalizeH="0" baseline="0" dirty="0" err="1">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meitä</a:t>
            </a:r>
            <a:r>
              <a:rPr kumimoji="0" lang="sv-SE" altLang="fi-FI" b="0" i="0" u="none" strike="noStrike" cap="none" normalizeH="0" baseline="0" dirty="0">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 </a:t>
            </a:r>
            <a:r>
              <a:rPr kumimoji="0" lang="sv-SE" altLang="fi-FI" b="0" i="0" u="none" strike="noStrike" cap="none" normalizeH="0" baseline="0" dirty="0" err="1">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somessa</a:t>
            </a:r>
            <a:r>
              <a:rPr kumimoji="0" lang="sv-SE" altLang="fi-FI" sz="1200" b="0" i="0" u="none" strike="noStrike" cap="none" normalizeH="0" baseline="0" dirty="0">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a:t>
            </a:r>
          </a:p>
        </p:txBody>
      </p:sp>
      <p:pic>
        <p:nvPicPr>
          <p:cNvPr id="13" name="Kuva 7">
            <a:extLst>
              <a:ext uri="{FF2B5EF4-FFF2-40B4-BE49-F238E27FC236}">
                <a16:creationId xmlns:a16="http://schemas.microsoft.com/office/drawing/2014/main" id="{630A0A0E-CF14-4ACD-A83F-A22EBD98AD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7033" y="1962894"/>
            <a:ext cx="794321" cy="794320"/>
          </a:xfrm>
          <a:prstGeom prst="rect">
            <a:avLst/>
          </a:prstGeom>
          <a:noFill/>
          <a:extLst>
            <a:ext uri="{909E8E84-426E-40DD-AFC4-6F175D3DCCD1}">
              <a14:hiddenFill xmlns:a14="http://schemas.microsoft.com/office/drawing/2010/main">
                <a:solidFill>
                  <a:srgbClr val="FFFFFF"/>
                </a:solidFill>
              </a14:hiddenFill>
            </a:ext>
          </a:extLst>
        </p:spPr>
      </p:pic>
      <p:pic>
        <p:nvPicPr>
          <p:cNvPr id="15" name="Kuva 11">
            <a:extLst>
              <a:ext uri="{FF2B5EF4-FFF2-40B4-BE49-F238E27FC236}">
                <a16:creationId xmlns:a16="http://schemas.microsoft.com/office/drawing/2014/main" id="{BC17B7BB-D3FF-4AA6-BCAD-7D1928C9826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07" y="1920842"/>
            <a:ext cx="887591" cy="887591"/>
          </a:xfrm>
          <a:prstGeom prst="rect">
            <a:avLst/>
          </a:prstGeom>
          <a:noFill/>
          <a:extLst>
            <a:ext uri="{909E8E84-426E-40DD-AFC4-6F175D3DCCD1}">
              <a14:hiddenFill xmlns:a14="http://schemas.microsoft.com/office/drawing/2010/main">
                <a:solidFill>
                  <a:srgbClr val="FFFFFF"/>
                </a:solidFill>
              </a14:hiddenFill>
            </a:ext>
          </a:extLst>
        </p:spPr>
      </p:pic>
      <p:sp>
        <p:nvSpPr>
          <p:cNvPr id="16" name="Tekstiruutu 15">
            <a:extLst>
              <a:ext uri="{FF2B5EF4-FFF2-40B4-BE49-F238E27FC236}">
                <a16:creationId xmlns:a16="http://schemas.microsoft.com/office/drawing/2014/main" id="{1CC67CA0-1C99-4BA4-B66E-398BA7F17C8D}"/>
              </a:ext>
            </a:extLst>
          </p:cNvPr>
          <p:cNvSpPr txBox="1"/>
          <p:nvPr/>
        </p:nvSpPr>
        <p:spPr>
          <a:xfrm>
            <a:off x="5846541" y="929089"/>
            <a:ext cx="4755902" cy="461665"/>
          </a:xfrm>
          <a:prstGeom prst="rect">
            <a:avLst/>
          </a:prstGeom>
          <a:noFill/>
        </p:spPr>
        <p:txBody>
          <a:bodyPr wrap="square">
            <a:spAutoFit/>
          </a:bodyPr>
          <a:lstStyle/>
          <a:p>
            <a:r>
              <a:rPr lang="fi-FI" sz="2400" dirty="0">
                <a:solidFill>
                  <a:srgbClr val="4B5849"/>
                </a:solidFill>
                <a:latin typeface="Houschka Pro Light" panose="02000503030000020003" pitchFamily="2" charset="0"/>
                <a:cs typeface="Times New Roman" panose="02020603050405020304" pitchFamily="18" charset="0"/>
              </a:rPr>
              <a:t>@Stormossen</a:t>
            </a:r>
            <a:endParaRPr lang="fi-FI" sz="2400" dirty="0">
              <a:solidFill>
                <a:srgbClr val="4B5849"/>
              </a:solidFill>
            </a:endParaRPr>
          </a:p>
        </p:txBody>
      </p:sp>
      <p:sp>
        <p:nvSpPr>
          <p:cNvPr id="10" name="Tekstiruutu 9">
            <a:extLst>
              <a:ext uri="{FF2B5EF4-FFF2-40B4-BE49-F238E27FC236}">
                <a16:creationId xmlns:a16="http://schemas.microsoft.com/office/drawing/2014/main" id="{3DF94D27-BB21-48A3-BF32-5F8F951D71AF}"/>
              </a:ext>
            </a:extLst>
          </p:cNvPr>
          <p:cNvSpPr txBox="1"/>
          <p:nvPr/>
        </p:nvSpPr>
        <p:spPr>
          <a:xfrm>
            <a:off x="6183993" y="3057617"/>
            <a:ext cx="2034199" cy="369332"/>
          </a:xfrm>
          <a:prstGeom prst="rect">
            <a:avLst/>
          </a:prstGeom>
          <a:noFill/>
        </p:spPr>
        <p:txBody>
          <a:bodyPr wrap="square">
            <a:spAutoFit/>
          </a:bodyPr>
          <a:lstStyle/>
          <a:p>
            <a:r>
              <a:rPr lang="fi-FI" sz="1800" dirty="0">
                <a:solidFill>
                  <a:srgbClr val="223D1E"/>
                </a:solidFill>
                <a:latin typeface="Houschka Pro Light" panose="02000503030000020003" pitchFamily="2" charset="0"/>
              </a:rPr>
              <a:t>Koska sillä on väliä.</a:t>
            </a:r>
            <a:endParaRPr lang="fi-FI" dirty="0">
              <a:solidFill>
                <a:srgbClr val="223D1E"/>
              </a:solidFill>
            </a:endParaRPr>
          </a:p>
        </p:txBody>
      </p:sp>
      <p:sp>
        <p:nvSpPr>
          <p:cNvPr id="14" name="Tekstiruutu 13">
            <a:extLst>
              <a:ext uri="{FF2B5EF4-FFF2-40B4-BE49-F238E27FC236}">
                <a16:creationId xmlns:a16="http://schemas.microsoft.com/office/drawing/2014/main" id="{88C0B76F-AABF-4322-8786-33F772E36C77}"/>
              </a:ext>
            </a:extLst>
          </p:cNvPr>
          <p:cNvSpPr txBox="1"/>
          <p:nvPr/>
        </p:nvSpPr>
        <p:spPr>
          <a:xfrm>
            <a:off x="6115050" y="3607282"/>
            <a:ext cx="2204265" cy="369332"/>
          </a:xfrm>
          <a:prstGeom prst="rect">
            <a:avLst/>
          </a:prstGeom>
          <a:noFill/>
        </p:spPr>
        <p:txBody>
          <a:bodyPr wrap="square">
            <a:spAutoFit/>
          </a:bodyPr>
          <a:lstStyle/>
          <a:p>
            <a:r>
              <a:rPr lang="fi-FI" sz="1800" dirty="0">
                <a:solidFill>
                  <a:srgbClr val="223D1E"/>
                </a:solidFill>
                <a:latin typeface="Houschka Pro Light" panose="02000503030000020003" pitchFamily="2" charset="0"/>
              </a:rPr>
              <a:t>www.stormossen.fi</a:t>
            </a:r>
            <a:endParaRPr lang="fi-FI" dirty="0"/>
          </a:p>
        </p:txBody>
      </p:sp>
      <p:pic>
        <p:nvPicPr>
          <p:cNvPr id="6" name="Kuva 5">
            <a:extLst>
              <a:ext uri="{FF2B5EF4-FFF2-40B4-BE49-F238E27FC236}">
                <a16:creationId xmlns:a16="http://schemas.microsoft.com/office/drawing/2014/main" id="{81D0E034-0D7A-7FE8-4CB6-901ECB49C0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6418" y="1962894"/>
            <a:ext cx="803548" cy="794320"/>
          </a:xfrm>
          <a:prstGeom prst="rect">
            <a:avLst/>
          </a:prstGeom>
        </p:spPr>
      </p:pic>
    </p:spTree>
    <p:extLst>
      <p:ext uri="{BB962C8B-B14F-4D97-AF65-F5344CB8AC3E}">
        <p14:creationId xmlns:p14="http://schemas.microsoft.com/office/powerpoint/2010/main" val="112669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709BF8-33BF-4D05-B405-5C0020D14FF8}"/>
              </a:ext>
            </a:extLst>
          </p:cNvPr>
          <p:cNvSpPr>
            <a:spLocks noGrp="1"/>
          </p:cNvSpPr>
          <p:nvPr>
            <p:ph sz="half" idx="1"/>
          </p:nvPr>
        </p:nvSpPr>
        <p:spPr>
          <a:xfrm>
            <a:off x="336984" y="670177"/>
            <a:ext cx="3886200" cy="3550227"/>
          </a:xfrm>
        </p:spPr>
        <p:txBody>
          <a:bodyPr/>
          <a:lstStyle/>
          <a:p>
            <a:pPr marL="0" indent="0">
              <a:buNone/>
            </a:pPr>
            <a:r>
              <a:rPr lang="sv-SE" b="1" dirty="0">
                <a:latin typeface="Houschka Pro Light" panose="02000503030000020003" pitchFamily="2" charset="0"/>
              </a:rPr>
              <a:t>11 </a:t>
            </a:r>
            <a:r>
              <a:rPr lang="sv-SE" b="1" dirty="0" err="1">
                <a:latin typeface="Houschka Pro Light" panose="02000503030000020003" pitchFamily="2" charset="0"/>
              </a:rPr>
              <a:t>hyötykäyttöasemaa</a:t>
            </a:r>
            <a:r>
              <a:rPr lang="sv-SE" dirty="0">
                <a:latin typeface="Houschka Pro Light" panose="02000503030000020003" pitchFamily="2" charset="0"/>
              </a:rPr>
              <a:t>, </a:t>
            </a:r>
            <a:r>
              <a:rPr lang="sv-SE" dirty="0" err="1">
                <a:latin typeface="Houschka Pro Light" panose="02000503030000020003" pitchFamily="2" charset="0"/>
              </a:rPr>
              <a:t>jonne</a:t>
            </a:r>
            <a:r>
              <a:rPr lang="sv-SE" dirty="0">
                <a:latin typeface="Houschka Pro Light" panose="02000503030000020003" pitchFamily="2" charset="0"/>
              </a:rPr>
              <a:t> </a:t>
            </a:r>
            <a:r>
              <a:rPr lang="sv-SE" dirty="0" err="1">
                <a:latin typeface="Houschka Pro Light" panose="02000503030000020003" pitchFamily="2" charset="0"/>
              </a:rPr>
              <a:t>voi</a:t>
            </a:r>
            <a:r>
              <a:rPr lang="sv-SE" dirty="0">
                <a:latin typeface="Houschka Pro Light" panose="02000503030000020003" pitchFamily="2" charset="0"/>
              </a:rPr>
              <a:t> </a:t>
            </a:r>
            <a:r>
              <a:rPr lang="sv-SE" dirty="0" err="1">
                <a:latin typeface="Houschka Pro Light" panose="02000503030000020003" pitchFamily="2" charset="0"/>
              </a:rPr>
              <a:t>tuoda</a:t>
            </a:r>
            <a:r>
              <a:rPr lang="sv-SE" dirty="0">
                <a:latin typeface="Houschka Pro Light" panose="02000503030000020003" pitchFamily="2" charset="0"/>
              </a:rPr>
              <a:t> mm:</a:t>
            </a:r>
          </a:p>
          <a:p>
            <a:r>
              <a:rPr lang="sv-SE" dirty="0" err="1">
                <a:latin typeface="Houschka Pro Light" panose="02000503030000020003" pitchFamily="2" charset="0"/>
              </a:rPr>
              <a:t>Vaarallista</a:t>
            </a:r>
            <a:r>
              <a:rPr lang="sv-SE" dirty="0">
                <a:latin typeface="Houschka Pro Light" panose="02000503030000020003" pitchFamily="2" charset="0"/>
              </a:rPr>
              <a:t> </a:t>
            </a:r>
            <a:r>
              <a:rPr lang="sv-SE" dirty="0" err="1">
                <a:latin typeface="Houschka Pro Light" panose="02000503030000020003" pitchFamily="2" charset="0"/>
              </a:rPr>
              <a:t>jätettä</a:t>
            </a:r>
            <a:endParaRPr lang="sv-SE" dirty="0">
              <a:latin typeface="Houschka Pro Light" panose="02000503030000020003" pitchFamily="2" charset="0"/>
            </a:endParaRPr>
          </a:p>
          <a:p>
            <a:r>
              <a:rPr lang="sv-SE" dirty="0" err="1">
                <a:latin typeface="Houschka Pro Light" panose="02000503030000020003" pitchFamily="2" charset="0"/>
              </a:rPr>
              <a:t>Sähkö</a:t>
            </a:r>
            <a:r>
              <a:rPr lang="sv-SE" dirty="0">
                <a:latin typeface="Houschka Pro Light" panose="02000503030000020003" pitchFamily="2" charset="0"/>
              </a:rPr>
              <a:t>- ja </a:t>
            </a:r>
            <a:r>
              <a:rPr lang="sv-SE" dirty="0" err="1">
                <a:latin typeface="Houschka Pro Light" panose="02000503030000020003" pitchFamily="2" charset="0"/>
              </a:rPr>
              <a:t>elektroniikkaromua</a:t>
            </a:r>
            <a:endParaRPr lang="sv-SE" dirty="0">
              <a:latin typeface="Houschka Pro Light" panose="02000503030000020003" pitchFamily="2" charset="0"/>
            </a:endParaRPr>
          </a:p>
          <a:p>
            <a:r>
              <a:rPr lang="sv-SE" dirty="0" err="1">
                <a:latin typeface="Houschka Pro Light" panose="02000503030000020003" pitchFamily="2" charset="0"/>
              </a:rPr>
              <a:t>Rakennusjätettä</a:t>
            </a:r>
            <a:endParaRPr lang="sv-SE" dirty="0">
              <a:latin typeface="Houschka Pro Light" panose="02000503030000020003" pitchFamily="2" charset="0"/>
            </a:endParaRPr>
          </a:p>
          <a:p>
            <a:r>
              <a:rPr lang="sv-SE" dirty="0" err="1">
                <a:latin typeface="Houschka Pro Light" panose="02000503030000020003" pitchFamily="2" charset="0"/>
              </a:rPr>
              <a:t>Puutarhajätettä</a:t>
            </a:r>
            <a:endParaRPr lang="sv-SE" dirty="0">
              <a:latin typeface="Houschka Pro Light" panose="02000503030000020003" pitchFamily="2" charset="0"/>
            </a:endParaRPr>
          </a:p>
          <a:p>
            <a:r>
              <a:rPr lang="sv-SE" dirty="0" err="1">
                <a:latin typeface="Houschka Pro Light" panose="02000503030000020003" pitchFamily="2" charset="0"/>
              </a:rPr>
              <a:t>Suurempia</a:t>
            </a:r>
            <a:r>
              <a:rPr lang="sv-SE" dirty="0">
                <a:latin typeface="Houschka Pro Light" panose="02000503030000020003" pitchFamily="2" charset="0"/>
              </a:rPr>
              <a:t> </a:t>
            </a:r>
            <a:r>
              <a:rPr lang="sv-SE" dirty="0" err="1">
                <a:latin typeface="Houschka Pro Light" panose="02000503030000020003" pitchFamily="2" charset="0"/>
              </a:rPr>
              <a:t>jätemääriä</a:t>
            </a:r>
            <a:r>
              <a:rPr lang="sv-SE" dirty="0">
                <a:latin typeface="Houschka Pro Light" panose="02000503030000020003" pitchFamily="2" charset="0"/>
              </a:rPr>
              <a:t> (=</a:t>
            </a:r>
            <a:r>
              <a:rPr lang="sv-SE" dirty="0" err="1">
                <a:latin typeface="Houschka Pro Light" panose="02000503030000020003" pitchFamily="2" charset="0"/>
              </a:rPr>
              <a:t>peräkärryllinen</a:t>
            </a:r>
            <a:r>
              <a:rPr lang="sv-SE" dirty="0">
                <a:latin typeface="Houschka Pro Light" panose="02000503030000020003" pitchFamily="2" charset="0"/>
              </a:rPr>
              <a:t>)</a:t>
            </a:r>
          </a:p>
        </p:txBody>
      </p:sp>
      <p:sp>
        <p:nvSpPr>
          <p:cNvPr id="3" name="Platshållare för innehåll 2">
            <a:extLst>
              <a:ext uri="{FF2B5EF4-FFF2-40B4-BE49-F238E27FC236}">
                <a16:creationId xmlns:a16="http://schemas.microsoft.com/office/drawing/2014/main" id="{ADA17F0D-161A-4D27-B067-6E1826A36921}"/>
              </a:ext>
            </a:extLst>
          </p:cNvPr>
          <p:cNvSpPr>
            <a:spLocks noGrp="1"/>
          </p:cNvSpPr>
          <p:nvPr>
            <p:ph sz="half" idx="2"/>
          </p:nvPr>
        </p:nvSpPr>
        <p:spPr>
          <a:xfrm>
            <a:off x="4397627" y="3214477"/>
            <a:ext cx="4529605" cy="1646332"/>
          </a:xfrm>
        </p:spPr>
        <p:txBody>
          <a:bodyPr/>
          <a:lstStyle/>
          <a:p>
            <a:pPr marL="0" indent="0">
              <a:buNone/>
            </a:pPr>
            <a:r>
              <a:rPr lang="sv-SE" b="1" dirty="0">
                <a:latin typeface="Houschka Pro Light" panose="02000503030000020003" pitchFamily="2" charset="0"/>
              </a:rPr>
              <a:t>N. 90 </a:t>
            </a:r>
            <a:r>
              <a:rPr lang="sv-SE" b="1" dirty="0" err="1">
                <a:latin typeface="Houschka Pro Light" panose="02000503030000020003" pitchFamily="2" charset="0"/>
              </a:rPr>
              <a:t>ekopistettä</a:t>
            </a:r>
            <a:r>
              <a:rPr lang="sv-SE" dirty="0">
                <a:latin typeface="Houschka Pro Light" panose="02000503030000020003" pitchFamily="2" charset="0"/>
              </a:rPr>
              <a:t>, </a:t>
            </a:r>
            <a:r>
              <a:rPr lang="sv-SE" dirty="0" err="1">
                <a:latin typeface="Houschka Pro Light" panose="02000503030000020003" pitchFamily="2" charset="0"/>
              </a:rPr>
              <a:t>joissa</a:t>
            </a:r>
            <a:r>
              <a:rPr lang="sv-SE" dirty="0">
                <a:latin typeface="Houschka Pro Light" panose="02000503030000020003" pitchFamily="2" charset="0"/>
              </a:rPr>
              <a:t> </a:t>
            </a:r>
            <a:r>
              <a:rPr lang="sv-SE" dirty="0" err="1">
                <a:latin typeface="Houschka Pro Light" panose="02000503030000020003" pitchFamily="2" charset="0"/>
              </a:rPr>
              <a:t>keräysastiat</a:t>
            </a:r>
            <a:r>
              <a:rPr lang="sv-SE" dirty="0">
                <a:latin typeface="Houschka Pro Light" panose="02000503030000020003" pitchFamily="2" charset="0"/>
              </a:rPr>
              <a:t>:</a:t>
            </a:r>
          </a:p>
          <a:p>
            <a:pPr marL="285750" indent="-285750">
              <a:buFont typeface="Arial" panose="020B0604020202020204" pitchFamily="34" charset="0"/>
              <a:buChar char="•"/>
            </a:pPr>
            <a:r>
              <a:rPr lang="sv-FI" sz="1400" dirty="0" err="1">
                <a:latin typeface="Houschka Pro Light" panose="02000503030000020003" pitchFamily="2" charset="0"/>
              </a:rPr>
              <a:t>Paperi</a:t>
            </a:r>
            <a:r>
              <a:rPr lang="sv-FI" sz="1400" dirty="0">
                <a:latin typeface="Houschka Pro Light" panose="02000503030000020003" pitchFamily="2" charset="0"/>
              </a:rPr>
              <a:t>, </a:t>
            </a:r>
            <a:r>
              <a:rPr lang="sv-FI" sz="1400" dirty="0" err="1">
                <a:latin typeface="Houschka Pro Light" panose="02000503030000020003" pitchFamily="2" charset="0"/>
              </a:rPr>
              <a:t>metalli</a:t>
            </a:r>
            <a:r>
              <a:rPr lang="sv-FI" sz="1400" dirty="0">
                <a:latin typeface="Houschka Pro Light" panose="02000503030000020003" pitchFamily="2" charset="0"/>
              </a:rPr>
              <a:t>, </a:t>
            </a:r>
            <a:r>
              <a:rPr lang="sv-FI" sz="1400" dirty="0" err="1">
                <a:latin typeface="Houschka Pro Light" panose="02000503030000020003" pitchFamily="2" charset="0"/>
              </a:rPr>
              <a:t>lasi</a:t>
            </a:r>
            <a:r>
              <a:rPr lang="sv-FI" sz="1400" dirty="0">
                <a:latin typeface="Houschka Pro Light" panose="02000503030000020003" pitchFamily="2" charset="0"/>
              </a:rPr>
              <a:t>, </a:t>
            </a:r>
            <a:r>
              <a:rPr lang="sv-FI" sz="1400" dirty="0" err="1">
                <a:latin typeface="Houschka Pro Light" panose="02000503030000020003" pitchFamily="2" charset="0"/>
              </a:rPr>
              <a:t>paristot</a:t>
            </a:r>
            <a:r>
              <a:rPr lang="sv-FI" sz="1400" dirty="0">
                <a:latin typeface="Houschka Pro Light" panose="02000503030000020003" pitchFamily="2" charset="0"/>
              </a:rPr>
              <a:t>, </a:t>
            </a:r>
            <a:r>
              <a:rPr lang="sv-FI" sz="1400" dirty="0" err="1">
                <a:latin typeface="Houschka Pro Light" panose="02000503030000020003" pitchFamily="2" charset="0"/>
              </a:rPr>
              <a:t>muovipussit</a:t>
            </a:r>
            <a:endParaRPr lang="sv-FI" sz="1400" dirty="0">
              <a:latin typeface="Houschka Pro Light" panose="02000503030000020003" pitchFamily="2" charset="0"/>
            </a:endParaRPr>
          </a:p>
          <a:p>
            <a:pPr marL="285750" indent="-285750">
              <a:buFont typeface="Arial" panose="020B0604020202020204" pitchFamily="34" charset="0"/>
              <a:buChar char="•"/>
            </a:pPr>
            <a:r>
              <a:rPr lang="sv-FI" sz="1400" dirty="0" err="1">
                <a:latin typeface="Houschka Pro Light" panose="02000503030000020003" pitchFamily="2" charset="0"/>
              </a:rPr>
              <a:t>Kartonki</a:t>
            </a:r>
            <a:r>
              <a:rPr lang="sv-FI" sz="1400" dirty="0">
                <a:latin typeface="Houschka Pro Light" panose="02000503030000020003" pitchFamily="2" charset="0"/>
              </a:rPr>
              <a:t>- ja </a:t>
            </a:r>
            <a:r>
              <a:rPr lang="sv-FI" sz="1400" dirty="0" err="1">
                <a:latin typeface="Houschka Pro Light" panose="02000503030000020003" pitchFamily="2" charset="0"/>
              </a:rPr>
              <a:t>muovipakkaukset</a:t>
            </a:r>
            <a:r>
              <a:rPr lang="sv-FI" sz="1400" dirty="0">
                <a:latin typeface="Houschka Pro Light" panose="02000503030000020003" pitchFamily="2" charset="0"/>
              </a:rPr>
              <a:t> (</a:t>
            </a:r>
            <a:r>
              <a:rPr lang="sv-FI" sz="1400" dirty="0" err="1">
                <a:latin typeface="Houschka Pro Light" panose="02000503030000020003" pitchFamily="2" charset="0"/>
              </a:rPr>
              <a:t>Rinki</a:t>
            </a:r>
            <a:r>
              <a:rPr lang="sv-FI" sz="1400" dirty="0">
                <a:latin typeface="Houschka Pro Light" panose="02000503030000020003" pitchFamily="2" charset="0"/>
              </a:rPr>
              <a:t>)</a:t>
            </a:r>
          </a:p>
          <a:p>
            <a:pPr marL="285750" indent="-285750">
              <a:buFont typeface="Arial" panose="020B0604020202020204" pitchFamily="34" charset="0"/>
              <a:buChar char="•"/>
            </a:pPr>
            <a:r>
              <a:rPr lang="sv-FI" sz="1400" dirty="0" err="1">
                <a:latin typeface="Houschka Pro Light" panose="02000503030000020003" pitchFamily="2" charset="0"/>
              </a:rPr>
              <a:t>Käyttökelpoiset</a:t>
            </a:r>
            <a:r>
              <a:rPr lang="sv-FI" sz="1400" dirty="0">
                <a:latin typeface="Houschka Pro Light" panose="02000503030000020003" pitchFamily="2" charset="0"/>
              </a:rPr>
              <a:t> </a:t>
            </a:r>
            <a:r>
              <a:rPr lang="sv-FI" sz="1400" dirty="0" err="1">
                <a:latin typeface="Houschka Pro Light" panose="02000503030000020003" pitchFamily="2" charset="0"/>
              </a:rPr>
              <a:t>vaatteet</a:t>
            </a:r>
            <a:r>
              <a:rPr lang="sv-FI" sz="1400" dirty="0">
                <a:latin typeface="Houschka Pro Light" panose="02000503030000020003" pitchFamily="2" charset="0"/>
              </a:rPr>
              <a:t> ja </a:t>
            </a:r>
            <a:r>
              <a:rPr lang="sv-FI" sz="1400" dirty="0" err="1">
                <a:latin typeface="Houschka Pro Light" panose="02000503030000020003" pitchFamily="2" charset="0"/>
              </a:rPr>
              <a:t>tavarat</a:t>
            </a:r>
            <a:r>
              <a:rPr lang="sv-FI" sz="1400" dirty="0">
                <a:latin typeface="Houschka Pro Light" panose="02000503030000020003" pitchFamily="2" charset="0"/>
              </a:rPr>
              <a:t> (UFF)</a:t>
            </a:r>
          </a:p>
        </p:txBody>
      </p:sp>
      <p:sp>
        <p:nvSpPr>
          <p:cNvPr id="4" name="Platshållare för sidfot 3">
            <a:extLst>
              <a:ext uri="{FF2B5EF4-FFF2-40B4-BE49-F238E27FC236}">
                <a16:creationId xmlns:a16="http://schemas.microsoft.com/office/drawing/2014/main" id="{9D8AE96A-C952-4E1C-A392-27960D96EB19}"/>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10" name="Kuva 9" descr="Kuva, joka sisältää kohteen piha-, taivas, henkilö, vaate&#10;&#10;Kuvaus luotu automaattisesti">
            <a:extLst>
              <a:ext uri="{FF2B5EF4-FFF2-40B4-BE49-F238E27FC236}">
                <a16:creationId xmlns:a16="http://schemas.microsoft.com/office/drawing/2014/main" id="{4DBFE944-0166-9D10-643E-2A32A2B36D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985" y="2524606"/>
            <a:ext cx="3774157" cy="2514532"/>
          </a:xfrm>
          <a:prstGeom prst="rect">
            <a:avLst/>
          </a:prstGeom>
        </p:spPr>
      </p:pic>
      <p:pic>
        <p:nvPicPr>
          <p:cNvPr id="12" name="Kuva 11" descr="Kuva, joka sisältää kohteen talo&#10;&#10;Kuvaus luotu automaattisesti">
            <a:extLst>
              <a:ext uri="{FF2B5EF4-FFF2-40B4-BE49-F238E27FC236}">
                <a16:creationId xmlns:a16="http://schemas.microsoft.com/office/drawing/2014/main" id="{86F65489-3EA3-B124-4925-68418B2259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39138" y="520726"/>
            <a:ext cx="3012839" cy="2051024"/>
          </a:xfrm>
          <a:prstGeom prst="rect">
            <a:avLst/>
          </a:prstGeom>
        </p:spPr>
      </p:pic>
    </p:spTree>
    <p:extLst>
      <p:ext uri="{BB962C8B-B14F-4D97-AF65-F5344CB8AC3E}">
        <p14:creationId xmlns:p14="http://schemas.microsoft.com/office/powerpoint/2010/main" val="48097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ällön paikkamerkki 8" descr="Kuva, joka sisältää kohteen piha-, taivas, pilvi, puu&#10;&#10;Kuvaus luotu automaattisesti">
            <a:extLst>
              <a:ext uri="{FF2B5EF4-FFF2-40B4-BE49-F238E27FC236}">
                <a16:creationId xmlns:a16="http://schemas.microsoft.com/office/drawing/2014/main" id="{727D59EC-44EB-D56D-8E92-777936C0424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863790" y="223102"/>
            <a:ext cx="2174874" cy="3262312"/>
          </a:xfrm>
        </p:spPr>
      </p:pic>
      <p:pic>
        <p:nvPicPr>
          <p:cNvPr id="11" name="Sisällön paikkamerkki 10" descr="Kuva, joka sisältää kohteen kokoelma, sisä-, Kenkäkauppa, kenkä&#10;&#10;Kuvaus luotu automaattisesti">
            <a:extLst>
              <a:ext uri="{FF2B5EF4-FFF2-40B4-BE49-F238E27FC236}">
                <a16:creationId xmlns:a16="http://schemas.microsoft.com/office/drawing/2014/main" id="{C5DFD858-126D-0719-740B-38CC90A138E3}"/>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132490" y="2489833"/>
            <a:ext cx="3886200" cy="2591318"/>
          </a:xfrm>
        </p:spPr>
      </p:pic>
      <p:sp>
        <p:nvSpPr>
          <p:cNvPr id="2" name="Alatunnisteen paikkamerkki 1">
            <a:extLst>
              <a:ext uri="{FF2B5EF4-FFF2-40B4-BE49-F238E27FC236}">
                <a16:creationId xmlns:a16="http://schemas.microsoft.com/office/drawing/2014/main" id="{1E344B46-312C-07A7-6C28-C300A262DC2A}"/>
              </a:ext>
            </a:extLst>
          </p:cNvPr>
          <p:cNvSpPr>
            <a:spLocks noGrp="1"/>
          </p:cNvSpPr>
          <p:nvPr>
            <p:ph type="ftr" sz="quarter" idx="11"/>
          </p:nvPr>
        </p:nvSpPr>
        <p:spPr/>
        <p:txBody>
          <a:bodyPr/>
          <a:lstStyle/>
          <a:p>
            <a:r>
              <a:rPr lang="fi-FI" dirty="0"/>
              <a:t>stormossen.fi</a:t>
            </a:r>
          </a:p>
        </p:txBody>
      </p:sp>
      <p:sp>
        <p:nvSpPr>
          <p:cNvPr id="3" name="Otsikko 2">
            <a:extLst>
              <a:ext uri="{FF2B5EF4-FFF2-40B4-BE49-F238E27FC236}">
                <a16:creationId xmlns:a16="http://schemas.microsoft.com/office/drawing/2014/main" id="{FD0D7568-4D26-1D27-4F30-CE823CDE721F}"/>
              </a:ext>
            </a:extLst>
          </p:cNvPr>
          <p:cNvSpPr>
            <a:spLocks noGrp="1"/>
          </p:cNvSpPr>
          <p:nvPr>
            <p:ph type="title"/>
          </p:nvPr>
        </p:nvSpPr>
        <p:spPr/>
        <p:txBody>
          <a:bodyPr/>
          <a:lstStyle/>
          <a:p>
            <a:r>
              <a:rPr lang="fi-FI" dirty="0">
                <a:latin typeface="Houschka Pro Light" panose="02000503030000020003"/>
              </a:rPr>
              <a:t>Minimossen</a:t>
            </a:r>
          </a:p>
        </p:txBody>
      </p:sp>
      <p:sp>
        <p:nvSpPr>
          <p:cNvPr id="14" name="Tekstiruutu 13">
            <a:extLst>
              <a:ext uri="{FF2B5EF4-FFF2-40B4-BE49-F238E27FC236}">
                <a16:creationId xmlns:a16="http://schemas.microsoft.com/office/drawing/2014/main" id="{71F1D1DB-82DB-8F86-F987-6971A0C88A9B}"/>
              </a:ext>
            </a:extLst>
          </p:cNvPr>
          <p:cNvSpPr txBox="1"/>
          <p:nvPr/>
        </p:nvSpPr>
        <p:spPr>
          <a:xfrm>
            <a:off x="314554" y="1790107"/>
            <a:ext cx="2386043" cy="3077766"/>
          </a:xfrm>
          <a:prstGeom prst="rect">
            <a:avLst/>
          </a:prstGeom>
          <a:noFill/>
        </p:spPr>
        <p:txBody>
          <a:bodyPr wrap="square" rtlCol="0">
            <a:spAutoFit/>
          </a:bodyPr>
          <a:lstStyle/>
          <a:p>
            <a:pPr marL="285750" indent="-285750">
              <a:buFont typeface="Arial" panose="020B0604020202020204" pitchFamily="34" charset="0"/>
              <a:buChar char="•"/>
            </a:pPr>
            <a:r>
              <a:rPr lang="fi-FI" sz="1600" dirty="0" err="1">
                <a:solidFill>
                  <a:schemeClr val="tx2"/>
                </a:solidFill>
                <a:latin typeface="Houschka Pro Light" panose="02000503030000020003"/>
              </a:rPr>
              <a:t>Stormossenin</a:t>
            </a:r>
            <a:r>
              <a:rPr lang="fi-FI" sz="1600" dirty="0">
                <a:solidFill>
                  <a:schemeClr val="tx2"/>
                </a:solidFill>
                <a:latin typeface="Houschka Pro Light" panose="02000503030000020003"/>
              </a:rPr>
              <a:t> kierrätysgalleria Isolahdessa</a:t>
            </a:r>
          </a:p>
          <a:p>
            <a:pPr marL="285750" indent="-285750">
              <a:buFont typeface="Arial" panose="020B0604020202020204" pitchFamily="34" charset="0"/>
              <a:buChar char="•"/>
            </a:pPr>
            <a:r>
              <a:rPr lang="fi-FI" sz="1600" dirty="0">
                <a:solidFill>
                  <a:schemeClr val="tx2"/>
                </a:solidFill>
                <a:latin typeface="Houschka Pro Light" panose="02000503030000020003"/>
              </a:rPr>
              <a:t>Jätteeksi tarkoitetut tavarat saavat uuden elämän</a:t>
            </a:r>
          </a:p>
          <a:p>
            <a:pPr marL="285750" indent="-285750">
              <a:buFont typeface="Arial" panose="020B0604020202020204" pitchFamily="34" charset="0"/>
              <a:buChar char="•"/>
            </a:pPr>
            <a:r>
              <a:rPr lang="fi-FI" sz="1600" dirty="0">
                <a:solidFill>
                  <a:schemeClr val="tx2"/>
                </a:solidFill>
                <a:latin typeface="Houschka Pro Light" panose="02000503030000020003"/>
              </a:rPr>
              <a:t>Yrittäjät myyvät erilaisia tuotteita</a:t>
            </a:r>
          </a:p>
          <a:p>
            <a:pPr marL="285750" indent="-285750">
              <a:buFont typeface="Arial" panose="020B0604020202020204" pitchFamily="34" charset="0"/>
              <a:buChar char="•"/>
            </a:pPr>
            <a:r>
              <a:rPr lang="fi-FI" sz="1600" dirty="0">
                <a:solidFill>
                  <a:schemeClr val="tx2"/>
                </a:solidFill>
                <a:latin typeface="Houschka Pro Light" panose="02000503030000020003"/>
              </a:rPr>
              <a:t>Kahvila ja erilaisia tapahtumia</a:t>
            </a:r>
          </a:p>
          <a:p>
            <a:pPr marL="285750" indent="-285750">
              <a:buFont typeface="Arial" panose="020B0604020202020204" pitchFamily="34" charset="0"/>
              <a:buChar char="•"/>
            </a:pPr>
            <a:endParaRPr lang="fi-FI" sz="1600" dirty="0">
              <a:solidFill>
                <a:schemeClr val="tx2"/>
              </a:solidFill>
              <a:latin typeface="Houschka Pro Light" panose="02000503030000020003"/>
            </a:endParaRPr>
          </a:p>
          <a:p>
            <a:pPr marL="285750" indent="-285750">
              <a:buFont typeface="Arial" panose="020B0604020202020204" pitchFamily="34" charset="0"/>
              <a:buChar char="•"/>
            </a:pPr>
            <a:endParaRPr lang="fi-FI" dirty="0"/>
          </a:p>
        </p:txBody>
      </p:sp>
      <p:pic>
        <p:nvPicPr>
          <p:cNvPr id="16" name="Kuva 15" descr="Kuva, joka sisältää kohteen huonekalu, vaate, henkilö, mies&#10;&#10;Kuvaus luotu automaattisesti">
            <a:extLst>
              <a:ext uri="{FF2B5EF4-FFF2-40B4-BE49-F238E27FC236}">
                <a16:creationId xmlns:a16="http://schemas.microsoft.com/office/drawing/2014/main" id="{EE5FDF55-F9C9-3A13-D385-06429D97B7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371" y="223102"/>
            <a:ext cx="3323319" cy="2215989"/>
          </a:xfrm>
          <a:prstGeom prst="rect">
            <a:avLst/>
          </a:prstGeom>
        </p:spPr>
      </p:pic>
    </p:spTree>
    <p:extLst>
      <p:ext uri="{BB962C8B-B14F-4D97-AF65-F5344CB8AC3E}">
        <p14:creationId xmlns:p14="http://schemas.microsoft.com/office/powerpoint/2010/main" val="179281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48C9C6-B21A-237E-CB7E-EE7CECD1C890}"/>
              </a:ext>
            </a:extLst>
          </p:cNvPr>
          <p:cNvSpPr>
            <a:spLocks noGrp="1"/>
          </p:cNvSpPr>
          <p:nvPr>
            <p:ph type="title"/>
          </p:nvPr>
        </p:nvSpPr>
        <p:spPr/>
        <p:txBody>
          <a:bodyPr/>
          <a:lstStyle/>
          <a:p>
            <a:r>
              <a:rPr lang="fi-FI" dirty="0">
                <a:latin typeface="Houschka Pro Light" panose="02000503030000020003"/>
              </a:rPr>
              <a:t>Kuinka paljon jätettä jokainen tuottaa vuodessa?</a:t>
            </a:r>
          </a:p>
        </p:txBody>
      </p:sp>
      <p:sp>
        <p:nvSpPr>
          <p:cNvPr id="4" name="Alatunnisteen paikkamerkki 3">
            <a:extLst>
              <a:ext uri="{FF2B5EF4-FFF2-40B4-BE49-F238E27FC236}">
                <a16:creationId xmlns:a16="http://schemas.microsoft.com/office/drawing/2014/main" id="{D0C2A35A-F075-D406-66CA-9C48FE940409}"/>
              </a:ext>
            </a:extLst>
          </p:cNvPr>
          <p:cNvSpPr>
            <a:spLocks noGrp="1"/>
          </p:cNvSpPr>
          <p:nvPr>
            <p:ph type="ftr" sz="quarter" idx="11"/>
          </p:nvPr>
        </p:nvSpPr>
        <p:spPr/>
        <p:txBody>
          <a:bodyPr/>
          <a:lstStyle/>
          <a:p>
            <a:r>
              <a:rPr lang="fi-FI"/>
              <a:t>stormossen.fi</a:t>
            </a:r>
            <a:endParaRPr lang="fi-FI" dirty="0"/>
          </a:p>
        </p:txBody>
      </p:sp>
      <p:pic>
        <p:nvPicPr>
          <p:cNvPr id="7" name="Sisällön paikkamerkki 6">
            <a:extLst>
              <a:ext uri="{FF2B5EF4-FFF2-40B4-BE49-F238E27FC236}">
                <a16:creationId xmlns:a16="http://schemas.microsoft.com/office/drawing/2014/main" id="{AC9ADC1F-E158-6668-41C0-44771CF59BFF}"/>
              </a:ext>
            </a:extLst>
          </p:cNvPr>
          <p:cNvPicPr>
            <a:picLocks noGrp="1" noChangeAspect="1"/>
          </p:cNvPicPr>
          <p:nvPr>
            <p:ph idx="1"/>
          </p:nvPr>
        </p:nvPicPr>
        <p:blipFill>
          <a:blip r:embed="rId3"/>
          <a:stretch>
            <a:fillRect/>
          </a:stretch>
        </p:blipFill>
        <p:spPr>
          <a:xfrm>
            <a:off x="2393136" y="1268015"/>
            <a:ext cx="4357727" cy="3439103"/>
          </a:xfrm>
          <a:prstGeom prst="rect">
            <a:avLst/>
          </a:prstGeom>
        </p:spPr>
      </p:pic>
    </p:spTree>
    <p:extLst>
      <p:ext uri="{BB962C8B-B14F-4D97-AF65-F5344CB8AC3E}">
        <p14:creationId xmlns:p14="http://schemas.microsoft.com/office/powerpoint/2010/main" val="243649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38518230-99BD-4F48-92CA-B4D16434E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8299" y="534580"/>
            <a:ext cx="6066285" cy="4248574"/>
          </a:xfrm>
          <a:prstGeom prst="rect">
            <a:avLst/>
          </a:prstGeom>
        </p:spPr>
      </p:pic>
      <p:sp>
        <p:nvSpPr>
          <p:cNvPr id="4" name="Platshållare för sidfot 3">
            <a:extLst>
              <a:ext uri="{FF2B5EF4-FFF2-40B4-BE49-F238E27FC236}">
                <a16:creationId xmlns:a16="http://schemas.microsoft.com/office/drawing/2014/main" id="{FDE19A3A-7359-4887-9362-A9C1FB179300}"/>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3" name="textruta 2">
            <a:extLst>
              <a:ext uri="{FF2B5EF4-FFF2-40B4-BE49-F238E27FC236}">
                <a16:creationId xmlns:a16="http://schemas.microsoft.com/office/drawing/2014/main" id="{04CE78D7-9C14-4BBA-9F64-F7AFB32AC768}"/>
              </a:ext>
            </a:extLst>
          </p:cNvPr>
          <p:cNvSpPr txBox="1"/>
          <p:nvPr/>
        </p:nvSpPr>
        <p:spPr>
          <a:xfrm>
            <a:off x="6608068" y="498646"/>
            <a:ext cx="2368291"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MITEN?</a:t>
            </a:r>
            <a:endParaRPr lang="sv-FI" dirty="0">
              <a:solidFill>
                <a:schemeClr val="tx2"/>
              </a:solidFill>
              <a:latin typeface="Houschka Pro Light" panose="02000503030000020003" pitchFamily="2" charset="0"/>
            </a:endParaRPr>
          </a:p>
        </p:txBody>
      </p:sp>
      <p:sp>
        <p:nvSpPr>
          <p:cNvPr id="11" name="textruta 10">
            <a:extLst>
              <a:ext uri="{FF2B5EF4-FFF2-40B4-BE49-F238E27FC236}">
                <a16:creationId xmlns:a16="http://schemas.microsoft.com/office/drawing/2014/main" id="{E26E8616-9FC2-4451-A950-DD10BD1A562A}"/>
              </a:ext>
            </a:extLst>
          </p:cNvPr>
          <p:cNvSpPr txBox="1"/>
          <p:nvPr/>
        </p:nvSpPr>
        <p:spPr>
          <a:xfrm>
            <a:off x="167640" y="2091765"/>
            <a:ext cx="2308860"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VINKKEJÄ?</a:t>
            </a:r>
            <a:endParaRPr lang="sv-FI" dirty="0">
              <a:solidFill>
                <a:schemeClr val="tx2"/>
              </a:solidFill>
              <a:latin typeface="Houschka Pro Light" panose="02000503030000020003" pitchFamily="2" charset="0"/>
            </a:endParaRPr>
          </a:p>
        </p:txBody>
      </p:sp>
      <p:sp>
        <p:nvSpPr>
          <p:cNvPr id="15" name="textruta 14">
            <a:extLst>
              <a:ext uri="{FF2B5EF4-FFF2-40B4-BE49-F238E27FC236}">
                <a16:creationId xmlns:a16="http://schemas.microsoft.com/office/drawing/2014/main" id="{1A8AACCF-FAAB-42D3-82FE-E3E06CEF4002}"/>
              </a:ext>
            </a:extLst>
          </p:cNvPr>
          <p:cNvSpPr txBox="1"/>
          <p:nvPr/>
        </p:nvSpPr>
        <p:spPr>
          <a:xfrm>
            <a:off x="6608068" y="3459480"/>
            <a:ext cx="2193032"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MIKSI?</a:t>
            </a:r>
            <a:endParaRPr lang="sv-FI" dirty="0">
              <a:solidFill>
                <a:schemeClr val="tx2"/>
              </a:solidFill>
              <a:latin typeface="Houschka Pro Light" panose="02000503030000020003" pitchFamily="2" charset="0"/>
            </a:endParaRPr>
          </a:p>
        </p:txBody>
      </p:sp>
      <p:cxnSp>
        <p:nvCxnSpPr>
          <p:cNvPr id="26" name="Rak pilkoppling 25">
            <a:extLst>
              <a:ext uri="{FF2B5EF4-FFF2-40B4-BE49-F238E27FC236}">
                <a16:creationId xmlns:a16="http://schemas.microsoft.com/office/drawing/2014/main" id="{2D19C8EE-3EC3-439A-BB06-0AF333298BC9}"/>
              </a:ext>
            </a:extLst>
          </p:cNvPr>
          <p:cNvCxnSpPr>
            <a:cxnSpLocks/>
          </p:cNvCxnSpPr>
          <p:nvPr/>
        </p:nvCxnSpPr>
        <p:spPr>
          <a:xfrm flipV="1">
            <a:off x="1322070" y="2202181"/>
            <a:ext cx="1908810" cy="129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C492F860-6813-4CC8-A15C-752937F79842}"/>
              </a:ext>
            </a:extLst>
          </p:cNvPr>
          <p:cNvCxnSpPr/>
          <p:nvPr/>
        </p:nvCxnSpPr>
        <p:spPr>
          <a:xfrm flipH="1" flipV="1">
            <a:off x="5463540" y="3025140"/>
            <a:ext cx="1066800" cy="619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8399D96B-0B11-402C-85CA-156C87A4367C}"/>
              </a:ext>
            </a:extLst>
          </p:cNvPr>
          <p:cNvCxnSpPr>
            <a:cxnSpLocks/>
          </p:cNvCxnSpPr>
          <p:nvPr/>
        </p:nvCxnSpPr>
        <p:spPr>
          <a:xfrm flipH="1">
            <a:off x="6202680" y="867978"/>
            <a:ext cx="792480" cy="526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72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8D134F-305A-4EF1-9FAE-9CB3F61C4ABE}"/>
              </a:ext>
            </a:extLst>
          </p:cNvPr>
          <p:cNvSpPr>
            <a:spLocks noGrp="1"/>
          </p:cNvSpPr>
          <p:nvPr>
            <p:ph type="ftr" sz="quarter" idx="11"/>
          </p:nvPr>
        </p:nvSpPr>
        <p:spPr/>
        <p:txBody>
          <a:bodyPr/>
          <a:lstStyle/>
          <a:p>
            <a:r>
              <a:rPr lang="fi-FI"/>
              <a:t>stormossen.fi</a:t>
            </a:r>
            <a:endParaRPr lang="fi-FI" dirty="0"/>
          </a:p>
        </p:txBody>
      </p:sp>
      <p:pic>
        <p:nvPicPr>
          <p:cNvPr id="6" name="Kuvan paikkamerkki 5">
            <a:extLst>
              <a:ext uri="{FF2B5EF4-FFF2-40B4-BE49-F238E27FC236}">
                <a16:creationId xmlns:a16="http://schemas.microsoft.com/office/drawing/2014/main" id="{AFDD748B-9005-8877-B010-3B3C5BF620CE}"/>
              </a:ext>
            </a:extLst>
          </p:cNvPr>
          <p:cNvPicPr>
            <a:picLocks noGrp="1" noChangeAspect="1"/>
          </p:cNvPicPr>
          <p:nvPr>
            <p:ph type="pic" sz="quarter" idx="13"/>
          </p:nvPr>
        </p:nvPicPr>
        <p:blipFill>
          <a:blip r:embed="rId3"/>
          <a:srcRect/>
          <a:stretch>
            <a:fillRect/>
          </a:stretch>
        </p:blipFill>
        <p:spPr/>
      </p:pic>
    </p:spTree>
    <p:extLst>
      <p:ext uri="{BB962C8B-B14F-4D97-AF65-F5344CB8AC3E}">
        <p14:creationId xmlns:p14="http://schemas.microsoft.com/office/powerpoint/2010/main" val="4197839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04CD4F8-3FE2-4993-94F0-A493A224D5FD}"/>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04BC5635-4AED-44FE-BC4D-8F473562979F}"/>
              </a:ext>
            </a:extLst>
          </p:cNvPr>
          <p:cNvSpPr>
            <a:spLocks noGrp="1"/>
          </p:cNvSpPr>
          <p:nvPr>
            <p:ph type="title"/>
          </p:nvPr>
        </p:nvSpPr>
        <p:spPr>
          <a:xfrm>
            <a:off x="257391" y="718499"/>
            <a:ext cx="7886700" cy="617935"/>
          </a:xfrm>
        </p:spPr>
        <p:txBody>
          <a:bodyPr/>
          <a:lstStyle/>
          <a:p>
            <a:r>
              <a:rPr lang="sv-SE" dirty="0" err="1">
                <a:latin typeface="Houschka Pro Light" panose="02000503030000020003" pitchFamily="2" charset="0"/>
              </a:rPr>
              <a:t>Biojäte</a:t>
            </a:r>
            <a:endParaRPr lang="sv-FI" dirty="0">
              <a:latin typeface="Houschka Pro Light" panose="02000503030000020003" pitchFamily="2" charset="0"/>
            </a:endParaRPr>
          </a:p>
        </p:txBody>
      </p:sp>
      <p:pic>
        <p:nvPicPr>
          <p:cNvPr id="11" name="Kuva 10">
            <a:extLst>
              <a:ext uri="{FF2B5EF4-FFF2-40B4-BE49-F238E27FC236}">
                <a16:creationId xmlns:a16="http://schemas.microsoft.com/office/drawing/2014/main" id="{CEC05B4A-C5D0-4877-82AE-0B2A8B1E47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50" y="1976779"/>
            <a:ext cx="1671992" cy="2668226"/>
          </a:xfrm>
          <a:prstGeom prst="rect">
            <a:avLst/>
          </a:prstGeom>
        </p:spPr>
      </p:pic>
      <p:pic>
        <p:nvPicPr>
          <p:cNvPr id="3" name="Kuva 2">
            <a:extLst>
              <a:ext uri="{FF2B5EF4-FFF2-40B4-BE49-F238E27FC236}">
                <a16:creationId xmlns:a16="http://schemas.microsoft.com/office/drawing/2014/main" id="{9BE7FA40-9E85-46D1-BE9F-5654F824A9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0741" y="2906501"/>
            <a:ext cx="1171359" cy="1570186"/>
          </a:xfrm>
          <a:prstGeom prst="rect">
            <a:avLst/>
          </a:prstGeom>
        </p:spPr>
      </p:pic>
      <p:pic>
        <p:nvPicPr>
          <p:cNvPr id="13" name="Kuva 12" descr="Kuva, joka sisältää kohteen kontti, Jätesäiliö, jäteastia, Jätteenkäsittely&#10;&#10;Kuvaus luotu automaattisesti">
            <a:extLst>
              <a:ext uri="{FF2B5EF4-FFF2-40B4-BE49-F238E27FC236}">
                <a16:creationId xmlns:a16="http://schemas.microsoft.com/office/drawing/2014/main" id="{10EC8B1D-CF7D-0CA2-FD02-1A80DFB943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4902" y="1667054"/>
            <a:ext cx="1880241" cy="3166721"/>
          </a:xfrm>
          <a:prstGeom prst="rect">
            <a:avLst/>
          </a:prstGeom>
        </p:spPr>
      </p:pic>
      <p:pic>
        <p:nvPicPr>
          <p:cNvPr id="8" name="Sisällön paikkamerkki 7" descr="Kuva, joka sisältää kohteen hedelmä, ruoka, vihannes, taide&#10;&#10;Tekoälyllä luotu sisältö voi olla virheellistä.">
            <a:extLst>
              <a:ext uri="{FF2B5EF4-FFF2-40B4-BE49-F238E27FC236}">
                <a16:creationId xmlns:a16="http://schemas.microsoft.com/office/drawing/2014/main" id="{B26CD62F-AC4C-CF8A-7B0A-06027996F4DD}"/>
              </a:ext>
            </a:extLst>
          </p:cNvPr>
          <p:cNvPicPr>
            <a:picLocks noGrp="1" noChangeAspect="1"/>
          </p:cNvPicPr>
          <p:nvPr>
            <p:ph sz="half" idx="2"/>
          </p:nvPr>
        </p:nvPicPr>
        <p:blipFill>
          <a:blip r:embed="rId6"/>
          <a:stretch>
            <a:fillRect/>
          </a:stretch>
        </p:blipFill>
        <p:spPr>
          <a:xfrm rot="5400000">
            <a:off x="4954860" y="954362"/>
            <a:ext cx="5143500" cy="3234779"/>
          </a:xfrm>
        </p:spPr>
      </p:pic>
    </p:spTree>
    <p:extLst>
      <p:ext uri="{BB962C8B-B14F-4D97-AF65-F5344CB8AC3E}">
        <p14:creationId xmlns:p14="http://schemas.microsoft.com/office/powerpoint/2010/main" val="400718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Kuva, joka sisältää kohteen animaatio&#10;&#10;Tekoälyllä luotu sisältö voi olla virheellistä.">
            <a:extLst>
              <a:ext uri="{FF2B5EF4-FFF2-40B4-BE49-F238E27FC236}">
                <a16:creationId xmlns:a16="http://schemas.microsoft.com/office/drawing/2014/main" id="{5CF0F938-BDDE-1BDB-F079-7AC2C415C419}"/>
              </a:ext>
            </a:extLst>
          </p:cNvPr>
          <p:cNvPicPr>
            <a:picLocks noGrp="1" noChangeAspect="1"/>
          </p:cNvPicPr>
          <p:nvPr>
            <p:ph type="pic" sz="quarter" idx="13"/>
          </p:nvPr>
        </p:nvPicPr>
        <p:blipFill>
          <a:blip r:embed="rId3"/>
          <a:srcRect/>
          <a:stretch>
            <a:fillRect/>
          </a:stretch>
        </p:blipFill>
        <p:spPr/>
      </p:pic>
      <p:sp>
        <p:nvSpPr>
          <p:cNvPr id="2" name="Platshållare för sidfot 1">
            <a:extLst>
              <a:ext uri="{FF2B5EF4-FFF2-40B4-BE49-F238E27FC236}">
                <a16:creationId xmlns:a16="http://schemas.microsoft.com/office/drawing/2014/main" id="{D0F8CDAC-77F8-4051-B409-5DF42620FF81}"/>
              </a:ext>
            </a:extLst>
          </p:cNvPr>
          <p:cNvSpPr>
            <a:spLocks noGrp="1"/>
          </p:cNvSpPr>
          <p:nvPr>
            <p:ph type="ftr" sz="quarter" idx="11"/>
          </p:nvPr>
        </p:nvSpPr>
        <p:spPr/>
        <p:txBody>
          <a:bodyPr/>
          <a:lstStyle/>
          <a:p>
            <a:r>
              <a:rPr lang="fi-FI"/>
              <a:t>stormossen.fi</a:t>
            </a:r>
            <a:endParaRPr lang="fi-FI" dirty="0"/>
          </a:p>
        </p:txBody>
      </p:sp>
      <p:sp>
        <p:nvSpPr>
          <p:cNvPr id="3" name="Tekstiruutu 2">
            <a:extLst>
              <a:ext uri="{FF2B5EF4-FFF2-40B4-BE49-F238E27FC236}">
                <a16:creationId xmlns:a16="http://schemas.microsoft.com/office/drawing/2014/main" id="{4357FB99-4BC9-8F01-1C64-6A6EF4183384}"/>
              </a:ext>
            </a:extLst>
          </p:cNvPr>
          <p:cNvSpPr txBox="1"/>
          <p:nvPr/>
        </p:nvSpPr>
        <p:spPr>
          <a:xfrm>
            <a:off x="5660968" y="4437975"/>
            <a:ext cx="3217025" cy="369332"/>
          </a:xfrm>
          <a:prstGeom prst="rect">
            <a:avLst/>
          </a:prstGeom>
          <a:noFill/>
        </p:spPr>
        <p:txBody>
          <a:bodyPr wrap="square" rtlCol="0">
            <a:spAutoFit/>
          </a:bodyPr>
          <a:lstStyle/>
          <a:p>
            <a:r>
              <a:rPr lang="fi-FI" dirty="0">
                <a:hlinkClick r:id="rId4"/>
              </a:rPr>
              <a:t>Video biokaasun valmistuksesta</a:t>
            </a:r>
            <a:endParaRPr lang="fi-FI" dirty="0"/>
          </a:p>
        </p:txBody>
      </p:sp>
    </p:spTree>
    <p:extLst>
      <p:ext uri="{BB962C8B-B14F-4D97-AF65-F5344CB8AC3E}">
        <p14:creationId xmlns:p14="http://schemas.microsoft.com/office/powerpoint/2010/main" val="314645226"/>
      </p:ext>
    </p:extLst>
  </p:cSld>
  <p:clrMapOvr>
    <a:masterClrMapping/>
  </p:clrMapOvr>
</p:sld>
</file>

<file path=ppt/theme/theme1.xml><?xml version="1.0" encoding="utf-8"?>
<a:theme xmlns:a="http://schemas.openxmlformats.org/drawingml/2006/main" name="Office-tema">
  <a:themeElements>
    <a:clrScheme name="STORMOSSEN">
      <a:dk1>
        <a:srgbClr val="000000"/>
      </a:dk1>
      <a:lt1>
        <a:srgbClr val="FFFFFF"/>
      </a:lt1>
      <a:dk2>
        <a:srgbClr val="223C1E"/>
      </a:dk2>
      <a:lt2>
        <a:srgbClr val="F0EBE0"/>
      </a:lt2>
      <a:accent1>
        <a:srgbClr val="30261D"/>
      </a:accent1>
      <a:accent2>
        <a:srgbClr val="F0EBE0"/>
      </a:accent2>
      <a:accent3>
        <a:srgbClr val="223C1E"/>
      </a:accent3>
      <a:accent4>
        <a:srgbClr val="93E6B3"/>
      </a:accent4>
      <a:accent5>
        <a:srgbClr val="FF7F61"/>
      </a:accent5>
      <a:accent6>
        <a:srgbClr val="EBAD2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ossen_ppt-mall_02" id="{54CEAFFE-3B01-CE4D-B044-35A998BC924E}" vid="{A8D665AD-6A8F-854F-AD03-5CADAE9E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Stormossen_ppt-template_20190304 (002)</Template>
  <TotalTime>4816</TotalTime>
  <Words>1592</Words>
  <Application>Microsoft Office PowerPoint</Application>
  <PresentationFormat>Näytössä katseltava esitys (16:9)</PresentationFormat>
  <Paragraphs>185</Paragraphs>
  <Slides>23</Slides>
  <Notes>20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23</vt:i4>
      </vt:variant>
    </vt:vector>
  </HeadingPairs>
  <TitlesOfParts>
    <vt:vector size="30" baseType="lpstr">
      <vt:lpstr>Arial</vt:lpstr>
      <vt:lpstr>Calibri</vt:lpstr>
      <vt:lpstr>Calibri Light</vt:lpstr>
      <vt:lpstr>Houschka Alt Pro Medium</vt:lpstr>
      <vt:lpstr>Houschka Pro Light</vt:lpstr>
      <vt:lpstr>Symbol</vt:lpstr>
      <vt:lpstr>Office-tema</vt:lpstr>
      <vt:lpstr>Lajittelu ja kierrätys</vt:lpstr>
      <vt:lpstr>PowerPoint-esitys</vt:lpstr>
      <vt:lpstr>PowerPoint-esitys</vt:lpstr>
      <vt:lpstr>Minimossen</vt:lpstr>
      <vt:lpstr>Kuinka paljon jätettä jokainen tuottaa vuodessa?</vt:lpstr>
      <vt:lpstr>PowerPoint-esitys</vt:lpstr>
      <vt:lpstr>PowerPoint-esitys</vt:lpstr>
      <vt:lpstr>Biojäte</vt:lpstr>
      <vt:lpstr>PowerPoint-esitys</vt:lpstr>
      <vt:lpstr>Paperi</vt:lpstr>
      <vt:lpstr>Metalli</vt:lpstr>
      <vt:lpstr>Lasipakkaukset</vt:lpstr>
      <vt:lpstr>Muovipakkaukset</vt:lpstr>
      <vt:lpstr>Muovin kierrätys</vt:lpstr>
      <vt:lpstr>Kartonkipakkaukset</vt:lpstr>
      <vt:lpstr>Sekajäte (=poltettava jäte) </vt:lpstr>
      <vt:lpstr>Paristot</vt:lpstr>
      <vt:lpstr>Sähkö- ja elektroniikkalaitteet</vt:lpstr>
      <vt:lpstr>Vaarallinen jäte</vt:lpstr>
      <vt:lpstr>Poistotekstiili</vt:lpstr>
      <vt:lpstr>Kertaus ja tietovisa</vt:lpstr>
      <vt:lpstr>Mielenkiintoisia videoita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Lajittelu ja kierrätys</dc:title>
  <dc:creator>Sini Hemming</dc:creator>
  <cp:lastModifiedBy>Sini Hemming</cp:lastModifiedBy>
  <cp:revision>97</cp:revision>
  <dcterms:created xsi:type="dcterms:W3CDTF">2019-08-13T10:02:16Z</dcterms:created>
  <dcterms:modified xsi:type="dcterms:W3CDTF">2025-11-10T08:34:44Z</dcterms:modified>
</cp:coreProperties>
</file>