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56" r:id="rId2"/>
    <p:sldId id="262" r:id="rId3"/>
    <p:sldId id="458" r:id="rId4"/>
    <p:sldId id="459" r:id="rId5"/>
    <p:sldId id="462" r:id="rId6"/>
    <p:sldId id="460" r:id="rId7"/>
    <p:sldId id="401" r:id="rId8"/>
    <p:sldId id="357" r:id="rId9"/>
    <p:sldId id="463" r:id="rId10"/>
    <p:sldId id="464" r:id="rId11"/>
    <p:sldId id="387" r:id="rId12"/>
    <p:sldId id="465" r:id="rId13"/>
    <p:sldId id="466" r:id="rId14"/>
    <p:sldId id="467" r:id="rId15"/>
    <p:sldId id="350" r:id="rId16"/>
    <p:sldId id="468" r:id="rId17"/>
    <p:sldId id="293" r:id="rId18"/>
    <p:sldId id="407" r:id="rId19"/>
    <p:sldId id="415" r:id="rId20"/>
    <p:sldId id="409" r:id="rId21"/>
    <p:sldId id="405" r:id="rId22"/>
    <p:sldId id="406" r:id="rId23"/>
    <p:sldId id="469" r:id="rId24"/>
    <p:sldId id="470" r:id="rId25"/>
    <p:sldId id="457"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i Hemming" initials="SH" lastIdx="2" clrIdx="0">
    <p:extLst>
      <p:ext uri="{19B8F6BF-5375-455C-9EA6-DF929625EA0E}">
        <p15:presenceInfo xmlns:p15="http://schemas.microsoft.com/office/powerpoint/2012/main" userId="Sini Hemm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4CBF2-55ED-4591-88CF-244B1F42E163}" v="7" dt="2024-08-15T09:33:20.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9"/>
    <p:restoredTop sz="88862" autoAdjust="0"/>
  </p:normalViewPr>
  <p:slideViewPr>
    <p:cSldViewPr snapToGrid="0" snapToObjects="1">
      <p:cViewPr varScale="1">
        <p:scale>
          <a:sx n="130" d="100"/>
          <a:sy n="130" d="100"/>
        </p:scale>
        <p:origin x="1380" y="108"/>
      </p:cViewPr>
      <p:guideLst/>
    </p:cSldViewPr>
  </p:slideViewPr>
  <p:notesTextViewPr>
    <p:cViewPr>
      <p:scale>
        <a:sx n="1" d="1"/>
        <a:sy n="1" d="1"/>
      </p:scale>
      <p:origin x="0" y="0"/>
    </p:cViewPr>
  </p:notesTextViewPr>
  <p:notesViewPr>
    <p:cSldViewPr snapToGrid="0" snapToObject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 Hemming" userId="b1aebde7-0fc2-4541-9cd1-ca9af926869f" providerId="ADAL" clId="{24FA64B0-8B45-4FD7-8473-D28AA9FFF225}"/>
    <pc:docChg chg="undo custSel mod addSld delSld modSld sldOrd">
      <pc:chgData name="Sini Hemming" userId="b1aebde7-0fc2-4541-9cd1-ca9af926869f" providerId="ADAL" clId="{24FA64B0-8B45-4FD7-8473-D28AA9FFF225}" dt="2022-12-20T09:04:25.787" v="94"/>
      <pc:docMkLst>
        <pc:docMk/>
      </pc:docMkLst>
      <pc:sldChg chg="del">
        <pc:chgData name="Sini Hemming" userId="b1aebde7-0fc2-4541-9cd1-ca9af926869f" providerId="ADAL" clId="{24FA64B0-8B45-4FD7-8473-D28AA9FFF225}" dt="2022-12-20T08:59:02.626" v="0" actId="47"/>
        <pc:sldMkLst>
          <pc:docMk/>
          <pc:sldMk cId="601728172" sldId="267"/>
        </pc:sldMkLst>
      </pc:sldChg>
      <pc:sldChg chg="addSp delSp modSp">
        <pc:chgData name="Sini Hemming" userId="b1aebde7-0fc2-4541-9cd1-ca9af926869f" providerId="ADAL" clId="{24FA64B0-8B45-4FD7-8473-D28AA9FFF225}" dt="2022-12-20T08:59:38.629" v="10"/>
        <pc:sldMkLst>
          <pc:docMk/>
          <pc:sldMk cId="1862270111" sldId="406"/>
        </pc:sldMkLst>
        <pc:picChg chg="add del mod">
          <ac:chgData name="Sini Hemming" userId="b1aebde7-0fc2-4541-9cd1-ca9af926869f" providerId="ADAL" clId="{24FA64B0-8B45-4FD7-8473-D28AA9FFF225}" dt="2022-12-20T08:59:32.725" v="9"/>
          <ac:picMkLst>
            <pc:docMk/>
            <pc:sldMk cId="1862270111" sldId="406"/>
            <ac:picMk id="3" creationId="{9A4576C3-FD3E-641A-6B5B-E8C10BB0FE22}"/>
          </ac:picMkLst>
        </pc:picChg>
        <pc:picChg chg="del">
          <ac:chgData name="Sini Hemming" userId="b1aebde7-0fc2-4541-9cd1-ca9af926869f" providerId="ADAL" clId="{24FA64B0-8B45-4FD7-8473-D28AA9FFF225}" dt="2022-12-20T08:59:38.629" v="10"/>
          <ac:picMkLst>
            <pc:docMk/>
            <pc:sldMk cId="1862270111" sldId="406"/>
            <ac:picMk id="7" creationId="{FA62CF24-A2CC-8365-A0B5-E4F1F9C0AB50}"/>
          </ac:picMkLst>
        </pc:picChg>
      </pc:sldChg>
      <pc:sldChg chg="addSp delSp modSp ord">
        <pc:chgData name="Sini Hemming" userId="b1aebde7-0fc2-4541-9cd1-ca9af926869f" providerId="ADAL" clId="{24FA64B0-8B45-4FD7-8473-D28AA9FFF225}" dt="2022-12-20T09:00:01.365" v="12"/>
        <pc:sldMkLst>
          <pc:docMk/>
          <pc:sldMk cId="2581200501" sldId="418"/>
        </pc:sldMkLst>
        <pc:picChg chg="del">
          <ac:chgData name="Sini Hemming" userId="b1aebde7-0fc2-4541-9cd1-ca9af926869f" providerId="ADAL" clId="{24FA64B0-8B45-4FD7-8473-D28AA9FFF225}" dt="2022-12-20T08:59:12.739" v="1"/>
          <ac:picMkLst>
            <pc:docMk/>
            <pc:sldMk cId="2581200501" sldId="418"/>
            <ac:picMk id="3" creationId="{F2082003-2F62-CEDF-C89A-2DB0431B54EF}"/>
          </ac:picMkLst>
        </pc:picChg>
        <pc:picChg chg="add del mod">
          <ac:chgData name="Sini Hemming" userId="b1aebde7-0fc2-4541-9cd1-ca9af926869f" providerId="ADAL" clId="{24FA64B0-8B45-4FD7-8473-D28AA9FFF225}" dt="2022-12-20T08:59:17.988" v="3"/>
          <ac:picMkLst>
            <pc:docMk/>
            <pc:sldMk cId="2581200501" sldId="418"/>
            <ac:picMk id="6" creationId="{9DCB18FF-1B04-53DD-6948-39BC217143E0}"/>
          </ac:picMkLst>
        </pc:picChg>
        <pc:picChg chg="add del mod">
          <ac:chgData name="Sini Hemming" userId="b1aebde7-0fc2-4541-9cd1-ca9af926869f" providerId="ADAL" clId="{24FA64B0-8B45-4FD7-8473-D28AA9FFF225}" dt="2022-12-20T08:59:24.884" v="7"/>
          <ac:picMkLst>
            <pc:docMk/>
            <pc:sldMk cId="2581200501" sldId="418"/>
            <ac:picMk id="8" creationId="{CE447E0A-A65F-C55B-D569-D1D500D660D8}"/>
          </ac:picMkLst>
        </pc:picChg>
        <pc:picChg chg="del">
          <ac:chgData name="Sini Hemming" userId="b1aebde7-0fc2-4541-9cd1-ca9af926869f" providerId="ADAL" clId="{24FA64B0-8B45-4FD7-8473-D28AA9FFF225}" dt="2022-12-20T08:59:46.872" v="11"/>
          <ac:picMkLst>
            <pc:docMk/>
            <pc:sldMk cId="2581200501" sldId="418"/>
            <ac:picMk id="9" creationId="{F07F1ACA-F24D-46F4-24E8-B533B0F1B153}"/>
          </ac:picMkLst>
        </pc:picChg>
        <pc:picChg chg="del">
          <ac:chgData name="Sini Hemming" userId="b1aebde7-0fc2-4541-9cd1-ca9af926869f" providerId="ADAL" clId="{24FA64B0-8B45-4FD7-8473-D28AA9FFF225}" dt="2022-12-20T09:00:01.365" v="12"/>
          <ac:picMkLst>
            <pc:docMk/>
            <pc:sldMk cId="2581200501" sldId="418"/>
            <ac:picMk id="10" creationId="{D75802E4-3614-2E82-A86F-CF62A3B21A97}"/>
          </ac:picMkLst>
        </pc:picChg>
      </pc:sldChg>
      <pc:sldChg chg="addSp delSp modSp new del mod">
        <pc:chgData name="Sini Hemming" userId="b1aebde7-0fc2-4541-9cd1-ca9af926869f" providerId="ADAL" clId="{24FA64B0-8B45-4FD7-8473-D28AA9FFF225}" dt="2022-12-20T09:01:06.066" v="17" actId="47"/>
        <pc:sldMkLst>
          <pc:docMk/>
          <pc:sldMk cId="684362998" sldId="419"/>
        </pc:sldMkLst>
        <pc:picChg chg="add del mod">
          <ac:chgData name="Sini Hemming" userId="b1aebde7-0fc2-4541-9cd1-ca9af926869f" providerId="ADAL" clId="{24FA64B0-8B45-4FD7-8473-D28AA9FFF225}" dt="2022-12-20T09:01:00.958" v="15" actId="478"/>
          <ac:picMkLst>
            <pc:docMk/>
            <pc:sldMk cId="684362998" sldId="419"/>
            <ac:picMk id="2" creationId="{4EBA63E8-24E6-DEC9-1654-9F96BA905FA2}"/>
          </ac:picMkLst>
        </pc:picChg>
      </pc:sldChg>
      <pc:sldChg chg="delSp modSp add mod">
        <pc:chgData name="Sini Hemming" userId="b1aebde7-0fc2-4541-9cd1-ca9af926869f" providerId="ADAL" clId="{24FA64B0-8B45-4FD7-8473-D28AA9FFF225}" dt="2022-12-20T09:02:06.070" v="93"/>
        <pc:sldMkLst>
          <pc:docMk/>
          <pc:sldMk cId="1126693140" sldId="457"/>
        </pc:sldMkLst>
        <pc:spChg chg="mod">
          <ac:chgData name="Sini Hemming" userId="b1aebde7-0fc2-4541-9cd1-ca9af926869f" providerId="ADAL" clId="{24FA64B0-8B45-4FD7-8473-D28AA9FFF225}" dt="2022-12-20T09:01:56.461" v="91" actId="14100"/>
          <ac:spMkLst>
            <pc:docMk/>
            <pc:sldMk cId="1126693140" sldId="457"/>
            <ac:spMk id="10" creationId="{3DF94D27-BB21-48A3-BF32-5F8F951D71AF}"/>
          </ac:spMkLst>
        </pc:spChg>
        <pc:spChg chg="mod">
          <ac:chgData name="Sini Hemming" userId="b1aebde7-0fc2-4541-9cd1-ca9af926869f" providerId="ADAL" clId="{24FA64B0-8B45-4FD7-8473-D28AA9FFF225}" dt="2022-12-20T09:01:43.458" v="68" actId="255"/>
          <ac:spMkLst>
            <pc:docMk/>
            <pc:sldMk cId="1126693140" sldId="457"/>
            <ac:spMk id="11" creationId="{C73E70C9-24E3-4907-8436-9A10DFFBF1E0}"/>
          </ac:spMkLst>
        </pc:spChg>
        <pc:spChg chg="del mod">
          <ac:chgData name="Sini Hemming" userId="b1aebde7-0fc2-4541-9cd1-ca9af926869f" providerId="ADAL" clId="{24FA64B0-8B45-4FD7-8473-D28AA9FFF225}" dt="2022-12-20T09:02:06.070" v="93"/>
          <ac:spMkLst>
            <pc:docMk/>
            <pc:sldMk cId="1126693140" sldId="457"/>
            <ac:spMk id="17" creationId="{A2AB1675-BD83-444D-8FB0-03992D4A4249}"/>
          </ac:spMkLst>
        </pc:spChg>
      </pc:sldChg>
    </pc:docChg>
  </pc:docChgLst>
  <pc:docChgLst>
    <pc:chgData name="Sini Hemming" userId="b1aebde7-0fc2-4541-9cd1-ca9af926869f" providerId="ADAL" clId="{2AE4CBF2-55ED-4591-88CF-244B1F42E163}"/>
    <pc:docChg chg="custSel modSld">
      <pc:chgData name="Sini Hemming" userId="b1aebde7-0fc2-4541-9cd1-ca9af926869f" providerId="ADAL" clId="{2AE4CBF2-55ED-4591-88CF-244B1F42E163}" dt="2024-08-14T12:12:48.262" v="261" actId="20577"/>
      <pc:docMkLst>
        <pc:docMk/>
      </pc:docMkLst>
      <pc:sldChg chg="modSp mod">
        <pc:chgData name="Sini Hemming" userId="b1aebde7-0fc2-4541-9cd1-ca9af926869f" providerId="ADAL" clId="{2AE4CBF2-55ED-4591-88CF-244B1F42E163}" dt="2024-08-14T12:12:48.262" v="261" actId="20577"/>
        <pc:sldMkLst>
          <pc:docMk/>
          <pc:sldMk cId="1814857732" sldId="470"/>
        </pc:sldMkLst>
        <pc:spChg chg="mod">
          <ac:chgData name="Sini Hemming" userId="b1aebde7-0fc2-4541-9cd1-ca9af926869f" providerId="ADAL" clId="{2AE4CBF2-55ED-4591-88CF-244B1F42E163}" dt="2024-08-14T11:38:46.363" v="33" actId="20577"/>
          <ac:spMkLst>
            <pc:docMk/>
            <pc:sldMk cId="1814857732" sldId="470"/>
            <ac:spMk id="2" creationId="{9A9C4793-3672-62AC-14B0-A4B2EB8B0434}"/>
          </ac:spMkLst>
        </pc:spChg>
        <pc:spChg chg="mod">
          <ac:chgData name="Sini Hemming" userId="b1aebde7-0fc2-4541-9cd1-ca9af926869f" providerId="ADAL" clId="{2AE4CBF2-55ED-4591-88CF-244B1F42E163}" dt="2024-08-14T12:12:48.262" v="261" actId="20577"/>
          <ac:spMkLst>
            <pc:docMk/>
            <pc:sldMk cId="1814857732" sldId="470"/>
            <ac:spMk id="3" creationId="{203EDEEC-0037-A871-7E3A-3BC663C18C0B}"/>
          </ac:spMkLst>
        </pc:spChg>
      </pc:sldChg>
    </pc:docChg>
  </pc:docChgLst>
  <pc:docChgLst>
    <pc:chgData name="Sini Hemming" userId="b1aebde7-0fc2-4541-9cd1-ca9af926869f" providerId="ADAL" clId="{1A6B5369-DE9A-4A7A-B543-DB9E8769244F}"/>
    <pc:docChg chg="undo custSel addSld delSld modSld">
      <pc:chgData name="Sini Hemming" userId="b1aebde7-0fc2-4541-9cd1-ca9af926869f" providerId="ADAL" clId="{1A6B5369-DE9A-4A7A-B543-DB9E8769244F}" dt="2024-07-11T10:11:22.714" v="3141" actId="20577"/>
      <pc:docMkLst>
        <pc:docMk/>
      </pc:docMkLst>
      <pc:sldChg chg="addSp delSp modSp mod">
        <pc:chgData name="Sini Hemming" userId="b1aebde7-0fc2-4541-9cd1-ca9af926869f" providerId="ADAL" clId="{1A6B5369-DE9A-4A7A-B543-DB9E8769244F}" dt="2024-07-11T08:00:05.558" v="2769" actId="20577"/>
        <pc:sldMkLst>
          <pc:docMk/>
          <pc:sldMk cId="4255772792" sldId="262"/>
        </pc:sldMkLst>
        <pc:spChg chg="mod">
          <ac:chgData name="Sini Hemming" userId="b1aebde7-0fc2-4541-9cd1-ca9af926869f" providerId="ADAL" clId="{1A6B5369-DE9A-4A7A-B543-DB9E8769244F}" dt="2024-07-10T09:31:52.349" v="44" actId="20577"/>
          <ac:spMkLst>
            <pc:docMk/>
            <pc:sldMk cId="4255772792" sldId="262"/>
            <ac:spMk id="3" creationId="{423036A0-A19C-7246-AB28-1AB091AE94EE}"/>
          </ac:spMkLst>
        </pc:spChg>
        <pc:spChg chg="mod">
          <ac:chgData name="Sini Hemming" userId="b1aebde7-0fc2-4541-9cd1-ca9af926869f" providerId="ADAL" clId="{1A6B5369-DE9A-4A7A-B543-DB9E8769244F}" dt="2024-07-11T08:00:05.558" v="2769" actId="20577"/>
          <ac:spMkLst>
            <pc:docMk/>
            <pc:sldMk cId="4255772792" sldId="262"/>
            <ac:spMk id="4" creationId="{11A300A6-C470-6C4B-805F-7425964CEEE3}"/>
          </ac:spMkLst>
        </pc:spChg>
        <pc:picChg chg="add mod">
          <ac:chgData name="Sini Hemming" userId="b1aebde7-0fc2-4541-9cd1-ca9af926869f" providerId="ADAL" clId="{1A6B5369-DE9A-4A7A-B543-DB9E8769244F}" dt="2024-07-10T09:34:15.798" v="56" actId="1076"/>
          <ac:picMkLst>
            <pc:docMk/>
            <pc:sldMk cId="4255772792" sldId="262"/>
            <ac:picMk id="6" creationId="{81672431-4F43-4D88-AEF7-8B73416677BD}"/>
          </ac:picMkLst>
        </pc:picChg>
        <pc:picChg chg="del">
          <ac:chgData name="Sini Hemming" userId="b1aebde7-0fc2-4541-9cd1-ca9af926869f" providerId="ADAL" clId="{1A6B5369-DE9A-4A7A-B543-DB9E8769244F}" dt="2024-07-10T09:31:56.654" v="45" actId="478"/>
          <ac:picMkLst>
            <pc:docMk/>
            <pc:sldMk cId="4255772792" sldId="262"/>
            <ac:picMk id="8" creationId="{73450F7E-3C9A-413E-9527-B40F42763348}"/>
          </ac:picMkLst>
        </pc:picChg>
        <pc:picChg chg="del">
          <ac:chgData name="Sini Hemming" userId="b1aebde7-0fc2-4541-9cd1-ca9af926869f" providerId="ADAL" clId="{1A6B5369-DE9A-4A7A-B543-DB9E8769244F}" dt="2024-07-10T09:34:01.419" v="53" actId="478"/>
          <ac:picMkLst>
            <pc:docMk/>
            <pc:sldMk cId="4255772792" sldId="262"/>
            <ac:picMk id="9" creationId="{B594C76E-42EC-467C-A87E-46A7C136F28B}"/>
          </ac:picMkLst>
        </pc:picChg>
      </pc:sldChg>
      <pc:sldChg chg="del">
        <pc:chgData name="Sini Hemming" userId="b1aebde7-0fc2-4541-9cd1-ca9af926869f" providerId="ADAL" clId="{1A6B5369-DE9A-4A7A-B543-DB9E8769244F}" dt="2024-07-10T09:37:10.392" v="58" actId="47"/>
        <pc:sldMkLst>
          <pc:docMk/>
          <pc:sldMk cId="2985361237" sldId="284"/>
        </pc:sldMkLst>
      </pc:sldChg>
      <pc:sldChg chg="modSp mod">
        <pc:chgData name="Sini Hemming" userId="b1aebde7-0fc2-4541-9cd1-ca9af926869f" providerId="ADAL" clId="{1A6B5369-DE9A-4A7A-B543-DB9E8769244F}" dt="2024-07-11T06:58:15.738" v="1845" actId="20577"/>
        <pc:sldMkLst>
          <pc:docMk/>
          <pc:sldMk cId="2646723877" sldId="350"/>
        </pc:sldMkLst>
        <pc:spChg chg="mod">
          <ac:chgData name="Sini Hemming" userId="b1aebde7-0fc2-4541-9cd1-ca9af926869f" providerId="ADAL" clId="{1A6B5369-DE9A-4A7A-B543-DB9E8769244F}" dt="2024-07-11T06:55:45.495" v="1735" actId="14100"/>
          <ac:spMkLst>
            <pc:docMk/>
            <pc:sldMk cId="2646723877" sldId="350"/>
            <ac:spMk id="2" creationId="{7A81139E-531B-4920-B04E-6E7693819A66}"/>
          </ac:spMkLst>
        </pc:spChg>
        <pc:spChg chg="mod">
          <ac:chgData name="Sini Hemming" userId="b1aebde7-0fc2-4541-9cd1-ca9af926869f" providerId="ADAL" clId="{1A6B5369-DE9A-4A7A-B543-DB9E8769244F}" dt="2024-07-11T06:58:15.738" v="1845" actId="20577"/>
          <ac:spMkLst>
            <pc:docMk/>
            <pc:sldMk cId="2646723877" sldId="350"/>
            <ac:spMk id="4" creationId="{DE25302A-776D-42C0-9565-2ED608CF3576}"/>
          </ac:spMkLst>
        </pc:spChg>
      </pc:sldChg>
      <pc:sldChg chg="delSp modSp mod modNotesTx">
        <pc:chgData name="Sini Hemming" userId="b1aebde7-0fc2-4541-9cd1-ca9af926869f" providerId="ADAL" clId="{1A6B5369-DE9A-4A7A-B543-DB9E8769244F}" dt="2024-07-10T10:26:01.669" v="1168" actId="20577"/>
        <pc:sldMkLst>
          <pc:docMk/>
          <pc:sldMk cId="2952231363" sldId="357"/>
        </pc:sldMkLst>
        <pc:spChg chg="del mod">
          <ac:chgData name="Sini Hemming" userId="b1aebde7-0fc2-4541-9cd1-ca9af926869f" providerId="ADAL" clId="{1A6B5369-DE9A-4A7A-B543-DB9E8769244F}" dt="2024-07-10T10:14:00.385" v="1131" actId="478"/>
          <ac:spMkLst>
            <pc:docMk/>
            <pc:sldMk cId="2952231363" sldId="357"/>
            <ac:spMk id="3" creationId="{93F4A7A6-672B-4B1E-AA7F-C8F21DA10A35}"/>
          </ac:spMkLst>
        </pc:spChg>
      </pc:sldChg>
      <pc:sldChg chg="addSp modSp mod modNotesTx">
        <pc:chgData name="Sini Hemming" userId="b1aebde7-0fc2-4541-9cd1-ca9af926869f" providerId="ADAL" clId="{1A6B5369-DE9A-4A7A-B543-DB9E8769244F}" dt="2024-07-10T11:54:52.151" v="1335" actId="1076"/>
        <pc:sldMkLst>
          <pc:docMk/>
          <pc:sldMk cId="2293422955" sldId="387"/>
        </pc:sldMkLst>
        <pc:spChg chg="add mod">
          <ac:chgData name="Sini Hemming" userId="b1aebde7-0fc2-4541-9cd1-ca9af926869f" providerId="ADAL" clId="{1A6B5369-DE9A-4A7A-B543-DB9E8769244F}" dt="2024-07-10T11:54:52.151" v="1335" actId="1076"/>
          <ac:spMkLst>
            <pc:docMk/>
            <pc:sldMk cId="2293422955" sldId="387"/>
            <ac:spMk id="3" creationId="{E365A08B-38B8-91CA-737B-F97D33070A5B}"/>
          </ac:spMkLst>
        </pc:spChg>
      </pc:sldChg>
      <pc:sldChg chg="del modNotesTx">
        <pc:chgData name="Sini Hemming" userId="b1aebde7-0fc2-4541-9cd1-ca9af926869f" providerId="ADAL" clId="{1A6B5369-DE9A-4A7A-B543-DB9E8769244F}" dt="2024-07-11T06:49:46.388" v="1372" actId="47"/>
        <pc:sldMkLst>
          <pc:docMk/>
          <pc:sldMk cId="3068220894" sldId="390"/>
        </pc:sldMkLst>
      </pc:sldChg>
      <pc:sldChg chg="delSp modSp del mod">
        <pc:chgData name="Sini Hemming" userId="b1aebde7-0fc2-4541-9cd1-ca9af926869f" providerId="ADAL" clId="{1A6B5369-DE9A-4A7A-B543-DB9E8769244F}" dt="2024-07-11T06:52:41.849" v="1571" actId="47"/>
        <pc:sldMkLst>
          <pc:docMk/>
          <pc:sldMk cId="215290905" sldId="391"/>
        </pc:sldMkLst>
        <pc:spChg chg="del mod">
          <ac:chgData name="Sini Hemming" userId="b1aebde7-0fc2-4541-9cd1-ca9af926869f" providerId="ADAL" clId="{1A6B5369-DE9A-4A7A-B543-DB9E8769244F}" dt="2024-07-11T06:49:57.445" v="1375"/>
          <ac:spMkLst>
            <pc:docMk/>
            <pc:sldMk cId="215290905" sldId="391"/>
            <ac:spMk id="8" creationId="{F32D72C8-9377-464F-BD8C-B924ABE15195}"/>
          </ac:spMkLst>
        </pc:spChg>
      </pc:sldChg>
      <pc:sldChg chg="del">
        <pc:chgData name="Sini Hemming" userId="b1aebde7-0fc2-4541-9cd1-ca9af926869f" providerId="ADAL" clId="{1A6B5369-DE9A-4A7A-B543-DB9E8769244F}" dt="2024-07-11T06:55:28.713" v="1710" actId="47"/>
        <pc:sldMkLst>
          <pc:docMk/>
          <pc:sldMk cId="2892015664" sldId="392"/>
        </pc:sldMkLst>
      </pc:sldChg>
      <pc:sldChg chg="delSp modSp del mod modNotesTx">
        <pc:chgData name="Sini Hemming" userId="b1aebde7-0fc2-4541-9cd1-ca9af926869f" providerId="ADAL" clId="{1A6B5369-DE9A-4A7A-B543-DB9E8769244F}" dt="2024-07-11T07:04:21.323" v="2118" actId="47"/>
        <pc:sldMkLst>
          <pc:docMk/>
          <pc:sldMk cId="3979846281" sldId="394"/>
        </pc:sldMkLst>
        <pc:spChg chg="del mod">
          <ac:chgData name="Sini Hemming" userId="b1aebde7-0fc2-4541-9cd1-ca9af926869f" providerId="ADAL" clId="{1A6B5369-DE9A-4A7A-B543-DB9E8769244F}" dt="2024-07-11T07:03:26.469" v="2097"/>
          <ac:spMkLst>
            <pc:docMk/>
            <pc:sldMk cId="3979846281" sldId="394"/>
            <ac:spMk id="8" creationId="{C6471B3B-BEF6-40A2-9298-7D7D38FE1B84}"/>
          </ac:spMkLst>
        </pc:spChg>
      </pc:sldChg>
      <pc:sldChg chg="del">
        <pc:chgData name="Sini Hemming" userId="b1aebde7-0fc2-4541-9cd1-ca9af926869f" providerId="ADAL" clId="{1A6B5369-DE9A-4A7A-B543-DB9E8769244F}" dt="2024-07-11T07:08:08.958" v="2322" actId="47"/>
        <pc:sldMkLst>
          <pc:docMk/>
          <pc:sldMk cId="3192491200" sldId="396"/>
        </pc:sldMkLst>
      </pc:sldChg>
      <pc:sldChg chg="add del">
        <pc:chgData name="Sini Hemming" userId="b1aebde7-0fc2-4541-9cd1-ca9af926869f" providerId="ADAL" clId="{1A6B5369-DE9A-4A7A-B543-DB9E8769244F}" dt="2024-07-10T09:38:24.858" v="61" actId="47"/>
        <pc:sldMkLst>
          <pc:docMk/>
          <pc:sldMk cId="2099596224" sldId="399"/>
        </pc:sldMkLst>
      </pc:sldChg>
      <pc:sldChg chg="del">
        <pc:chgData name="Sini Hemming" userId="b1aebde7-0fc2-4541-9cd1-ca9af926869f" providerId="ADAL" clId="{1A6B5369-DE9A-4A7A-B543-DB9E8769244F}" dt="2024-07-10T09:37:35.224" v="59" actId="47"/>
        <pc:sldMkLst>
          <pc:docMk/>
          <pc:sldMk cId="4223563681" sldId="399"/>
        </pc:sldMkLst>
      </pc:sldChg>
      <pc:sldChg chg="del">
        <pc:chgData name="Sini Hemming" userId="b1aebde7-0fc2-4541-9cd1-ca9af926869f" providerId="ADAL" clId="{1A6B5369-DE9A-4A7A-B543-DB9E8769244F}" dt="2024-07-10T09:37:05.948" v="57" actId="47"/>
        <pc:sldMkLst>
          <pc:docMk/>
          <pc:sldMk cId="479219956" sldId="400"/>
        </pc:sldMkLst>
      </pc:sldChg>
      <pc:sldChg chg="addSp delSp modSp mod modNotesTx">
        <pc:chgData name="Sini Hemming" userId="b1aebde7-0fc2-4541-9cd1-ca9af926869f" providerId="ADAL" clId="{1A6B5369-DE9A-4A7A-B543-DB9E8769244F}" dt="2024-07-10T10:12:23.253" v="1129" actId="20577"/>
        <pc:sldMkLst>
          <pc:docMk/>
          <pc:sldMk cId="3838533393" sldId="401"/>
        </pc:sldMkLst>
        <pc:spChg chg="del mod">
          <ac:chgData name="Sini Hemming" userId="b1aebde7-0fc2-4541-9cd1-ca9af926869f" providerId="ADAL" clId="{1A6B5369-DE9A-4A7A-B543-DB9E8769244F}" dt="2024-07-10T09:58:32.582" v="106" actId="478"/>
          <ac:spMkLst>
            <pc:docMk/>
            <pc:sldMk cId="3838533393" sldId="401"/>
            <ac:spMk id="4" creationId="{4FDB76C5-6020-ED14-1D2A-E41CAA61238D}"/>
          </ac:spMkLst>
        </pc:spChg>
        <pc:spChg chg="del mod">
          <ac:chgData name="Sini Hemming" userId="b1aebde7-0fc2-4541-9cd1-ca9af926869f" providerId="ADAL" clId="{1A6B5369-DE9A-4A7A-B543-DB9E8769244F}" dt="2024-07-10T09:58:13.242" v="78" actId="478"/>
          <ac:spMkLst>
            <pc:docMk/>
            <pc:sldMk cId="3838533393" sldId="401"/>
            <ac:spMk id="10" creationId="{0335D752-9F1E-4339-8BA3-F748AF57F690}"/>
          </ac:spMkLst>
        </pc:spChg>
        <pc:picChg chg="del">
          <ac:chgData name="Sini Hemming" userId="b1aebde7-0fc2-4541-9cd1-ca9af926869f" providerId="ADAL" clId="{1A6B5369-DE9A-4A7A-B543-DB9E8769244F}" dt="2024-07-10T09:38:39.404" v="63" actId="478"/>
          <ac:picMkLst>
            <pc:docMk/>
            <pc:sldMk cId="3838533393" sldId="401"/>
            <ac:picMk id="3" creationId="{BE1EAB69-0FF1-A687-C7C9-38EF8328B5F3}"/>
          </ac:picMkLst>
        </pc:picChg>
        <pc:picChg chg="add del mod">
          <ac:chgData name="Sini Hemming" userId="b1aebde7-0fc2-4541-9cd1-ca9af926869f" providerId="ADAL" clId="{1A6B5369-DE9A-4A7A-B543-DB9E8769244F}" dt="2024-07-10T09:57:52.034" v="72" actId="478"/>
          <ac:picMkLst>
            <pc:docMk/>
            <pc:sldMk cId="3838533393" sldId="401"/>
            <ac:picMk id="6" creationId="{011FAC94-41CB-B474-6525-5DE8A6A5987C}"/>
          </ac:picMkLst>
        </pc:picChg>
        <pc:picChg chg="add mod">
          <ac:chgData name="Sini Hemming" userId="b1aebde7-0fc2-4541-9cd1-ca9af926869f" providerId="ADAL" clId="{1A6B5369-DE9A-4A7A-B543-DB9E8769244F}" dt="2024-07-10T09:58:18.580" v="79" actId="1076"/>
          <ac:picMkLst>
            <pc:docMk/>
            <pc:sldMk cId="3838533393" sldId="401"/>
            <ac:picMk id="8" creationId="{08CBF793-C01D-C27B-89B8-11B9E212551E}"/>
          </ac:picMkLst>
        </pc:picChg>
      </pc:sldChg>
      <pc:sldChg chg="del">
        <pc:chgData name="Sini Hemming" userId="b1aebde7-0fc2-4541-9cd1-ca9af926869f" providerId="ADAL" clId="{1A6B5369-DE9A-4A7A-B543-DB9E8769244F}" dt="2024-07-10T11:53:44.697" v="1332" actId="47"/>
        <pc:sldMkLst>
          <pc:docMk/>
          <pc:sldMk cId="485740061" sldId="402"/>
        </pc:sldMkLst>
      </pc:sldChg>
      <pc:sldChg chg="modSp del mod">
        <pc:chgData name="Sini Hemming" userId="b1aebde7-0fc2-4541-9cd1-ca9af926869f" providerId="ADAL" clId="{1A6B5369-DE9A-4A7A-B543-DB9E8769244F}" dt="2024-07-11T07:01:25.214" v="2031" actId="47"/>
        <pc:sldMkLst>
          <pc:docMk/>
          <pc:sldMk cId="191235622" sldId="403"/>
        </pc:sldMkLst>
        <pc:spChg chg="mod">
          <ac:chgData name="Sini Hemming" userId="b1aebde7-0fc2-4541-9cd1-ca9af926869f" providerId="ADAL" clId="{1A6B5369-DE9A-4A7A-B543-DB9E8769244F}" dt="2024-07-11T06:59:01.687" v="1850" actId="1076"/>
          <ac:spMkLst>
            <pc:docMk/>
            <pc:sldMk cId="191235622" sldId="403"/>
            <ac:spMk id="10" creationId="{26A9B6C9-7B4F-4406-9065-EDF1AC029CB4}"/>
          </ac:spMkLst>
        </pc:spChg>
      </pc:sldChg>
      <pc:sldChg chg="del">
        <pc:chgData name="Sini Hemming" userId="b1aebde7-0fc2-4541-9cd1-ca9af926869f" providerId="ADAL" clId="{1A6B5369-DE9A-4A7A-B543-DB9E8769244F}" dt="2024-07-11T07:53:13.024" v="2529" actId="47"/>
        <pc:sldMkLst>
          <pc:docMk/>
          <pc:sldMk cId="2765946122" sldId="404"/>
        </pc:sldMkLst>
      </pc:sldChg>
      <pc:sldChg chg="modSp mod">
        <pc:chgData name="Sini Hemming" userId="b1aebde7-0fc2-4541-9cd1-ca9af926869f" providerId="ADAL" clId="{1A6B5369-DE9A-4A7A-B543-DB9E8769244F}" dt="2024-07-11T07:53:23.817" v="2530" actId="20577"/>
        <pc:sldMkLst>
          <pc:docMk/>
          <pc:sldMk cId="3628671310" sldId="405"/>
        </pc:sldMkLst>
        <pc:spChg chg="mod">
          <ac:chgData name="Sini Hemming" userId="b1aebde7-0fc2-4541-9cd1-ca9af926869f" providerId="ADAL" clId="{1A6B5369-DE9A-4A7A-B543-DB9E8769244F}" dt="2024-07-11T07:53:23.817" v="2530" actId="20577"/>
          <ac:spMkLst>
            <pc:docMk/>
            <pc:sldMk cId="3628671310" sldId="405"/>
            <ac:spMk id="8" creationId="{CCF7A5CF-CDFA-4847-9BA5-C50244F5FD29}"/>
          </ac:spMkLst>
        </pc:spChg>
      </pc:sldChg>
      <pc:sldChg chg="modSp mod modNotesTx">
        <pc:chgData name="Sini Hemming" userId="b1aebde7-0fc2-4541-9cd1-ca9af926869f" providerId="ADAL" clId="{1A6B5369-DE9A-4A7A-B543-DB9E8769244F}" dt="2024-07-11T07:58:41.308" v="2712" actId="255"/>
        <pc:sldMkLst>
          <pc:docMk/>
          <pc:sldMk cId="1862270111" sldId="406"/>
        </pc:sldMkLst>
        <pc:spChg chg="mod">
          <ac:chgData name="Sini Hemming" userId="b1aebde7-0fc2-4541-9cd1-ca9af926869f" providerId="ADAL" clId="{1A6B5369-DE9A-4A7A-B543-DB9E8769244F}" dt="2024-07-11T07:58:41.308" v="2712" actId="255"/>
          <ac:spMkLst>
            <pc:docMk/>
            <pc:sldMk cId="1862270111" sldId="406"/>
            <ac:spMk id="4" creationId="{17271AC7-9B06-45CA-AA34-7EABB2D11FEC}"/>
          </ac:spMkLst>
        </pc:spChg>
      </pc:sldChg>
      <pc:sldChg chg="modSp mod modNotesTx">
        <pc:chgData name="Sini Hemming" userId="b1aebde7-0fc2-4541-9cd1-ca9af926869f" providerId="ADAL" clId="{1A6B5369-DE9A-4A7A-B543-DB9E8769244F}" dt="2024-07-11T07:04:42.656" v="2120"/>
        <pc:sldMkLst>
          <pc:docMk/>
          <pc:sldMk cId="1539876692" sldId="407"/>
        </pc:sldMkLst>
        <pc:spChg chg="mod">
          <ac:chgData name="Sini Hemming" userId="b1aebde7-0fc2-4541-9cd1-ca9af926869f" providerId="ADAL" clId="{1A6B5369-DE9A-4A7A-B543-DB9E8769244F}" dt="2024-07-11T07:01:58.396" v="2093" actId="20577"/>
          <ac:spMkLst>
            <pc:docMk/>
            <pc:sldMk cId="1539876692" sldId="407"/>
            <ac:spMk id="5" creationId="{5705B189-9DBE-4CE9-A64A-70FE69042728}"/>
          </ac:spMkLst>
        </pc:spChg>
        <pc:spChg chg="mod">
          <ac:chgData name="Sini Hemming" userId="b1aebde7-0fc2-4541-9cd1-ca9af926869f" providerId="ADAL" clId="{1A6B5369-DE9A-4A7A-B543-DB9E8769244F}" dt="2024-07-11T07:04:05.717" v="2115" actId="20577"/>
          <ac:spMkLst>
            <pc:docMk/>
            <pc:sldMk cId="1539876692" sldId="407"/>
            <ac:spMk id="8" creationId="{5E74D0BC-05A6-4C7D-AC36-B09B6D8150EA}"/>
          </ac:spMkLst>
        </pc:spChg>
        <pc:picChg chg="mod">
          <ac:chgData name="Sini Hemming" userId="b1aebde7-0fc2-4541-9cd1-ca9af926869f" providerId="ADAL" clId="{1A6B5369-DE9A-4A7A-B543-DB9E8769244F}" dt="2024-07-11T07:04:09.538" v="2116" actId="1076"/>
          <ac:picMkLst>
            <pc:docMk/>
            <pc:sldMk cId="1539876692" sldId="407"/>
            <ac:picMk id="7" creationId="{88CA7608-1E17-4A3E-9CCB-FBB7F5762235}"/>
          </ac:picMkLst>
        </pc:picChg>
        <pc:picChg chg="mod">
          <ac:chgData name="Sini Hemming" userId="b1aebde7-0fc2-4541-9cd1-ca9af926869f" providerId="ADAL" clId="{1A6B5369-DE9A-4A7A-B543-DB9E8769244F}" dt="2024-07-11T07:04:13.909" v="2117" actId="14100"/>
          <ac:picMkLst>
            <pc:docMk/>
            <pc:sldMk cId="1539876692" sldId="407"/>
            <ac:picMk id="9" creationId="{227E0C12-4F8F-40AA-3A1C-22E42E50ED7E}"/>
          </ac:picMkLst>
        </pc:picChg>
      </pc:sldChg>
      <pc:sldChg chg="addSp modSp mod">
        <pc:chgData name="Sini Hemming" userId="b1aebde7-0fc2-4541-9cd1-ca9af926869f" providerId="ADAL" clId="{1A6B5369-DE9A-4A7A-B543-DB9E8769244F}" dt="2024-07-11T07:17:15.315" v="2528" actId="20577"/>
        <pc:sldMkLst>
          <pc:docMk/>
          <pc:sldMk cId="694008471" sldId="409"/>
        </pc:sldMkLst>
        <pc:spChg chg="add mod">
          <ac:chgData name="Sini Hemming" userId="b1aebde7-0fc2-4541-9cd1-ca9af926869f" providerId="ADAL" clId="{1A6B5369-DE9A-4A7A-B543-DB9E8769244F}" dt="2024-07-11T07:17:15.315" v="2528" actId="20577"/>
          <ac:spMkLst>
            <pc:docMk/>
            <pc:sldMk cId="694008471" sldId="409"/>
            <ac:spMk id="2" creationId="{D9AF253D-543F-C74D-1617-CCDA44EA3EC9}"/>
          </ac:spMkLst>
        </pc:spChg>
        <pc:spChg chg="mod">
          <ac:chgData name="Sini Hemming" userId="b1aebde7-0fc2-4541-9cd1-ca9af926869f" providerId="ADAL" clId="{1A6B5369-DE9A-4A7A-B543-DB9E8769244F}" dt="2024-07-11T07:16:45.975" v="2504" actId="20577"/>
          <ac:spMkLst>
            <pc:docMk/>
            <pc:sldMk cId="694008471" sldId="409"/>
            <ac:spMk id="10" creationId="{147F4CA5-1507-4172-B29A-9F29A3BDE2E9}"/>
          </ac:spMkLst>
        </pc:spChg>
        <pc:picChg chg="mod">
          <ac:chgData name="Sini Hemming" userId="b1aebde7-0fc2-4541-9cd1-ca9af926869f" providerId="ADAL" clId="{1A6B5369-DE9A-4A7A-B543-DB9E8769244F}" dt="2024-07-11T07:16:51.868" v="2505" actId="14100"/>
          <ac:picMkLst>
            <pc:docMk/>
            <pc:sldMk cId="694008471" sldId="409"/>
            <ac:picMk id="8" creationId="{77DE2604-5DAE-B26B-BB83-717A5A88966D}"/>
          </ac:picMkLst>
        </pc:picChg>
      </pc:sldChg>
      <pc:sldChg chg="modSp mod modNotesTx">
        <pc:chgData name="Sini Hemming" userId="b1aebde7-0fc2-4541-9cd1-ca9af926869f" providerId="ADAL" clId="{1A6B5369-DE9A-4A7A-B543-DB9E8769244F}" dt="2024-07-11T07:08:17.353" v="2333" actId="20577"/>
        <pc:sldMkLst>
          <pc:docMk/>
          <pc:sldMk cId="3690154744" sldId="415"/>
        </pc:sldMkLst>
        <pc:spChg chg="mod">
          <ac:chgData name="Sini Hemming" userId="b1aebde7-0fc2-4541-9cd1-ca9af926869f" providerId="ADAL" clId="{1A6B5369-DE9A-4A7A-B543-DB9E8769244F}" dt="2024-07-11T07:08:17.353" v="2333" actId="20577"/>
          <ac:spMkLst>
            <pc:docMk/>
            <pc:sldMk cId="3690154744" sldId="415"/>
            <ac:spMk id="5" creationId="{CFD30B9A-D018-442E-A711-517385356455}"/>
          </ac:spMkLst>
        </pc:spChg>
        <pc:spChg chg="mod">
          <ac:chgData name="Sini Hemming" userId="b1aebde7-0fc2-4541-9cd1-ca9af926869f" providerId="ADAL" clId="{1A6B5369-DE9A-4A7A-B543-DB9E8769244F}" dt="2024-07-11T07:07:25.532" v="2318" actId="20577"/>
          <ac:spMkLst>
            <pc:docMk/>
            <pc:sldMk cId="3690154744" sldId="415"/>
            <ac:spMk id="8" creationId="{7B5BC70B-BB4F-43D9-BECA-2C23C1A458CE}"/>
          </ac:spMkLst>
        </pc:spChg>
        <pc:picChg chg="mod">
          <ac:chgData name="Sini Hemming" userId="b1aebde7-0fc2-4541-9cd1-ca9af926869f" providerId="ADAL" clId="{1A6B5369-DE9A-4A7A-B543-DB9E8769244F}" dt="2024-07-11T07:07:34.232" v="2319" actId="14100"/>
          <ac:picMkLst>
            <pc:docMk/>
            <pc:sldMk cId="3690154744" sldId="415"/>
            <ac:picMk id="9" creationId="{5353718F-78C0-2D90-D13B-C578052385C9}"/>
          </ac:picMkLst>
        </pc:picChg>
      </pc:sldChg>
      <pc:sldChg chg="del">
        <pc:chgData name="Sini Hemming" userId="b1aebde7-0fc2-4541-9cd1-ca9af926869f" providerId="ADAL" clId="{1A6B5369-DE9A-4A7A-B543-DB9E8769244F}" dt="2024-07-11T07:59:54.795" v="2765" actId="47"/>
        <pc:sldMkLst>
          <pc:docMk/>
          <pc:sldMk cId="2581200501" sldId="418"/>
        </pc:sldMkLst>
      </pc:sldChg>
      <pc:sldChg chg="modSp mod">
        <pc:chgData name="Sini Hemming" userId="b1aebde7-0fc2-4541-9cd1-ca9af926869f" providerId="ADAL" clId="{1A6B5369-DE9A-4A7A-B543-DB9E8769244F}" dt="2024-07-10T11:46:27.840" v="1169" actId="20577"/>
        <pc:sldMkLst>
          <pc:docMk/>
          <pc:sldMk cId="2128838544" sldId="459"/>
        </pc:sldMkLst>
        <pc:spChg chg="mod">
          <ac:chgData name="Sini Hemming" userId="b1aebde7-0fc2-4541-9cd1-ca9af926869f" providerId="ADAL" clId="{1A6B5369-DE9A-4A7A-B543-DB9E8769244F}" dt="2024-07-10T11:46:27.840" v="1169" actId="20577"/>
          <ac:spMkLst>
            <pc:docMk/>
            <pc:sldMk cId="2128838544" sldId="459"/>
            <ac:spMk id="2" creationId="{8B709BF8-33BF-4D05-B405-5C0020D14FF8}"/>
          </ac:spMkLst>
        </pc:spChg>
      </pc:sldChg>
      <pc:sldChg chg="add">
        <pc:chgData name="Sini Hemming" userId="b1aebde7-0fc2-4541-9cd1-ca9af926869f" providerId="ADAL" clId="{1A6B5369-DE9A-4A7A-B543-DB9E8769244F}" dt="2024-07-10T11:47:01.696" v="1170"/>
        <pc:sldMkLst>
          <pc:docMk/>
          <pc:sldMk cId="1647427301" sldId="460"/>
        </pc:sldMkLst>
      </pc:sldChg>
      <pc:sldChg chg="add">
        <pc:chgData name="Sini Hemming" userId="b1aebde7-0fc2-4541-9cd1-ca9af926869f" providerId="ADAL" clId="{1A6B5369-DE9A-4A7A-B543-DB9E8769244F}" dt="2024-07-10T09:38:36.557" v="62"/>
        <pc:sldMkLst>
          <pc:docMk/>
          <pc:sldMk cId="1792813621" sldId="462"/>
        </pc:sldMkLst>
      </pc:sldChg>
      <pc:sldChg chg="addSp delSp modSp new mod modClrScheme chgLayout modNotesTx">
        <pc:chgData name="Sini Hemming" userId="b1aebde7-0fc2-4541-9cd1-ca9af926869f" providerId="ADAL" clId="{1A6B5369-DE9A-4A7A-B543-DB9E8769244F}" dt="2024-07-10T11:52:15.617" v="1320" actId="20577"/>
        <pc:sldMkLst>
          <pc:docMk/>
          <pc:sldMk cId="2996885490" sldId="463"/>
        </pc:sldMkLst>
        <pc:spChg chg="del">
          <ac:chgData name="Sini Hemming" userId="b1aebde7-0fc2-4541-9cd1-ca9af926869f" providerId="ADAL" clId="{1A6B5369-DE9A-4A7A-B543-DB9E8769244F}" dt="2024-07-10T11:48:14.704" v="1176" actId="700"/>
          <ac:spMkLst>
            <pc:docMk/>
            <pc:sldMk cId="2996885490" sldId="463"/>
            <ac:spMk id="2" creationId="{716310C5-3A0D-6620-77CB-46C9F8CF8483}"/>
          </ac:spMkLst>
        </pc:spChg>
        <pc:spChg chg="del">
          <ac:chgData name="Sini Hemming" userId="b1aebde7-0fc2-4541-9cd1-ca9af926869f" providerId="ADAL" clId="{1A6B5369-DE9A-4A7A-B543-DB9E8769244F}" dt="2024-07-10T11:47:52.197" v="1172" actId="931"/>
          <ac:spMkLst>
            <pc:docMk/>
            <pc:sldMk cId="2996885490" sldId="463"/>
            <ac:spMk id="3" creationId="{CE1E51FA-CF16-9184-760C-B732B2C2681A}"/>
          </ac:spMkLst>
        </pc:spChg>
        <pc:spChg chg="mod ord">
          <ac:chgData name="Sini Hemming" userId="b1aebde7-0fc2-4541-9cd1-ca9af926869f" providerId="ADAL" clId="{1A6B5369-DE9A-4A7A-B543-DB9E8769244F}" dt="2024-07-10T11:48:14.704" v="1176" actId="700"/>
          <ac:spMkLst>
            <pc:docMk/>
            <pc:sldMk cId="2996885490" sldId="463"/>
            <ac:spMk id="4" creationId="{A6B7ACF0-43A1-1516-AC97-4FB263C9EB36}"/>
          </ac:spMkLst>
        </pc:spChg>
        <pc:picChg chg="add mod ord">
          <ac:chgData name="Sini Hemming" userId="b1aebde7-0fc2-4541-9cd1-ca9af926869f" providerId="ADAL" clId="{1A6B5369-DE9A-4A7A-B543-DB9E8769244F}" dt="2024-07-10T11:48:14.704" v="1176" actId="700"/>
          <ac:picMkLst>
            <pc:docMk/>
            <pc:sldMk cId="2996885490" sldId="463"/>
            <ac:picMk id="6" creationId="{82A0BAC5-92EA-6370-C6BC-981DCDB2026A}"/>
          </ac:picMkLst>
        </pc:picChg>
      </pc:sldChg>
      <pc:sldChg chg="modSp add mod modShow modNotesTx">
        <pc:chgData name="Sini Hemming" userId="b1aebde7-0fc2-4541-9cd1-ca9af926869f" providerId="ADAL" clId="{1A6B5369-DE9A-4A7A-B543-DB9E8769244F}" dt="2024-07-10T11:53:41.258" v="1331" actId="729"/>
        <pc:sldMkLst>
          <pc:docMk/>
          <pc:sldMk cId="2412387973" sldId="464"/>
        </pc:sldMkLst>
        <pc:spChg chg="mod">
          <ac:chgData name="Sini Hemming" userId="b1aebde7-0fc2-4541-9cd1-ca9af926869f" providerId="ADAL" clId="{1A6B5369-DE9A-4A7A-B543-DB9E8769244F}" dt="2024-07-10T11:53:01.422" v="1329" actId="20577"/>
          <ac:spMkLst>
            <pc:docMk/>
            <pc:sldMk cId="2412387973" sldId="464"/>
            <ac:spMk id="6" creationId="{23B56B91-4720-C042-8E22-9887B0F9E214}"/>
          </ac:spMkLst>
        </pc:spChg>
      </pc:sldChg>
      <pc:sldChg chg="modSp mod">
        <pc:chgData name="Sini Hemming" userId="b1aebde7-0fc2-4541-9cd1-ca9af926869f" providerId="ADAL" clId="{1A6B5369-DE9A-4A7A-B543-DB9E8769244F}" dt="2024-07-11T06:48:43.134" v="1370" actId="20577"/>
        <pc:sldMkLst>
          <pc:docMk/>
          <pc:sldMk cId="935485934" sldId="465"/>
        </pc:sldMkLst>
        <pc:spChg chg="mod">
          <ac:chgData name="Sini Hemming" userId="b1aebde7-0fc2-4541-9cd1-ca9af926869f" providerId="ADAL" clId="{1A6B5369-DE9A-4A7A-B543-DB9E8769244F}" dt="2024-07-11T06:48:43.134" v="1370" actId="20577"/>
          <ac:spMkLst>
            <pc:docMk/>
            <pc:sldMk cId="935485934" sldId="465"/>
            <ac:spMk id="2" creationId="{BDF77603-3D9A-BED6-192E-8924DE679E58}"/>
          </ac:spMkLst>
        </pc:spChg>
        <pc:spChg chg="mod">
          <ac:chgData name="Sini Hemming" userId="b1aebde7-0fc2-4541-9cd1-ca9af926869f" providerId="ADAL" clId="{1A6B5369-DE9A-4A7A-B543-DB9E8769244F}" dt="2024-07-11T06:48:12.081" v="1342" actId="20577"/>
          <ac:spMkLst>
            <pc:docMk/>
            <pc:sldMk cId="935485934" sldId="465"/>
            <ac:spMk id="5" creationId="{5705B189-9DBE-4CE9-A64A-70FE69042728}"/>
          </ac:spMkLst>
        </pc:spChg>
      </pc:sldChg>
      <pc:sldChg chg="modSp mod modNotesTx">
        <pc:chgData name="Sini Hemming" userId="b1aebde7-0fc2-4541-9cd1-ca9af926869f" providerId="ADAL" clId="{1A6B5369-DE9A-4A7A-B543-DB9E8769244F}" dt="2024-07-11T06:53:02.139" v="1572" actId="6549"/>
        <pc:sldMkLst>
          <pc:docMk/>
          <pc:sldMk cId="3202645687" sldId="466"/>
        </pc:sldMkLst>
        <pc:spChg chg="mod">
          <ac:chgData name="Sini Hemming" userId="b1aebde7-0fc2-4541-9cd1-ca9af926869f" providerId="ADAL" clId="{1A6B5369-DE9A-4A7A-B543-DB9E8769244F}" dt="2024-07-11T06:52:11.996" v="1566" actId="20577"/>
          <ac:spMkLst>
            <pc:docMk/>
            <pc:sldMk cId="3202645687" sldId="466"/>
            <ac:spMk id="3" creationId="{C0F549F7-CC88-5AA9-2B1A-07C5C92044D4}"/>
          </ac:spMkLst>
        </pc:spChg>
        <pc:spChg chg="mod">
          <ac:chgData name="Sini Hemming" userId="b1aebde7-0fc2-4541-9cd1-ca9af926869f" providerId="ADAL" clId="{1A6B5369-DE9A-4A7A-B543-DB9E8769244F}" dt="2024-07-11T06:53:02.139" v="1572" actId="6549"/>
          <ac:spMkLst>
            <pc:docMk/>
            <pc:sldMk cId="3202645687" sldId="466"/>
            <ac:spMk id="5" creationId="{5705B189-9DBE-4CE9-A64A-70FE69042728}"/>
          </ac:spMkLst>
        </pc:spChg>
      </pc:sldChg>
      <pc:sldChg chg="modSp mod modNotesTx">
        <pc:chgData name="Sini Hemming" userId="b1aebde7-0fc2-4541-9cd1-ca9af926869f" providerId="ADAL" clId="{1A6B5369-DE9A-4A7A-B543-DB9E8769244F}" dt="2024-07-11T06:55:05.239" v="1709"/>
        <pc:sldMkLst>
          <pc:docMk/>
          <pc:sldMk cId="2617597103" sldId="467"/>
        </pc:sldMkLst>
        <pc:spChg chg="mod">
          <ac:chgData name="Sini Hemming" userId="b1aebde7-0fc2-4541-9cd1-ca9af926869f" providerId="ADAL" clId="{1A6B5369-DE9A-4A7A-B543-DB9E8769244F}" dt="2024-07-11T06:54:40.302" v="1707" actId="20577"/>
          <ac:spMkLst>
            <pc:docMk/>
            <pc:sldMk cId="2617597103" sldId="467"/>
            <ac:spMk id="2" creationId="{CA732301-5FA8-6E63-F92A-6CA8A27332EA}"/>
          </ac:spMkLst>
        </pc:spChg>
        <pc:spChg chg="mod">
          <ac:chgData name="Sini Hemming" userId="b1aebde7-0fc2-4541-9cd1-ca9af926869f" providerId="ADAL" clId="{1A6B5369-DE9A-4A7A-B543-DB9E8769244F}" dt="2024-07-11T06:53:25.863" v="1591" actId="20577"/>
          <ac:spMkLst>
            <pc:docMk/>
            <pc:sldMk cId="2617597103" sldId="467"/>
            <ac:spMk id="5" creationId="{5705B189-9DBE-4CE9-A64A-70FE69042728}"/>
          </ac:spMkLst>
        </pc:spChg>
      </pc:sldChg>
      <pc:sldChg chg="addSp delSp modSp add mod modNotesTx">
        <pc:chgData name="Sini Hemming" userId="b1aebde7-0fc2-4541-9cd1-ca9af926869f" providerId="ADAL" clId="{1A6B5369-DE9A-4A7A-B543-DB9E8769244F}" dt="2024-07-11T07:01:39.438" v="2063" actId="20577"/>
        <pc:sldMkLst>
          <pc:docMk/>
          <pc:sldMk cId="43339468" sldId="468"/>
        </pc:sldMkLst>
        <pc:spChg chg="add mod">
          <ac:chgData name="Sini Hemming" userId="b1aebde7-0fc2-4541-9cd1-ca9af926869f" providerId="ADAL" clId="{1A6B5369-DE9A-4A7A-B543-DB9E8769244F}" dt="2024-07-11T07:00:54.832" v="2027" actId="1076"/>
          <ac:spMkLst>
            <pc:docMk/>
            <pc:sldMk cId="43339468" sldId="468"/>
            <ac:spMk id="2" creationId="{E1FA1AF0-CDCE-E5ED-64C3-1BC4DACC55AC}"/>
          </ac:spMkLst>
        </pc:spChg>
        <pc:spChg chg="mod">
          <ac:chgData name="Sini Hemming" userId="b1aebde7-0fc2-4541-9cd1-ca9af926869f" providerId="ADAL" clId="{1A6B5369-DE9A-4A7A-B543-DB9E8769244F}" dt="2024-07-11T07:01:39.438" v="2063" actId="20577"/>
          <ac:spMkLst>
            <pc:docMk/>
            <pc:sldMk cId="43339468" sldId="468"/>
            <ac:spMk id="5" creationId="{5705B189-9DBE-4CE9-A64A-70FE69042728}"/>
          </ac:spMkLst>
        </pc:spChg>
        <pc:spChg chg="del mod">
          <ac:chgData name="Sini Hemming" userId="b1aebde7-0fc2-4541-9cd1-ca9af926869f" providerId="ADAL" clId="{1A6B5369-DE9A-4A7A-B543-DB9E8769244F}" dt="2024-07-11T06:58:55.562" v="1849"/>
          <ac:spMkLst>
            <pc:docMk/>
            <pc:sldMk cId="43339468" sldId="468"/>
            <ac:spMk id="8" creationId="{D512AF81-3E56-B014-778A-CA4597C99A5A}"/>
          </ac:spMkLst>
        </pc:spChg>
        <pc:picChg chg="mod">
          <ac:chgData name="Sini Hemming" userId="b1aebde7-0fc2-4541-9cd1-ca9af926869f" providerId="ADAL" clId="{1A6B5369-DE9A-4A7A-B543-DB9E8769244F}" dt="2024-07-11T07:00:39.274" v="2024" actId="14100"/>
          <ac:picMkLst>
            <pc:docMk/>
            <pc:sldMk cId="43339468" sldId="468"/>
            <ac:picMk id="6" creationId="{05BDC5B6-A343-68FF-C778-7776159C0EAF}"/>
          </ac:picMkLst>
        </pc:picChg>
        <pc:picChg chg="mod">
          <ac:chgData name="Sini Hemming" userId="b1aebde7-0fc2-4541-9cd1-ca9af926869f" providerId="ADAL" clId="{1A6B5369-DE9A-4A7A-B543-DB9E8769244F}" dt="2024-07-11T07:00:58.909" v="2028" actId="14100"/>
          <ac:picMkLst>
            <pc:docMk/>
            <pc:sldMk cId="43339468" sldId="468"/>
            <ac:picMk id="7" creationId="{0BBBFCF1-26D7-4A44-9C74-1FB1C32C62F1}"/>
          </ac:picMkLst>
        </pc:picChg>
      </pc:sldChg>
      <pc:sldChg chg="add del">
        <pc:chgData name="Sini Hemming" userId="b1aebde7-0fc2-4541-9cd1-ca9af926869f" providerId="ADAL" clId="{1A6B5369-DE9A-4A7A-B543-DB9E8769244F}" dt="2024-07-11T07:09:30.531" v="2335"/>
        <pc:sldMkLst>
          <pc:docMk/>
          <pc:sldMk cId="1031659546" sldId="469"/>
        </pc:sldMkLst>
      </pc:sldChg>
      <pc:sldChg chg="modSp mod modNotesTx">
        <pc:chgData name="Sini Hemming" userId="b1aebde7-0fc2-4541-9cd1-ca9af926869f" providerId="ADAL" clId="{1A6B5369-DE9A-4A7A-B543-DB9E8769244F}" dt="2024-07-11T07:59:52.134" v="2764"/>
        <pc:sldMkLst>
          <pc:docMk/>
          <pc:sldMk cId="1723862277" sldId="469"/>
        </pc:sldMkLst>
        <pc:spChg chg="mod">
          <ac:chgData name="Sini Hemming" userId="b1aebde7-0fc2-4541-9cd1-ca9af926869f" providerId="ADAL" clId="{1A6B5369-DE9A-4A7A-B543-DB9E8769244F}" dt="2024-07-11T07:59:34.878" v="2763" actId="20577"/>
          <ac:spMkLst>
            <pc:docMk/>
            <pc:sldMk cId="1723862277" sldId="469"/>
            <ac:spMk id="2" creationId="{09581C74-FC46-A2AC-F9C4-B573A732D2D8}"/>
          </ac:spMkLst>
        </pc:spChg>
        <pc:spChg chg="mod">
          <ac:chgData name="Sini Hemming" userId="b1aebde7-0fc2-4541-9cd1-ca9af926869f" providerId="ADAL" clId="{1A6B5369-DE9A-4A7A-B543-DB9E8769244F}" dt="2024-07-11T07:59:25.388" v="2729" actId="20577"/>
          <ac:spMkLst>
            <pc:docMk/>
            <pc:sldMk cId="1723862277" sldId="469"/>
            <ac:spMk id="5" creationId="{0B59E062-2AC8-12AC-CDE0-E921EB5AB0B3}"/>
          </ac:spMkLst>
        </pc:spChg>
      </pc:sldChg>
      <pc:sldChg chg="modSp new mod">
        <pc:chgData name="Sini Hemming" userId="b1aebde7-0fc2-4541-9cd1-ca9af926869f" providerId="ADAL" clId="{1A6B5369-DE9A-4A7A-B543-DB9E8769244F}" dt="2024-07-11T10:11:22.714" v="3141" actId="20577"/>
        <pc:sldMkLst>
          <pc:docMk/>
          <pc:sldMk cId="1814857732" sldId="470"/>
        </pc:sldMkLst>
        <pc:spChg chg="mod">
          <ac:chgData name="Sini Hemming" userId="b1aebde7-0fc2-4541-9cd1-ca9af926869f" providerId="ADAL" clId="{1A6B5369-DE9A-4A7A-B543-DB9E8769244F}" dt="2024-07-11T10:10:15.923" v="3003" actId="20577"/>
          <ac:spMkLst>
            <pc:docMk/>
            <pc:sldMk cId="1814857732" sldId="470"/>
            <ac:spMk id="2" creationId="{9A9C4793-3672-62AC-14B0-A4B2EB8B0434}"/>
          </ac:spMkLst>
        </pc:spChg>
        <pc:spChg chg="mod">
          <ac:chgData name="Sini Hemming" userId="b1aebde7-0fc2-4541-9cd1-ca9af926869f" providerId="ADAL" clId="{1A6B5369-DE9A-4A7A-B543-DB9E8769244F}" dt="2024-07-11T10:11:22.714" v="3141" actId="20577"/>
          <ac:spMkLst>
            <pc:docMk/>
            <pc:sldMk cId="1814857732" sldId="470"/>
            <ac:spMk id="3" creationId="{203EDEEC-0037-A871-7E3A-3BC663C18C0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22BAF7-2A03-F541-AD13-7DC31B2EBF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FE39FE9-A916-064E-8AE8-25F81C6AB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7FA2E-E54B-A542-9E35-8D8F4F6290F7}" type="datetimeFigureOut">
              <a:rPr lang="fi-FI" smtClean="0"/>
              <a:t>15.8.2024</a:t>
            </a:fld>
            <a:endParaRPr lang="fi-FI"/>
          </a:p>
        </p:txBody>
      </p:sp>
      <p:sp>
        <p:nvSpPr>
          <p:cNvPr id="4" name="Footer Placeholder 3">
            <a:extLst>
              <a:ext uri="{FF2B5EF4-FFF2-40B4-BE49-F238E27FC236}">
                <a16:creationId xmlns:a16="http://schemas.microsoft.com/office/drawing/2014/main" id="{E376FA90-ABC8-8F48-A65E-E39E9A02D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BB7D4712-6CD5-EA45-BA1E-A59ABB916E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98ECD-AD95-6E4D-9861-9A2C5A60CE6F}" type="slidenum">
              <a:rPr lang="fi-FI" smtClean="0"/>
              <a:t>‹#›</a:t>
            </a:fld>
            <a:endParaRPr lang="fi-FI"/>
          </a:p>
        </p:txBody>
      </p:sp>
    </p:spTree>
    <p:extLst>
      <p:ext uri="{BB962C8B-B14F-4D97-AF65-F5344CB8AC3E}">
        <p14:creationId xmlns:p14="http://schemas.microsoft.com/office/powerpoint/2010/main" val="229042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4E878-FCB9-1147-A003-B0E3DDF520B0}" type="datetimeFigureOut">
              <a:rPr lang="fi-FI" smtClean="0"/>
              <a:t>15.8.2024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595E0-6BCA-764C-8B8A-0C7D03E99EF2}" type="slidenum">
              <a:rPr lang="fi-FI" smtClean="0"/>
              <a:t>‹#›</a:t>
            </a:fld>
            <a:endParaRPr lang="fi-FI"/>
          </a:p>
        </p:txBody>
      </p:sp>
    </p:spTree>
    <p:extLst>
      <p:ext uri="{BB962C8B-B14F-4D97-AF65-F5344CB8AC3E}">
        <p14:creationId xmlns:p14="http://schemas.microsoft.com/office/powerpoint/2010/main" val="2577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Vad</a:t>
            </a:r>
            <a:r>
              <a:rPr lang="fi-FI" dirty="0"/>
              <a:t> </a:t>
            </a:r>
            <a:r>
              <a:rPr lang="fi-FI" dirty="0" err="1"/>
              <a:t>har</a:t>
            </a:r>
            <a:r>
              <a:rPr lang="fi-FI" dirty="0"/>
              <a:t> Stormossen för </a:t>
            </a:r>
            <a:r>
              <a:rPr lang="fi-FI" dirty="0" err="1"/>
              <a:t>uppgifter</a:t>
            </a:r>
            <a:r>
              <a:rPr lang="fi-FI"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En </a:t>
            </a:r>
            <a:r>
              <a:rPr lang="fi-FI" dirty="0" err="1"/>
              <a:t>ekopunkt</a:t>
            </a: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En </a:t>
            </a:r>
            <a:r>
              <a:rPr lang="fi-FI" dirty="0" err="1"/>
              <a:t>återvinningsstation</a:t>
            </a: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err="1"/>
              <a:t>Stormossens</a:t>
            </a:r>
            <a:r>
              <a:rPr lang="fi-FI" dirty="0"/>
              <a:t> </a:t>
            </a:r>
            <a:r>
              <a:rPr lang="fi-FI" dirty="0" err="1"/>
              <a:t>biogasanläggning</a:t>
            </a: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En </a:t>
            </a:r>
            <a:r>
              <a:rPr lang="fi-FI" dirty="0" err="1"/>
              <a:t>biogasbuss</a:t>
            </a: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Minimossen</a:t>
            </a:r>
            <a:endParaRPr lang="sv-FI" dirty="0"/>
          </a:p>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3</a:t>
            </a:fld>
            <a:endParaRPr lang="fi-FI"/>
          </a:p>
        </p:txBody>
      </p:sp>
    </p:spTree>
    <p:extLst>
      <p:ext uri="{BB962C8B-B14F-4D97-AF65-F5344CB8AC3E}">
        <p14:creationId xmlns:p14="http://schemas.microsoft.com/office/powerpoint/2010/main" val="234583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paperinkeräykseen</a:t>
            </a:r>
            <a:r>
              <a:rPr lang="sv-SE" b="1" dirty="0"/>
              <a:t>? </a:t>
            </a:r>
            <a:r>
              <a:rPr lang="sv-SE" b="0" dirty="0" err="1"/>
              <a:t>Sellainen</a:t>
            </a:r>
            <a:r>
              <a:rPr lang="sv-SE" b="0" dirty="0"/>
              <a:t> </a:t>
            </a:r>
            <a:r>
              <a:rPr lang="sv-SE" b="0" dirty="0" err="1"/>
              <a:t>paperi</a:t>
            </a:r>
            <a:r>
              <a:rPr lang="sv-SE" b="0" dirty="0"/>
              <a:t>, </a:t>
            </a:r>
            <a:r>
              <a:rPr lang="sv-SE" b="0" dirty="0" err="1"/>
              <a:t>mitä</a:t>
            </a:r>
            <a:r>
              <a:rPr lang="sv-SE" b="0" dirty="0"/>
              <a:t> </a:t>
            </a:r>
            <a:r>
              <a:rPr lang="sv-SE" b="0" dirty="0" err="1"/>
              <a:t>tulee</a:t>
            </a:r>
            <a:r>
              <a:rPr lang="sv-SE" b="0" dirty="0"/>
              <a:t> </a:t>
            </a:r>
            <a:r>
              <a:rPr lang="sv-SE" b="0" dirty="0" err="1"/>
              <a:t>postiluukusta</a:t>
            </a:r>
            <a:r>
              <a:rPr lang="sv-SE" b="0" dirty="0"/>
              <a:t>, </a:t>
            </a:r>
            <a:r>
              <a:rPr lang="sv-SE" b="0" dirty="0" err="1"/>
              <a:t>esim</a:t>
            </a:r>
            <a:r>
              <a:rPr lang="sv-SE" b="0" dirty="0"/>
              <a:t>. </a:t>
            </a:r>
            <a:r>
              <a:rPr lang="sv-SE" b="0" dirty="0" err="1"/>
              <a:t>sanomalehdet</a:t>
            </a:r>
            <a:r>
              <a:rPr lang="sv-SE" b="0" dirty="0"/>
              <a:t>, </a:t>
            </a:r>
            <a:r>
              <a:rPr lang="sv-SE" b="0" dirty="0" err="1"/>
              <a:t>mainoslehtiset</a:t>
            </a:r>
            <a:r>
              <a:rPr lang="sv-SE" b="0" dirty="0"/>
              <a:t>, </a:t>
            </a:r>
            <a:r>
              <a:rPr lang="sv-SE" b="0" dirty="0" err="1"/>
              <a:t>kirjekuoret</a:t>
            </a:r>
            <a:r>
              <a:rPr lang="sv-SE" b="0" dirty="0"/>
              <a:t> ja </a:t>
            </a:r>
            <a:r>
              <a:rPr lang="sv-SE" b="0" dirty="0" err="1"/>
              <a:t>aikakauslehdet</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paperinkeräysastiaan</a:t>
            </a:r>
            <a:r>
              <a:rPr lang="sv-SE" b="0" dirty="0"/>
              <a:t>.</a:t>
            </a:r>
          </a:p>
          <a:p>
            <a:r>
              <a:rPr lang="sv-SE" b="1" dirty="0" err="1"/>
              <a:t>Kierrätys</a:t>
            </a:r>
            <a:r>
              <a:rPr lang="sv-SE" b="1" dirty="0"/>
              <a:t>: </a:t>
            </a:r>
            <a:r>
              <a:rPr lang="sv-SE" b="0" dirty="0" err="1"/>
              <a:t>Paperista</a:t>
            </a:r>
            <a:r>
              <a:rPr lang="sv-SE" b="0" dirty="0"/>
              <a:t> </a:t>
            </a:r>
            <a:r>
              <a:rPr lang="sv-SE" b="0" dirty="0" err="1"/>
              <a:t>tehdään</a:t>
            </a:r>
            <a:r>
              <a:rPr lang="sv-SE" b="0" dirty="0"/>
              <a:t> </a:t>
            </a:r>
            <a:r>
              <a:rPr lang="sv-SE" b="0" dirty="0" err="1"/>
              <a:t>uusia</a:t>
            </a:r>
            <a:r>
              <a:rPr lang="sv-SE" b="0" dirty="0"/>
              <a:t> </a:t>
            </a:r>
            <a:r>
              <a:rPr lang="sv-SE" b="0" dirty="0" err="1"/>
              <a:t>paperituotteita</a:t>
            </a:r>
            <a:r>
              <a:rPr lang="sv-SE" b="0" dirty="0"/>
              <a:t>, kuten </a:t>
            </a:r>
            <a:r>
              <a:rPr lang="sv-SE" b="0" dirty="0" err="1"/>
              <a:t>sanomalehtiä</a:t>
            </a:r>
            <a:r>
              <a:rPr lang="sv-SE" b="0" dirty="0"/>
              <a:t> ja wc-</a:t>
            </a:r>
            <a:r>
              <a:rPr lang="sv-SE" b="0" dirty="0" err="1"/>
              <a:t>paperia</a:t>
            </a:r>
            <a:endParaRPr lang="sv-SE" b="0" dirty="0"/>
          </a:p>
          <a:p>
            <a:r>
              <a:rPr lang="sv-SE" b="1" dirty="0" err="1"/>
              <a:t>Älä</a:t>
            </a:r>
            <a:r>
              <a:rPr lang="sv-SE" b="1" dirty="0"/>
              <a:t> </a:t>
            </a:r>
            <a:r>
              <a:rPr lang="sv-SE" b="1" dirty="0" err="1"/>
              <a:t>laita</a:t>
            </a:r>
            <a:r>
              <a:rPr lang="sv-SE" b="1" dirty="0"/>
              <a:t>: </a:t>
            </a:r>
            <a:r>
              <a:rPr lang="sv-SE" b="0" dirty="0" err="1"/>
              <a:t>Pahvia</a:t>
            </a:r>
            <a:r>
              <a:rPr lang="sv-SE" b="0" dirty="0"/>
              <a:t>, </a:t>
            </a:r>
            <a:r>
              <a:rPr lang="sv-SE" b="0" dirty="0" err="1"/>
              <a:t>kartonkia</a:t>
            </a:r>
            <a:r>
              <a:rPr lang="sv-SE" b="0" dirty="0"/>
              <a:t> tai </a:t>
            </a:r>
            <a:r>
              <a:rPr lang="sv-SE" b="0" dirty="0" err="1"/>
              <a:t>lahjapaperia</a:t>
            </a:r>
            <a:r>
              <a:rPr lang="sv-SE" b="0" dirty="0"/>
              <a: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12</a:t>
            </a:fld>
            <a:endParaRPr lang="fi-FI"/>
          </a:p>
        </p:txBody>
      </p:sp>
    </p:spTree>
    <p:extLst>
      <p:ext uri="{BB962C8B-B14F-4D97-AF65-F5344CB8AC3E}">
        <p14:creationId xmlns:p14="http://schemas.microsoft.com/office/powerpoint/2010/main" val="237435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Alla metallförpackningar och föremål som till största delen består av metall.</a:t>
            </a:r>
          </a:p>
          <a:p>
            <a:r>
              <a:rPr lang="sv-SE" b="1" dirty="0"/>
              <a:t>Vart ska det föras? </a:t>
            </a:r>
            <a:r>
              <a:rPr lang="sv-SE" b="0" dirty="0"/>
              <a:t>Ek</a:t>
            </a:r>
            <a:r>
              <a:rPr lang="sv-SE" dirty="0"/>
              <a:t>opunkterna eller metallinsamlingen hemma på gården</a:t>
            </a:r>
          </a:p>
          <a:p>
            <a:r>
              <a:rPr lang="sv-SE" b="1" dirty="0"/>
              <a:t>Återvinning: </a:t>
            </a:r>
            <a:r>
              <a:rPr lang="sv-SE" dirty="0"/>
              <a:t>Av metall gör man nya metallprodukter, t.ex. cykelramar. Metall går att återvinnas hur många gånger som helst.</a:t>
            </a:r>
          </a:p>
          <a:p>
            <a:r>
              <a:rPr lang="sv-SE" b="1" dirty="0"/>
              <a:t>Lägg inte i metallinsamlingen: </a:t>
            </a:r>
            <a:r>
              <a:rPr lang="sv-SE" dirty="0"/>
              <a:t>Metallförpackningar med innehåll, t.ex. farligt avfall.</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13</a:t>
            </a:fld>
            <a:endParaRPr lang="fi-FI"/>
          </a:p>
        </p:txBody>
      </p:sp>
    </p:spTree>
    <p:extLst>
      <p:ext uri="{BB962C8B-B14F-4D97-AF65-F5344CB8AC3E}">
        <p14:creationId xmlns:p14="http://schemas.microsoft.com/office/powerpoint/2010/main" val="34999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får sättas hit? </a:t>
            </a:r>
            <a:r>
              <a:rPr lang="sv-SE" dirty="0"/>
              <a:t>Ursköljda glasburkar och glasflaskor (utan pant)</a:t>
            </a:r>
          </a:p>
          <a:p>
            <a:r>
              <a:rPr lang="sv-SE" b="1" dirty="0"/>
              <a:t>Vart ska det föras? </a:t>
            </a:r>
            <a:r>
              <a:rPr lang="sv-SE" b="0" dirty="0"/>
              <a:t>Ek</a:t>
            </a:r>
            <a:r>
              <a:rPr lang="sv-SE" dirty="0"/>
              <a:t>opunkterna eller glasinsamlingen hemma</a:t>
            </a:r>
          </a:p>
          <a:p>
            <a:r>
              <a:rPr lang="sv-SE" b="1" dirty="0"/>
              <a:t>Återvinning: </a:t>
            </a:r>
            <a:r>
              <a:rPr lang="sv-SE" dirty="0"/>
              <a:t>Av returglas görs nya glasflaskor och –burkar.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Lägg inte i glasinsamlingen:</a:t>
            </a:r>
            <a:r>
              <a:rPr lang="sv-SE" dirty="0"/>
              <a:t> Glasföremål, så som dricksglas, spegelglas, fönsterglas, porslin osv.</a:t>
            </a:r>
          </a:p>
          <a:p>
            <a:pPr marL="0" indent="0">
              <a:buFont typeface="Arial" panose="020B0604020202020204" pitchFamily="34" charset="0"/>
              <a:buNone/>
            </a:pP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14</a:t>
            </a:fld>
            <a:endParaRPr lang="fi-FI"/>
          </a:p>
        </p:txBody>
      </p:sp>
    </p:spTree>
    <p:extLst>
      <p:ext uri="{BB962C8B-B14F-4D97-AF65-F5344CB8AC3E}">
        <p14:creationId xmlns:p14="http://schemas.microsoft.com/office/powerpoint/2010/main" val="40804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Tomma och torra plastförpackningar. En förpackning har innehållit något när man köpt 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b="0" dirty="0"/>
              <a:t>Flera </a:t>
            </a:r>
            <a:r>
              <a:rPr lang="sv-SE" b="0" dirty="0" err="1"/>
              <a:t>Rinki</a:t>
            </a:r>
            <a:r>
              <a:rPr lang="sv-SE" b="0" dirty="0"/>
              <a:t>-ekopunkter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Återvinning: </a:t>
            </a:r>
            <a:r>
              <a:rPr lang="sv-SE" b="0" dirty="0"/>
              <a:t>Av plast görs bl.a. städredskap, byggmaterial och plastpåsar.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Lägg inte i plastinsamlingen: </a:t>
            </a:r>
            <a:r>
              <a:rPr lang="sv-SE" b="0" dirty="0"/>
              <a:t>Smutsiga plastförpackningar. Andra </a:t>
            </a:r>
            <a:r>
              <a:rPr lang="sv-SE" dirty="0"/>
              <a:t>plastsaker så som tandborstar, plastleksaker, frysaskar osv. är blandavfall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16</a:t>
            </a:fld>
            <a:endParaRPr lang="fi-FI"/>
          </a:p>
        </p:txBody>
      </p:sp>
    </p:spTree>
    <p:extLst>
      <p:ext uri="{BB962C8B-B14F-4D97-AF65-F5344CB8AC3E}">
        <p14:creationId xmlns:p14="http://schemas.microsoft.com/office/powerpoint/2010/main" val="386796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tx2"/>
                </a:solidFill>
                <a:latin typeface="Houschka Pro Light" panose="02000503030000020003" pitchFamily="2" charset="0"/>
              </a:rPr>
              <a:t>Av </a:t>
            </a:r>
            <a:r>
              <a:rPr lang="fi-FI" sz="1200" dirty="0" err="1">
                <a:solidFill>
                  <a:schemeClr val="tx2"/>
                </a:solidFill>
                <a:latin typeface="Houschka Pro Light" panose="02000503030000020003" pitchFamily="2" charset="0"/>
              </a:rPr>
              <a:t>återvinningsplast</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tillverkas</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bl.a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plastpåsar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sopsäckar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husgeråd</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och</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byggmaterial</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Pantflaskor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och</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burkar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finns</a:t>
            </a:r>
            <a:r>
              <a:rPr lang="fi-FI" sz="1200" dirty="0">
                <a:solidFill>
                  <a:schemeClr val="tx2"/>
                </a:solidFill>
                <a:latin typeface="Houschka Pro Light" panose="02000503030000020003" pitchFamily="2" charset="0"/>
              </a:rPr>
              <a:t> för </a:t>
            </a:r>
            <a:r>
              <a:rPr lang="fi-FI" sz="1200" dirty="0" err="1">
                <a:solidFill>
                  <a:schemeClr val="tx2"/>
                </a:solidFill>
                <a:latin typeface="Houschka Pro Light" panose="02000503030000020003" pitchFamily="2" charset="0"/>
              </a:rPr>
              <a:t>att</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materialet</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ska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komma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tillbaka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till</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återvinningen</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Över</a:t>
            </a:r>
            <a:r>
              <a:rPr lang="fi-FI" sz="1200" dirty="0">
                <a:solidFill>
                  <a:schemeClr val="tx2"/>
                </a:solidFill>
                <a:latin typeface="Houschka Pro Light" panose="02000503030000020003" pitchFamily="2" charset="0"/>
              </a:rPr>
              <a:t> 90 % av </a:t>
            </a:r>
            <a:r>
              <a:rPr lang="fi-FI" sz="1200" dirty="0" err="1">
                <a:solidFill>
                  <a:schemeClr val="tx2"/>
                </a:solidFill>
                <a:latin typeface="Houschka Pro Light" panose="02000503030000020003" pitchFamily="2" charset="0"/>
              </a:rPr>
              <a:t>panten</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cirkulerar</a:t>
            </a:r>
            <a:r>
              <a:rPr lang="fi-FI" sz="1200" dirty="0">
                <a:solidFill>
                  <a:schemeClr val="tx2"/>
                </a:solidFill>
                <a:latin typeface="Houschka Pro Light" panose="02000503030000020003"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tx2"/>
              </a:solidFill>
              <a:latin typeface="Houschka Pro Light" panose="02000503030000020003" pitchFamily="2" charset="0"/>
            </a:endParaRPr>
          </a:p>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17</a:t>
            </a:fld>
            <a:endParaRPr lang="fi-FI"/>
          </a:p>
        </p:txBody>
      </p:sp>
    </p:spTree>
    <p:extLst>
      <p:ext uri="{BB962C8B-B14F-4D97-AF65-F5344CB8AC3E}">
        <p14:creationId xmlns:p14="http://schemas.microsoft.com/office/powerpoint/2010/main" val="386144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Torra, rena och tillplattade förpackningar av kartong</a:t>
            </a:r>
          </a:p>
          <a:p>
            <a:r>
              <a:rPr lang="sv-SE" b="1" dirty="0"/>
              <a:t>Vart ska det föras? </a:t>
            </a:r>
            <a:r>
              <a:rPr lang="sv-SE" b="0" dirty="0" err="1"/>
              <a:t>Rinkis</a:t>
            </a:r>
            <a:r>
              <a:rPr lang="sv-SE" b="0" dirty="0"/>
              <a:t> ekopunkter eller kartonginsamling </a:t>
            </a:r>
            <a:r>
              <a:rPr lang="sv-SE" dirty="0"/>
              <a:t>hemma</a:t>
            </a:r>
          </a:p>
          <a:p>
            <a:r>
              <a:rPr lang="sv-SE" b="1" dirty="0"/>
              <a:t>Återvinning: </a:t>
            </a:r>
            <a:r>
              <a:rPr lang="sv-SE" b="0" dirty="0"/>
              <a:t>Av kartong görs nya kartongprodukter</a:t>
            </a:r>
          </a:p>
          <a:p>
            <a:r>
              <a:rPr lang="sv-SE" b="1" dirty="0"/>
              <a:t>Lägg inte i kartonginsamlingen: </a:t>
            </a:r>
            <a:r>
              <a:rPr lang="sv-SE" b="0" dirty="0"/>
              <a:t>Smutsig kartong</a:t>
            </a:r>
            <a:endParaRPr lang="sv-SE" dirty="0"/>
          </a:p>
          <a:p>
            <a:pPr marL="0" indent="0">
              <a:buFont typeface="Arial" panose="020B0604020202020204" pitchFamily="34" charset="0"/>
              <a:buNone/>
            </a:pP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18</a:t>
            </a:fld>
            <a:endParaRPr lang="fi-FI"/>
          </a:p>
        </p:txBody>
      </p:sp>
    </p:spTree>
    <p:extLst>
      <p:ext uri="{BB962C8B-B14F-4D97-AF65-F5344CB8AC3E}">
        <p14:creationId xmlns:p14="http://schemas.microsoft.com/office/powerpoint/2010/main" val="2506277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b="0" dirty="0"/>
              <a:t>Sådant </a:t>
            </a:r>
            <a:r>
              <a:rPr lang="sv-SE" dirty="0"/>
              <a:t>som inte går att återvinna.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Brännbara tunnan på egen gård.</a:t>
            </a:r>
          </a:p>
          <a:p>
            <a:r>
              <a:rPr lang="sv-SE" b="1" dirty="0"/>
              <a:t>Återvinning: </a:t>
            </a:r>
            <a:r>
              <a:rPr lang="sv-SE" b="0" dirty="0"/>
              <a:t>Återvinns som energi. Bränns vid </a:t>
            </a:r>
            <a:r>
              <a:rPr lang="sv-SE" b="0" dirty="0" err="1"/>
              <a:t>Westenergys</a:t>
            </a:r>
            <a:r>
              <a:rPr lang="sv-SE" b="0" dirty="0"/>
              <a:t> anläggning och blir till el och värme.</a:t>
            </a:r>
          </a:p>
          <a:p>
            <a:r>
              <a:rPr lang="sv-SE" b="1" dirty="0"/>
              <a:t>Lägg inte i brännbart avfall: </a:t>
            </a:r>
            <a:r>
              <a:rPr lang="sv-SE" b="0" dirty="0"/>
              <a:t>Farligt avfall eller el- och elektronikprylar (förs till återvinningsstationen)</a:t>
            </a:r>
            <a:endParaRPr lang="sv-FI" b="0" dirty="0"/>
          </a:p>
          <a:p>
            <a:pPr marL="0" indent="0">
              <a:buFont typeface="Arial" panose="020B0604020202020204" pitchFamily="34" charset="0"/>
              <a:buNone/>
            </a:pPr>
            <a:endParaRPr lang="sv-SE" b="1"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19</a:t>
            </a:fld>
            <a:endParaRPr lang="fi-FI"/>
          </a:p>
        </p:txBody>
      </p:sp>
    </p:spTree>
    <p:extLst>
      <p:ext uri="{BB962C8B-B14F-4D97-AF65-F5344CB8AC3E}">
        <p14:creationId xmlns:p14="http://schemas.microsoft.com/office/powerpoint/2010/main" val="2826948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paristojen</a:t>
            </a:r>
            <a:r>
              <a:rPr lang="sv-SE" b="1" dirty="0"/>
              <a:t> </a:t>
            </a:r>
            <a:r>
              <a:rPr lang="sv-SE" b="1" dirty="0" err="1"/>
              <a:t>keräykseen</a:t>
            </a:r>
            <a:r>
              <a:rPr lang="sv-SE" b="1" dirty="0"/>
              <a:t>? </a:t>
            </a:r>
            <a:r>
              <a:rPr lang="sv-SE" b="0" dirty="0" err="1"/>
              <a:t>Kaikki</a:t>
            </a:r>
            <a:r>
              <a:rPr lang="sv-SE" b="0" dirty="0"/>
              <a:t> </a:t>
            </a:r>
            <a:r>
              <a:rPr lang="sv-SE" b="0" dirty="0" err="1"/>
              <a:t>paristot</a:t>
            </a:r>
            <a:r>
              <a:rPr lang="sv-SE" b="0" dirty="0"/>
              <a:t> ja </a:t>
            </a:r>
            <a:r>
              <a:rPr lang="sv-SE" b="0" dirty="0" err="1"/>
              <a:t>pienakut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oman</a:t>
            </a:r>
            <a:r>
              <a:rPr lang="sv-SE" b="0" dirty="0"/>
              <a:t> </a:t>
            </a:r>
            <a:r>
              <a:rPr lang="sv-SE" b="0" dirty="0" err="1"/>
              <a:t>pihan</a:t>
            </a:r>
            <a:r>
              <a:rPr lang="sv-SE" b="0" dirty="0"/>
              <a:t> </a:t>
            </a:r>
            <a:r>
              <a:rPr lang="sv-SE" b="0" dirty="0" err="1"/>
              <a:t>paristonkeräysastiaan</a:t>
            </a:r>
            <a:r>
              <a:rPr lang="sv-SE" b="0" dirty="0"/>
              <a:t>. Paristoja </a:t>
            </a:r>
            <a:r>
              <a:rPr lang="sv-SE" b="0" dirty="0" err="1"/>
              <a:t>kerätään</a:t>
            </a:r>
            <a:r>
              <a:rPr lang="sv-SE" b="0" dirty="0"/>
              <a:t> </a:t>
            </a:r>
            <a:r>
              <a:rPr lang="sv-SE" b="0" dirty="0" err="1"/>
              <a:t>myös</a:t>
            </a:r>
            <a:r>
              <a:rPr lang="sv-SE" b="0" dirty="0"/>
              <a:t> </a:t>
            </a:r>
            <a:r>
              <a:rPr lang="sv-SE" b="0" dirty="0" err="1"/>
              <a:t>kaikissa</a:t>
            </a:r>
            <a:r>
              <a:rPr lang="sv-SE" b="0" dirty="0"/>
              <a:t> </a:t>
            </a:r>
            <a:r>
              <a:rPr lang="sv-SE" b="0" dirty="0" err="1"/>
              <a:t>niitä</a:t>
            </a:r>
            <a:r>
              <a:rPr lang="sv-SE" b="0" dirty="0"/>
              <a:t> </a:t>
            </a:r>
            <a:r>
              <a:rPr lang="sv-SE" b="0" dirty="0" err="1"/>
              <a:t>myyvissä</a:t>
            </a:r>
            <a:r>
              <a:rPr lang="sv-SE" b="0" dirty="0"/>
              <a:t> </a:t>
            </a:r>
            <a:r>
              <a:rPr lang="sv-SE" b="0" dirty="0" err="1"/>
              <a:t>kaupoissa</a:t>
            </a:r>
            <a:r>
              <a:rPr lang="sv-SE" b="0" dirty="0"/>
              <a:t>. </a:t>
            </a:r>
          </a:p>
          <a:p>
            <a:r>
              <a:rPr lang="sv-SE" b="1" dirty="0" err="1"/>
              <a:t>Kierrätys</a:t>
            </a:r>
            <a:r>
              <a:rPr lang="sv-SE" b="1" dirty="0"/>
              <a:t>: </a:t>
            </a:r>
            <a:r>
              <a:rPr lang="sv-SE" b="0" dirty="0" err="1"/>
              <a:t>Metallit</a:t>
            </a:r>
            <a:r>
              <a:rPr lang="sv-SE" b="0" dirty="0"/>
              <a:t> </a:t>
            </a:r>
            <a:r>
              <a:rPr lang="sv-SE" b="0" dirty="0" err="1"/>
              <a:t>kierrätetään</a:t>
            </a:r>
            <a:r>
              <a:rPr lang="sv-SE" b="0" dirty="0"/>
              <a:t> ja </a:t>
            </a:r>
            <a:r>
              <a:rPr lang="sv-SE" b="0" dirty="0" err="1"/>
              <a:t>tiettyjä</a:t>
            </a:r>
            <a:r>
              <a:rPr lang="sv-SE" b="0" dirty="0"/>
              <a:t> </a:t>
            </a:r>
            <a:r>
              <a:rPr lang="sv-SE" b="0" dirty="0" err="1"/>
              <a:t>aineita</a:t>
            </a:r>
            <a:r>
              <a:rPr lang="sv-SE" b="0" dirty="0"/>
              <a:t> </a:t>
            </a:r>
            <a:r>
              <a:rPr lang="sv-SE" b="0" dirty="0" err="1"/>
              <a:t>käytetään</a:t>
            </a:r>
            <a:r>
              <a:rPr lang="sv-SE" b="0" dirty="0"/>
              <a:t> </a:t>
            </a:r>
            <a:r>
              <a:rPr lang="sv-SE" b="0" dirty="0" err="1"/>
              <a:t>maatalouden</a:t>
            </a:r>
            <a:r>
              <a:rPr lang="sv-SE" b="0" dirty="0"/>
              <a:t> </a:t>
            </a:r>
            <a:r>
              <a:rPr lang="sv-SE" b="0" dirty="0" err="1"/>
              <a:t>lannoitteena</a:t>
            </a:r>
            <a:r>
              <a:rPr lang="sv-SE" b="0" dirty="0"/>
              <a:t>.</a:t>
            </a:r>
          </a:p>
          <a:p>
            <a:r>
              <a:rPr lang="sv-SE" b="1" dirty="0" err="1"/>
              <a:t>Älä</a:t>
            </a:r>
            <a:r>
              <a:rPr lang="sv-SE" b="1" dirty="0"/>
              <a:t> </a:t>
            </a:r>
            <a:r>
              <a:rPr lang="sv-SE" b="1" dirty="0" err="1"/>
              <a:t>laita</a:t>
            </a:r>
            <a:r>
              <a:rPr lang="sv-SE" b="1" dirty="0"/>
              <a:t>: </a:t>
            </a:r>
            <a:r>
              <a:rPr lang="sv-SE" b="0" dirty="0" err="1"/>
              <a:t>Sähkö</a:t>
            </a:r>
            <a:r>
              <a:rPr lang="sv-SE" b="0" dirty="0"/>
              <a:t>- ja </a:t>
            </a:r>
            <a:r>
              <a:rPr lang="sv-SE" b="0" dirty="0" err="1"/>
              <a:t>elektroniikkaromua</a:t>
            </a:r>
            <a:r>
              <a:rPr lang="sv-SE" b="0" dirty="0"/>
              <a:t> (</a:t>
            </a:r>
            <a:r>
              <a:rPr lang="sv-SE" b="0" dirty="0" err="1"/>
              <a:t>viedään</a:t>
            </a:r>
            <a:r>
              <a:rPr lang="sv-SE" b="0" dirty="0"/>
              <a:t> </a:t>
            </a:r>
            <a:r>
              <a:rPr lang="sv-SE" b="0" dirty="0" err="1"/>
              <a:t>hyötykäyttöasemalle</a:t>
            </a:r>
            <a:r>
              <a:rPr lang="sv-SE" b="0" dirty="0"/>
              <a:t>)</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TÄRKEÄÄ! </a:t>
            </a:r>
            <a:r>
              <a:rPr lang="sv-SE" b="0" dirty="0" err="1"/>
              <a:t>Teippaa</a:t>
            </a:r>
            <a:r>
              <a:rPr lang="sv-SE" b="0" dirty="0"/>
              <a:t> </a:t>
            </a:r>
            <a:r>
              <a:rPr lang="sv-SE" b="0" dirty="0" err="1"/>
              <a:t>navat</a:t>
            </a:r>
            <a:r>
              <a:rPr lang="sv-SE" b="0" dirty="0"/>
              <a:t> </a:t>
            </a:r>
            <a:r>
              <a:rPr lang="sv-SE" b="0" dirty="0" err="1"/>
              <a:t>oikosulun</a:t>
            </a:r>
            <a:r>
              <a:rPr lang="sv-SE" b="0" dirty="0"/>
              <a:t> ja </a:t>
            </a:r>
            <a:r>
              <a:rPr lang="sv-SE" b="0" dirty="0" err="1"/>
              <a:t>tulipalon</a:t>
            </a:r>
            <a:r>
              <a:rPr lang="sv-SE" b="0" dirty="0"/>
              <a:t> </a:t>
            </a:r>
            <a:r>
              <a:rPr lang="sv-SE" b="0" dirty="0" err="1"/>
              <a:t>mahdollisuuden</a:t>
            </a:r>
            <a:r>
              <a:rPr lang="sv-SE" b="0" dirty="0"/>
              <a:t> </a:t>
            </a:r>
            <a:r>
              <a:rPr lang="sv-SE" b="0" dirty="0" err="1"/>
              <a:t>ehkäisemiseksi</a:t>
            </a:r>
            <a:r>
              <a:rPr lang="sv-SE" b="0" dirty="0"/>
              <a:t>. </a:t>
            </a:r>
            <a:r>
              <a:rPr lang="sv-SE" b="0" dirty="0" err="1"/>
              <a:t>Paristot</a:t>
            </a:r>
            <a:r>
              <a:rPr lang="sv-SE" b="0" dirty="0"/>
              <a:t> </a:t>
            </a:r>
            <a:r>
              <a:rPr lang="sv-SE" b="0" dirty="0" err="1"/>
              <a:t>ovat</a:t>
            </a:r>
            <a:r>
              <a:rPr lang="sv-SE" b="0" dirty="0"/>
              <a:t> </a:t>
            </a:r>
            <a:r>
              <a:rPr lang="sv-SE" b="0" dirty="0" err="1"/>
              <a:t>vaarallista</a:t>
            </a:r>
            <a:r>
              <a:rPr lang="sv-SE" b="0" dirty="0"/>
              <a:t> </a:t>
            </a:r>
            <a:r>
              <a:rPr lang="sv-SE" b="0" dirty="0" err="1"/>
              <a:t>jätettä</a:t>
            </a:r>
            <a:r>
              <a:rPr lang="sv-SE" b="0" dirty="0"/>
              <a:t>, </a:t>
            </a:r>
            <a:r>
              <a:rPr lang="sv-SE" b="0" dirty="0" err="1"/>
              <a:t>joten</a:t>
            </a:r>
            <a:r>
              <a:rPr lang="sv-SE" b="0" dirty="0"/>
              <a:t> </a:t>
            </a:r>
            <a:r>
              <a:rPr lang="sv-SE" b="0" dirty="0" err="1"/>
              <a:t>ne</a:t>
            </a:r>
            <a:r>
              <a:rPr lang="sv-SE" b="0" dirty="0"/>
              <a:t> </a:t>
            </a:r>
            <a:r>
              <a:rPr lang="sv-SE" b="0" dirty="0" err="1"/>
              <a:t>tulee</a:t>
            </a:r>
            <a:r>
              <a:rPr lang="sv-SE" b="0" dirty="0"/>
              <a:t> </a:t>
            </a:r>
            <a:r>
              <a:rPr lang="sv-SE" b="0" dirty="0" err="1"/>
              <a:t>aina</a:t>
            </a:r>
            <a:r>
              <a:rPr lang="sv-SE" b="0" dirty="0"/>
              <a:t> </a:t>
            </a:r>
            <a:r>
              <a:rPr lang="sv-SE" b="0" dirty="0" err="1"/>
              <a:t>lajitella</a:t>
            </a:r>
            <a:r>
              <a:rPr lang="sv-SE" b="0" dirty="0"/>
              <a:t> </a:t>
            </a:r>
            <a:r>
              <a:rPr lang="sv-SE" b="0" dirty="0" err="1"/>
              <a:t>erikseen</a:t>
            </a:r>
            <a:r>
              <a:rPr lang="sv-SE" b="0" dirty="0"/>
              <a:t>.</a:t>
            </a:r>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20</a:t>
            </a:fld>
            <a:endParaRPr lang="fi-FI"/>
          </a:p>
        </p:txBody>
      </p:sp>
    </p:spTree>
    <p:extLst>
      <p:ext uri="{BB962C8B-B14F-4D97-AF65-F5344CB8AC3E}">
        <p14:creationId xmlns:p14="http://schemas.microsoft.com/office/powerpoint/2010/main" val="1174688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Font typeface="Arial" panose="020B0604020202020204" pitchFamily="34" charset="0"/>
              <a:buChar char="•"/>
            </a:pPr>
            <a:r>
              <a:rPr lang="sv-SE" b="1" dirty="0"/>
              <a:t>Vad hör hit? </a:t>
            </a:r>
            <a:r>
              <a:rPr lang="sv-SE" b="0" dirty="0"/>
              <a:t>Bl.a. </a:t>
            </a:r>
            <a:r>
              <a:rPr lang="sv-FI" b="0" i="0" dirty="0">
                <a:solidFill>
                  <a:srgbClr val="FFFFFF"/>
                </a:solidFill>
                <a:effectLst/>
                <a:latin typeface="Source Sans Pro" panose="020B0503030403020204" pitchFamily="34" charset="0"/>
              </a:rPr>
              <a:t>Oljeavfall, lösningsmedel, målarfärg, lack (även nagellack),  aerosolflaskor, ex. deodorant och hårspray, basiska rengörings- och tvättmedel, bekämpnings- och desinfektionsmedel, nyårstenn, lysrör, kompaktlysrör och energisnåla lampor, kvicksilvertermometrar</a:t>
            </a:r>
          </a:p>
          <a:p>
            <a:pPr algn="l">
              <a:buFont typeface="Arial" panose="020B0604020202020204" pitchFamily="34" charset="0"/>
              <a:buNone/>
            </a:pPr>
            <a:r>
              <a:rPr lang="sv-SE" b="1" dirty="0"/>
              <a:t>Vart ska det föras? </a:t>
            </a:r>
            <a:r>
              <a:rPr lang="sv-SE" dirty="0"/>
              <a:t>Återvinningsstationerna</a:t>
            </a:r>
          </a:p>
          <a:p>
            <a:r>
              <a:rPr lang="sv-SE" b="1" dirty="0"/>
              <a:t>Återvinning: </a:t>
            </a:r>
            <a:r>
              <a:rPr lang="sv-SE" b="0" dirty="0"/>
              <a:t>Hanteras och oskadliggörs vid Fortum i Riihimäki</a:t>
            </a:r>
          </a:p>
          <a:p>
            <a:r>
              <a:rPr lang="sv-SE" b="1" dirty="0"/>
              <a:t>Inte farligt avfall: </a:t>
            </a:r>
            <a:r>
              <a:rPr lang="sv-SE" b="0" dirty="0"/>
              <a:t>Tomma behållare av t.ex. hårspray och målfärg kan sorteras enligt förpackningen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VIKTIGT! </a:t>
            </a:r>
            <a:r>
              <a:rPr lang="sv-SE" b="0" dirty="0"/>
              <a:t>Blanda inte olika farliga avfall! </a:t>
            </a:r>
            <a:r>
              <a:rPr lang="sv-SE" b="1" dirty="0"/>
              <a:t>OBS! </a:t>
            </a:r>
            <a:r>
              <a:rPr lang="sv-SE" b="0" dirty="0"/>
              <a:t>gamla mediciner förs till apoteket.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21</a:t>
            </a:fld>
            <a:endParaRPr lang="fi-FI"/>
          </a:p>
        </p:txBody>
      </p:sp>
    </p:spTree>
    <p:extLst>
      <p:ext uri="{BB962C8B-B14F-4D97-AF65-F5344CB8AC3E}">
        <p14:creationId xmlns:p14="http://schemas.microsoft.com/office/powerpoint/2010/main" val="2707769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Vad får sättas hit? </a:t>
            </a:r>
            <a:r>
              <a:rPr lang="sv-SE" b="0" dirty="0"/>
              <a:t>Alla el- och elektronikprylar som behövt el, batteri eller solenergi för att fungera.</a:t>
            </a:r>
          </a:p>
          <a:p>
            <a:pPr marL="0" indent="0">
              <a:buFont typeface="Arial" panose="020B0604020202020204" pitchFamily="34" charset="0"/>
              <a:buNone/>
            </a:pPr>
            <a:r>
              <a:rPr lang="sv-SE" b="1" dirty="0"/>
              <a:t>Vart ska det föras? </a:t>
            </a:r>
            <a:r>
              <a:rPr lang="sv-SE" b="0" dirty="0"/>
              <a:t>Återvinningsstation eller affär som säljer elektronik</a:t>
            </a:r>
            <a:endParaRPr lang="sv-SE" dirty="0"/>
          </a:p>
          <a:p>
            <a:r>
              <a:rPr lang="sv-SE" b="1" dirty="0"/>
              <a:t>Återvinning: </a:t>
            </a:r>
            <a:r>
              <a:rPr lang="sv-SE" b="0" dirty="0"/>
              <a:t>Största delen av komponenterna och materialen går att återvinna</a:t>
            </a:r>
          </a:p>
          <a:p>
            <a:r>
              <a:rPr lang="sv-SE" b="1" dirty="0"/>
              <a:t>Lägg inte bland el- och elektronik: </a:t>
            </a:r>
            <a:r>
              <a:rPr lang="sv-SE" b="0" dirty="0"/>
              <a:t>Batterier och ackumulatorer om det går att få loss dem, förpackningar</a:t>
            </a:r>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22</a:t>
            </a:fld>
            <a:endParaRPr lang="fi-FI"/>
          </a:p>
        </p:txBody>
      </p:sp>
    </p:spTree>
    <p:extLst>
      <p:ext uri="{BB962C8B-B14F-4D97-AF65-F5344CB8AC3E}">
        <p14:creationId xmlns:p14="http://schemas.microsoft.com/office/powerpoint/2010/main" val="314211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4</a:t>
            </a:fld>
            <a:endParaRPr lang="fi-FI"/>
          </a:p>
        </p:txBody>
      </p:sp>
    </p:spTree>
    <p:extLst>
      <p:ext uri="{BB962C8B-B14F-4D97-AF65-F5344CB8AC3E}">
        <p14:creationId xmlns:p14="http://schemas.microsoft.com/office/powerpoint/2010/main" val="564389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rPr>
              <a:t>Vad får sättas hit? </a:t>
            </a:r>
            <a:r>
              <a:rPr kumimoji="0" lang="sv-SE" sz="1200" b="0" i="0" u="none" strike="noStrike" kern="1200" cap="none" spc="0" normalizeH="0" baseline="0" noProof="0" dirty="0">
                <a:ln>
                  <a:noFill/>
                </a:ln>
                <a:solidFill>
                  <a:srgbClr val="223C1E"/>
                </a:solidFill>
                <a:effectLst/>
                <a:uLnTx/>
                <a:uFillTx/>
                <a:latin typeface="Houschka Alt Pro Medium" panose="02000603000000020003" pitchFamily="50" charset="0"/>
                <a:ea typeface="+mn-ea"/>
                <a:cs typeface="+mn-cs"/>
              </a:rPr>
              <a:t>Rena, torra, oanvändbara kläder och hemtextiler</a:t>
            </a:r>
            <a:endPar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rPr>
              <a:t>Vart ska det föras? </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Återvinningsstation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rPr>
              <a:t>Återvinning: </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Av textilerna framställs fibrer som används vid producering av nya textilprodukter.</a:t>
            </a:r>
            <a:endPar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rPr>
              <a:t>Lägg inte i insamlingen: </a:t>
            </a:r>
            <a:r>
              <a:rPr kumimoji="0" lang="sv-SE" sz="1200" b="0" i="0" u="none" strike="noStrike" kern="1200" cap="none" spc="0" normalizeH="0" baseline="0" noProof="0" dirty="0">
                <a:ln>
                  <a:noFill/>
                </a:ln>
                <a:solidFill>
                  <a:srgbClr val="223C1E"/>
                </a:solidFill>
                <a:effectLst/>
                <a:uLnTx/>
                <a:uFillTx/>
                <a:latin typeface="Houschka Alt Pro Medium" panose="02000603000000020003" pitchFamily="50" charset="0"/>
                <a:ea typeface="+mn-ea"/>
                <a:cs typeface="+mn-cs"/>
              </a:rPr>
              <a:t>Underkläder, strumpor, strumpbyxor, kuddar, täcken, vaddering, mjukisdjur, mattor, väskor, bälten, skor, regnkläder, fuktiga, mögliga, insektangripna eller kraftigt luktande textiler</a:t>
            </a:r>
          </a:p>
          <a:p>
            <a:pPr marL="0" indent="0">
              <a:buFont typeface="Arial" panose="020B0604020202020204" pitchFamily="34" charset="0"/>
              <a:buNone/>
            </a:pPr>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23</a:t>
            </a:fld>
            <a:endParaRPr lang="fi-FI"/>
          </a:p>
        </p:txBody>
      </p:sp>
    </p:spTree>
    <p:extLst>
      <p:ext uri="{BB962C8B-B14F-4D97-AF65-F5344CB8AC3E}">
        <p14:creationId xmlns:p14="http://schemas.microsoft.com/office/powerpoint/2010/main" val="40076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www.minimossen.fi</a:t>
            </a:r>
          </a:p>
        </p:txBody>
      </p:sp>
      <p:sp>
        <p:nvSpPr>
          <p:cNvPr id="4" name="Dian numeron paikkamerkki 3"/>
          <p:cNvSpPr>
            <a:spLocks noGrp="1"/>
          </p:cNvSpPr>
          <p:nvPr>
            <p:ph type="sldNum" sz="quarter" idx="5"/>
          </p:nvPr>
        </p:nvSpPr>
        <p:spPr/>
        <p:txBody>
          <a:bodyPr/>
          <a:lstStyle/>
          <a:p>
            <a:fld id="{E02595E0-6BCA-764C-8B8A-0C7D03E99EF2}" type="slidenum">
              <a:rPr lang="fi-FI" smtClean="0"/>
              <a:t>5</a:t>
            </a:fld>
            <a:endParaRPr lang="fi-FI"/>
          </a:p>
        </p:txBody>
      </p:sp>
    </p:spTree>
    <p:extLst>
      <p:ext uri="{BB962C8B-B14F-4D97-AF65-F5344CB8AC3E}">
        <p14:creationId xmlns:p14="http://schemas.microsoft.com/office/powerpoint/2010/main" val="394701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Enligt</a:t>
            </a:r>
            <a:r>
              <a:rPr lang="fi-FI" dirty="0"/>
              <a:t> </a:t>
            </a:r>
            <a:r>
              <a:rPr lang="fi-FI" dirty="0" err="1"/>
              <a:t>statistik</a:t>
            </a:r>
            <a:r>
              <a:rPr lang="fi-FI" dirty="0"/>
              <a:t> </a:t>
            </a:r>
            <a:r>
              <a:rPr lang="fi-FI" dirty="0" err="1"/>
              <a:t>från</a:t>
            </a:r>
            <a:r>
              <a:rPr lang="fi-FI" dirty="0"/>
              <a:t> </a:t>
            </a:r>
            <a:r>
              <a:rPr lang="fi-FI" dirty="0" err="1"/>
              <a:t>år</a:t>
            </a:r>
            <a:r>
              <a:rPr lang="fi-FI" dirty="0"/>
              <a:t> 2022 </a:t>
            </a:r>
            <a:r>
              <a:rPr lang="fi-FI" dirty="0" err="1"/>
              <a:t>ger</a:t>
            </a:r>
            <a:r>
              <a:rPr lang="fi-FI" dirty="0"/>
              <a:t> </a:t>
            </a:r>
            <a:r>
              <a:rPr lang="fi-FI" dirty="0" err="1"/>
              <a:t>varje</a:t>
            </a:r>
            <a:r>
              <a:rPr lang="fi-FI" dirty="0"/>
              <a:t> </a:t>
            </a:r>
            <a:r>
              <a:rPr lang="fi-FI" dirty="0" err="1"/>
              <a:t>finländare</a:t>
            </a:r>
            <a:r>
              <a:rPr lang="fi-FI" dirty="0"/>
              <a:t> </a:t>
            </a:r>
            <a:r>
              <a:rPr lang="fi-FI" dirty="0" err="1"/>
              <a:t>upphov</a:t>
            </a:r>
            <a:r>
              <a:rPr lang="fi-FI" dirty="0"/>
              <a:t> </a:t>
            </a:r>
            <a:r>
              <a:rPr lang="fi-FI" dirty="0" err="1"/>
              <a:t>till</a:t>
            </a:r>
            <a:r>
              <a:rPr lang="fi-FI" dirty="0"/>
              <a:t> 521 kg </a:t>
            </a:r>
            <a:r>
              <a:rPr lang="fi-FI" dirty="0" err="1"/>
              <a:t>avfall</a:t>
            </a:r>
            <a:r>
              <a:rPr lang="fi-FI" dirty="0"/>
              <a:t> per </a:t>
            </a:r>
            <a:r>
              <a:rPr lang="fi-FI" dirty="0" err="1"/>
              <a:t>år</a:t>
            </a:r>
            <a:r>
              <a:rPr lang="fi-FI" dirty="0"/>
              <a:t>.</a:t>
            </a:r>
          </a:p>
        </p:txBody>
      </p:sp>
      <p:sp>
        <p:nvSpPr>
          <p:cNvPr id="4" name="Dian numeron paikkamerkki 3"/>
          <p:cNvSpPr>
            <a:spLocks noGrp="1"/>
          </p:cNvSpPr>
          <p:nvPr>
            <p:ph type="sldNum" sz="quarter" idx="5"/>
          </p:nvPr>
        </p:nvSpPr>
        <p:spPr/>
        <p:txBody>
          <a:bodyPr/>
          <a:lstStyle/>
          <a:p>
            <a:fld id="{E02595E0-6BCA-764C-8B8A-0C7D03E99EF2}" type="slidenum">
              <a:rPr lang="fi-FI" smtClean="0"/>
              <a:t>6</a:t>
            </a:fld>
            <a:endParaRPr lang="fi-FI"/>
          </a:p>
        </p:txBody>
      </p:sp>
    </p:spTree>
    <p:extLst>
      <p:ext uri="{BB962C8B-B14F-4D97-AF65-F5344CB8AC3E}">
        <p14:creationId xmlns:p14="http://schemas.microsoft.com/office/powerpoint/2010/main" val="106732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Bilden visar hur hanteringen av Finlands samhällsavfall har ändrat med åren. </a:t>
            </a:r>
          </a:p>
          <a:p>
            <a:r>
              <a:rPr lang="sv-SE" dirty="0"/>
              <a:t>Tidigare hamnade största delen av avfallet på soptippen. Andelen avfall som deponeras idag ligger under1 %.</a:t>
            </a:r>
          </a:p>
          <a:p>
            <a:r>
              <a:rPr lang="sv-SE" dirty="0"/>
              <a:t>På 2010-talet började man bygga fler förbränningsanläggningar och 2016 förbjöds deponering av organiskt avfall, vilket bidragit till förminskningen av deponering. Enligt statistiken bränns knappa 60 % av avfallet. Ur förbränningen fås energi i form av el och fjärrvärme.</a:t>
            </a:r>
          </a:p>
          <a:p>
            <a:r>
              <a:rPr lang="sv-FI" dirty="0"/>
              <a:t>Materialåtervinningen av avfall har ökat en aning och ligger på dryga 40 %. Enligt EU:s direktiv har vi som målsättning att öka återvinningsgraden till 65 % fram till år 2035.</a:t>
            </a:r>
          </a:p>
          <a:p>
            <a:r>
              <a:rPr lang="sv-FI" dirty="0"/>
              <a:t>Viktigt att notera är också att totala mängden avfall ökat kraftigt de senaste åren. Minskningen som syns i sista stapeln beror på att sättet att </a:t>
            </a:r>
            <a:r>
              <a:rPr lang="sv-FI" dirty="0" err="1"/>
              <a:t>statistikföra</a:t>
            </a:r>
            <a:r>
              <a:rPr lang="sv-FI" dirty="0"/>
              <a:t> har ändrat, inte så mycket på att vi skulle ha minskat på vårt avfall.</a:t>
            </a:r>
          </a:p>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7</a:t>
            </a:fld>
            <a:endParaRPr lang="fi-FI"/>
          </a:p>
        </p:txBody>
      </p:sp>
    </p:spTree>
    <p:extLst>
      <p:ext uri="{BB962C8B-B14F-4D97-AF65-F5344CB8AC3E}">
        <p14:creationId xmlns:p14="http://schemas.microsoft.com/office/powerpoint/2010/main" val="253070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Avfallshierarkin grundar sig på EU:s direktiv och styr vår avfallsverksamhet. I hierarkin prioriteras det som finns högre upp på trappan framom det som finns lägre ner, eftersom det ur miljösynvinkel är det vettigaste.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Låt gärna eleverna fundera på frågorna och ge exempel när ni går igenom modellen. Hur kan man minska på sitt avfall? Tips på vad man ska göra med saker man själv inte längre behöver eller nya användningsområden för sådant som gått sönder. Varför är materialåtervinning viktigare än energiåtervinning?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r>
              <a:rPr lang="sv-SE" b="1" dirty="0"/>
              <a:t>Minska på avfallet</a:t>
            </a:r>
            <a:r>
              <a:rPr lang="sv-SE" dirty="0"/>
              <a:t>: Köp nya saker endast när du verkligen behöver och om du måste köpa något, satsa på bra kvalitet som håller länge. Undvik engångsprylar, t.ex. ha hellre med en tygkasse när du handlar än att köpa en plastpåse varje gång.</a:t>
            </a:r>
          </a:p>
          <a:p>
            <a:r>
              <a:rPr lang="sv-SE" b="1" dirty="0"/>
              <a:t>Använd på nytt:</a:t>
            </a:r>
            <a:r>
              <a:rPr lang="sv-SE" dirty="0"/>
              <a:t> Kolla gärna om du kan köpa det du behöver på loppis. Se också till att dina egna användbara saker går vidare i användning istället för att kasta dem. Man kan reparera sådant som gått sönder eller använda det till ett annat ändamål än det ursprungliga.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Återvinning:</a:t>
            </a:r>
            <a:r>
              <a:rPr lang="sv-SE" dirty="0"/>
              <a:t> När skräp ska kastas bör man sträva efter att återvinna materialet när det är möjligt. När man sorterar noggrant, kan nya produkter tillverkas av det återvunna materialet, t.ex. papper, glas, metall, batterier, plast, kartong, elektronik. Det går mindre energi och uppstår mindre utsläpp när man använder återvunnet material istället för nytt material. Dessutom sparar man på naturresurserna, t.ex. färre träd behöver fällas för framställning av papper om man istället använder returpapper.</a:t>
            </a:r>
          </a:p>
          <a:p>
            <a:r>
              <a:rPr lang="sv-SE" b="1" dirty="0"/>
              <a:t>Energiåtervinning: </a:t>
            </a:r>
            <a:r>
              <a:rPr lang="sv-SE" dirty="0"/>
              <a:t>Sådant som inte går att återvinna kan man utvinna som energi. På </a:t>
            </a:r>
            <a:r>
              <a:rPr lang="sv-SE" dirty="0" err="1"/>
              <a:t>Westenergys</a:t>
            </a:r>
            <a:r>
              <a:rPr lang="sv-SE" dirty="0"/>
              <a:t> energianläggning bränns skräp och som produkt fås el och fjärrvärme till närområdet.</a:t>
            </a:r>
          </a:p>
          <a:p>
            <a:r>
              <a:rPr lang="sv-SE" b="1" dirty="0"/>
              <a:t>Deponi: </a:t>
            </a:r>
            <a:r>
              <a:rPr lang="sv-SE" dirty="0"/>
              <a:t>= soptipp, som för inte så länge sedan var det vanligaste sättet att hantera skräp, alltså att sätta det i en hög och låta det ligga. Idag deponeras endast få avfall som inte går att återvinnas eller brännas.</a:t>
            </a:r>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8</a:t>
            </a:fld>
            <a:endParaRPr lang="fi-FI"/>
          </a:p>
        </p:txBody>
      </p:sp>
    </p:spTree>
    <p:extLst>
      <p:ext uri="{BB962C8B-B14F-4D97-AF65-F5344CB8AC3E}">
        <p14:creationId xmlns:p14="http://schemas.microsoft.com/office/powerpoint/2010/main" val="109207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Vasaregionens avfallsnämnd slår fast avfallsbestämmelserna, som baserar sig på Finlands </a:t>
            </a:r>
            <a:r>
              <a:rPr lang="sv-SE" dirty="0" err="1"/>
              <a:t>avfallslag</a:t>
            </a:r>
            <a:r>
              <a:rPr lang="sv-SE" dirty="0"/>
              <a:t>. I bilden syns bestämmelserna som är i kraft 2024:</a:t>
            </a:r>
          </a:p>
          <a:p>
            <a:r>
              <a:rPr lang="sv-SE" dirty="0"/>
              <a:t>Vid egnahemshus ska man ha en soptunna för blandavfall samt någon av följande lösningar för bioavfall; eget kärl, gemensamt kärl med grannen, </a:t>
            </a:r>
            <a:r>
              <a:rPr lang="sv-SE" dirty="0" err="1"/>
              <a:t>kompostor</a:t>
            </a:r>
            <a:r>
              <a:rPr lang="sv-SE" dirty="0"/>
              <a:t> eller flerfackskärl. Övrigt</a:t>
            </a:r>
            <a:r>
              <a:rPr lang="sv-FI" dirty="0"/>
              <a:t> hushållsavfall förs till ekopunkter som finns runtom i kommunerna.</a:t>
            </a:r>
          </a:p>
          <a:p>
            <a:r>
              <a:rPr lang="sv-FI" dirty="0"/>
              <a:t>Radhus och höghus med fler än fem bostäder har följande insamlingskärl på gården: bioavfall, blandavfall, papper, metall, glas-, plast- och kartongförpackningar samt batterier.</a:t>
            </a:r>
          </a:p>
          <a:p>
            <a:r>
              <a:rPr lang="sv-FI" dirty="0"/>
              <a:t>Större avfall som inte ryms i kärlen förs till återvinningsstationen.</a:t>
            </a:r>
          </a:p>
          <a:p>
            <a:r>
              <a:rPr lang="sv-FI" dirty="0"/>
              <a:t>Fritidsbostäder kan ha egen tunna för blandavfall och bioavfall  eller kompost. Man får ta med sig avfallet hem till den stadigvarande bostaden. Man kan också hyra ett nyckelkärl som finns på vissa ställen på stugområden.</a:t>
            </a:r>
          </a:p>
        </p:txBody>
      </p:sp>
      <p:sp>
        <p:nvSpPr>
          <p:cNvPr id="4" name="Dian numeron paikkamerkki 3"/>
          <p:cNvSpPr>
            <a:spLocks noGrp="1"/>
          </p:cNvSpPr>
          <p:nvPr>
            <p:ph type="sldNum" sz="quarter" idx="5"/>
          </p:nvPr>
        </p:nvSpPr>
        <p:spPr/>
        <p:txBody>
          <a:bodyPr/>
          <a:lstStyle/>
          <a:p>
            <a:fld id="{E02595E0-6BCA-764C-8B8A-0C7D03E99EF2}" type="slidenum">
              <a:rPr lang="fi-FI" smtClean="0"/>
              <a:t>9</a:t>
            </a:fld>
            <a:endParaRPr lang="fi-FI"/>
          </a:p>
        </p:txBody>
      </p:sp>
    </p:spTree>
    <p:extLst>
      <p:ext uri="{BB962C8B-B14F-4D97-AF65-F5344CB8AC3E}">
        <p14:creationId xmlns:p14="http://schemas.microsoft.com/office/powerpoint/2010/main" val="3721986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Vad får sättas hit? </a:t>
            </a:r>
            <a:r>
              <a:rPr lang="sv-FI" sz="1200" dirty="0">
                <a:solidFill>
                  <a:schemeClr val="tx1"/>
                </a:solidFill>
                <a:latin typeface="+mn-lt"/>
              </a:rPr>
              <a:t>Matrester, skal från frukter och grönsaker, kaffe- och </a:t>
            </a:r>
            <a:r>
              <a:rPr lang="sv-FI" sz="1200" dirty="0" err="1">
                <a:solidFill>
                  <a:schemeClr val="tx1"/>
                </a:solidFill>
                <a:latin typeface="+mn-lt"/>
              </a:rPr>
              <a:t>tesump</a:t>
            </a:r>
            <a:r>
              <a:rPr lang="sv-FI" sz="1200" dirty="0">
                <a:solidFill>
                  <a:schemeClr val="tx1"/>
                </a:solidFill>
                <a:latin typeface="+mn-lt"/>
              </a:rPr>
              <a:t>, blommor, hushållspapper m.m. Sådant som förmultnar och kunde läggas i en kompost.</a:t>
            </a:r>
          </a:p>
          <a:p>
            <a:r>
              <a:rPr lang="sv-SE" b="1" dirty="0"/>
              <a:t>Vart ska det föras? </a:t>
            </a:r>
            <a:r>
              <a:rPr lang="sv-SE" b="0" dirty="0"/>
              <a:t>Bioavfallskärlet hemma eller komposten</a:t>
            </a:r>
            <a:endParaRPr lang="sv-SE" dirty="0"/>
          </a:p>
          <a:p>
            <a:r>
              <a:rPr lang="sv-SE" b="1" dirty="0"/>
              <a:t>Återvinning: </a:t>
            </a:r>
            <a:r>
              <a:rPr lang="sv-SE" b="0" dirty="0"/>
              <a:t>Stormossen producerar </a:t>
            </a:r>
            <a:r>
              <a:rPr lang="sv-SE" b="0" dirty="0" err="1"/>
              <a:t>fordonsgas</a:t>
            </a:r>
            <a:r>
              <a:rPr lang="sv-SE" b="0" dirty="0"/>
              <a:t> och trädgårdsjord av bioavfallet.</a:t>
            </a:r>
          </a:p>
          <a:p>
            <a:r>
              <a:rPr lang="sv-SE" b="1" dirty="0"/>
              <a:t>Lägg inte i bioavfallet: </a:t>
            </a:r>
            <a:r>
              <a:rPr lang="sv-SE" b="0" dirty="0"/>
              <a:t>Plastpåsar </a:t>
            </a:r>
            <a:endParaRPr lang="sv-FI" b="0" dirty="0"/>
          </a:p>
          <a:p>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10</a:t>
            </a:fld>
            <a:endParaRPr lang="fi-FI"/>
          </a:p>
        </p:txBody>
      </p:sp>
    </p:spTree>
    <p:extLst>
      <p:ext uri="{BB962C8B-B14F-4D97-AF65-F5344CB8AC3E}">
        <p14:creationId xmlns:p14="http://schemas.microsoft.com/office/powerpoint/2010/main" val="246873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I </a:t>
            </a:r>
            <a:r>
              <a:rPr lang="fi-FI" dirty="0" err="1"/>
              <a:t>förbehandlingen</a:t>
            </a:r>
            <a:r>
              <a:rPr lang="fi-FI" dirty="0"/>
              <a:t> </a:t>
            </a:r>
            <a:r>
              <a:rPr lang="fi-FI" dirty="0" err="1"/>
              <a:t>krossas</a:t>
            </a:r>
            <a:r>
              <a:rPr lang="fi-FI" dirty="0"/>
              <a:t> </a:t>
            </a:r>
            <a:r>
              <a:rPr lang="fi-FI" dirty="0" err="1"/>
              <a:t>bioavfallet</a:t>
            </a:r>
            <a:r>
              <a:rPr lang="fi-FI" dirty="0"/>
              <a:t> </a:t>
            </a:r>
            <a:r>
              <a:rPr lang="fi-FI" dirty="0" err="1"/>
              <a:t>och</a:t>
            </a:r>
            <a:r>
              <a:rPr lang="fi-FI" dirty="0"/>
              <a:t> </a:t>
            </a:r>
            <a:r>
              <a:rPr lang="fi-FI" dirty="0" err="1"/>
              <a:t>det</a:t>
            </a:r>
            <a:r>
              <a:rPr lang="fi-FI" dirty="0"/>
              <a:t> </a:t>
            </a:r>
            <a:r>
              <a:rPr lang="fi-FI" dirty="0" err="1"/>
              <a:t>tillsätts</a:t>
            </a:r>
            <a:r>
              <a:rPr lang="fi-FI" dirty="0"/>
              <a:t> </a:t>
            </a:r>
            <a:r>
              <a:rPr lang="fi-FI" dirty="0" err="1"/>
              <a:t>vatten</a:t>
            </a:r>
            <a:r>
              <a:rPr lang="fi-FI" dirty="0"/>
              <a:t>. </a:t>
            </a:r>
            <a:r>
              <a:rPr lang="fi-FI" dirty="0" err="1"/>
              <a:t>Den</a:t>
            </a:r>
            <a:r>
              <a:rPr lang="fi-FI" dirty="0"/>
              <a:t> </a:t>
            </a:r>
            <a:r>
              <a:rPr lang="fi-FI" dirty="0" err="1"/>
              <a:t>grötiga</a:t>
            </a:r>
            <a:r>
              <a:rPr lang="fi-FI" dirty="0"/>
              <a:t> </a:t>
            </a:r>
            <a:r>
              <a:rPr lang="fi-FI" dirty="0" err="1"/>
              <a:t>bioavfallsmassan</a:t>
            </a:r>
            <a:r>
              <a:rPr lang="fi-FI" dirty="0"/>
              <a:t> </a:t>
            </a:r>
            <a:r>
              <a:rPr lang="fi-FI" dirty="0" err="1"/>
              <a:t>går</a:t>
            </a:r>
            <a:r>
              <a:rPr lang="fi-FI" dirty="0"/>
              <a:t> </a:t>
            </a:r>
            <a:r>
              <a:rPr lang="fi-FI" dirty="0" err="1"/>
              <a:t>igenom</a:t>
            </a:r>
            <a:r>
              <a:rPr lang="fi-FI" dirty="0"/>
              <a:t> </a:t>
            </a:r>
            <a:r>
              <a:rPr lang="fi-FI" dirty="0" err="1"/>
              <a:t>två</a:t>
            </a:r>
            <a:r>
              <a:rPr lang="fi-FI" dirty="0"/>
              <a:t> </a:t>
            </a:r>
            <a:r>
              <a:rPr lang="fi-FI" dirty="0" err="1"/>
              <a:t>skruvpressar</a:t>
            </a:r>
            <a:r>
              <a:rPr lang="fi-FI" dirty="0"/>
              <a:t> </a:t>
            </a:r>
            <a:r>
              <a:rPr lang="fi-FI" dirty="0" err="1"/>
              <a:t>som</a:t>
            </a:r>
            <a:r>
              <a:rPr lang="fi-FI" dirty="0"/>
              <a:t> </a:t>
            </a:r>
            <a:r>
              <a:rPr lang="fi-FI" dirty="0" err="1"/>
              <a:t>trycker</a:t>
            </a:r>
            <a:r>
              <a:rPr lang="fi-FI" dirty="0"/>
              <a:t> </a:t>
            </a:r>
            <a:r>
              <a:rPr lang="fi-FI" dirty="0" err="1"/>
              <a:t>ut</a:t>
            </a:r>
            <a:r>
              <a:rPr lang="fi-FI" dirty="0"/>
              <a:t> </a:t>
            </a:r>
            <a:r>
              <a:rPr lang="fi-FI" dirty="0" err="1"/>
              <a:t>biomaterialet</a:t>
            </a:r>
            <a:r>
              <a:rPr lang="fi-FI" dirty="0"/>
              <a:t> </a:t>
            </a:r>
            <a:r>
              <a:rPr lang="fi-FI" dirty="0" err="1"/>
              <a:t>genom</a:t>
            </a:r>
            <a:r>
              <a:rPr lang="fi-FI" dirty="0"/>
              <a:t> en </a:t>
            </a:r>
            <a:r>
              <a:rPr lang="fi-FI" dirty="0" err="1"/>
              <a:t>sil</a:t>
            </a:r>
            <a:r>
              <a:rPr lang="fi-FI" dirty="0"/>
              <a:t> </a:t>
            </a:r>
            <a:r>
              <a:rPr lang="fi-FI" dirty="0" err="1"/>
              <a:t>som</a:t>
            </a:r>
            <a:r>
              <a:rPr lang="fi-FI" dirty="0"/>
              <a:t> </a:t>
            </a:r>
            <a:r>
              <a:rPr lang="fi-FI" dirty="0" err="1"/>
              <a:t>finns</a:t>
            </a:r>
            <a:r>
              <a:rPr lang="fi-FI" dirty="0"/>
              <a:t> </a:t>
            </a:r>
            <a:r>
              <a:rPr lang="fi-FI" dirty="0" err="1"/>
              <a:t>runt</a:t>
            </a:r>
            <a:r>
              <a:rPr lang="fi-FI" dirty="0"/>
              <a:t> </a:t>
            </a:r>
            <a:r>
              <a:rPr lang="fi-FI" dirty="0" err="1"/>
              <a:t>skruven</a:t>
            </a:r>
            <a:r>
              <a:rPr lang="fi-FI" dirty="0"/>
              <a:t>. </a:t>
            </a:r>
            <a:r>
              <a:rPr lang="fi-FI" dirty="0" err="1"/>
              <a:t>Plast</a:t>
            </a:r>
            <a:r>
              <a:rPr lang="fi-FI" dirty="0"/>
              <a:t> </a:t>
            </a:r>
            <a:r>
              <a:rPr lang="fi-FI" dirty="0" err="1"/>
              <a:t>och</a:t>
            </a:r>
            <a:r>
              <a:rPr lang="fi-FI" dirty="0"/>
              <a:t> </a:t>
            </a:r>
            <a:r>
              <a:rPr lang="fi-FI" dirty="0" err="1"/>
              <a:t>större</a:t>
            </a:r>
            <a:r>
              <a:rPr lang="fi-FI" dirty="0"/>
              <a:t> </a:t>
            </a:r>
            <a:r>
              <a:rPr lang="fi-FI" dirty="0" err="1"/>
              <a:t>avfall</a:t>
            </a:r>
            <a:r>
              <a:rPr lang="fi-FI" dirty="0"/>
              <a:t> </a:t>
            </a:r>
            <a:r>
              <a:rPr lang="fi-FI" dirty="0" err="1"/>
              <a:t>som</a:t>
            </a:r>
            <a:r>
              <a:rPr lang="fi-FI" dirty="0"/>
              <a:t> </a:t>
            </a:r>
            <a:r>
              <a:rPr lang="fi-FI" dirty="0" err="1"/>
              <a:t>inte</a:t>
            </a:r>
            <a:r>
              <a:rPr lang="fi-FI" dirty="0"/>
              <a:t> </a:t>
            </a:r>
            <a:r>
              <a:rPr lang="fi-FI" dirty="0" err="1"/>
              <a:t>hör</a:t>
            </a:r>
            <a:r>
              <a:rPr lang="fi-FI" dirty="0"/>
              <a:t> </a:t>
            </a:r>
            <a:r>
              <a:rPr lang="fi-FI" dirty="0" err="1"/>
              <a:t>hemma</a:t>
            </a:r>
            <a:r>
              <a:rPr lang="fi-FI" dirty="0"/>
              <a:t> i </a:t>
            </a:r>
            <a:r>
              <a:rPr lang="fi-FI" dirty="0" err="1"/>
              <a:t>bioavfallet</a:t>
            </a:r>
            <a:r>
              <a:rPr lang="fi-FI" dirty="0"/>
              <a:t> </a:t>
            </a:r>
            <a:r>
              <a:rPr lang="fi-FI" dirty="0" err="1"/>
              <a:t>samlas</a:t>
            </a:r>
            <a:r>
              <a:rPr lang="fi-FI" dirty="0"/>
              <a:t> </a:t>
            </a:r>
            <a:r>
              <a:rPr lang="fi-FI" dirty="0" err="1"/>
              <a:t>ihop</a:t>
            </a:r>
            <a:r>
              <a:rPr lang="fi-FI" dirty="0"/>
              <a:t> </a:t>
            </a:r>
            <a:r>
              <a:rPr lang="fi-FI" dirty="0" err="1"/>
              <a:t>och</a:t>
            </a:r>
            <a:r>
              <a:rPr lang="fi-FI" dirty="0"/>
              <a:t> </a:t>
            </a:r>
            <a:r>
              <a:rPr lang="fi-FI" dirty="0" err="1"/>
              <a:t>körs</a:t>
            </a:r>
            <a:r>
              <a:rPr lang="fi-FI" dirty="0"/>
              <a:t> </a:t>
            </a:r>
            <a:r>
              <a:rPr lang="fi-FI" dirty="0" err="1"/>
              <a:t>till</a:t>
            </a:r>
            <a:r>
              <a:rPr lang="fi-FI" dirty="0"/>
              <a:t> </a:t>
            </a:r>
            <a:r>
              <a:rPr lang="fi-FI" dirty="0" err="1"/>
              <a:t>Westenergy</a:t>
            </a:r>
            <a:r>
              <a:rPr lang="fi-FI" dirty="0"/>
              <a:t> </a:t>
            </a:r>
            <a:r>
              <a:rPr lang="fi-FI" dirty="0" err="1"/>
              <a:t>och</a:t>
            </a:r>
            <a:r>
              <a:rPr lang="fi-FI" dirty="0"/>
              <a:t> </a:t>
            </a:r>
            <a:r>
              <a:rPr lang="fi-FI" dirty="0" err="1"/>
              <a:t>eventuella</a:t>
            </a:r>
            <a:r>
              <a:rPr lang="fi-FI" dirty="0"/>
              <a:t> </a:t>
            </a:r>
            <a:r>
              <a:rPr lang="fi-FI" dirty="0" err="1"/>
              <a:t>metaller</a:t>
            </a:r>
            <a:r>
              <a:rPr lang="fi-FI" dirty="0"/>
              <a:t> </a:t>
            </a:r>
            <a:r>
              <a:rPr lang="fi-FI" dirty="0" err="1"/>
              <a:t>plockas</a:t>
            </a:r>
            <a:r>
              <a:rPr lang="fi-FI" dirty="0"/>
              <a:t> </a:t>
            </a:r>
            <a:r>
              <a:rPr lang="fi-FI" dirty="0" err="1"/>
              <a:t>ut</a:t>
            </a:r>
            <a:r>
              <a:rPr lang="fi-FI" dirty="0"/>
              <a:t> </a:t>
            </a:r>
            <a:r>
              <a:rPr lang="fi-FI" dirty="0" err="1"/>
              <a:t>med</a:t>
            </a:r>
            <a:r>
              <a:rPr lang="fi-FI" dirty="0"/>
              <a:t> en </a:t>
            </a:r>
            <a:r>
              <a:rPr lang="fi-FI" dirty="0" err="1"/>
              <a:t>magnet</a:t>
            </a:r>
            <a:r>
              <a:rPr lang="fi-FI" dirty="0"/>
              <a:t>.</a:t>
            </a:r>
          </a:p>
          <a:p>
            <a:r>
              <a:rPr lang="fi-FI" dirty="0" err="1"/>
              <a:t>Därefter</a:t>
            </a:r>
            <a:r>
              <a:rPr lang="fi-FI" dirty="0"/>
              <a:t> </a:t>
            </a:r>
            <a:r>
              <a:rPr lang="fi-FI" dirty="0" err="1"/>
              <a:t>går</a:t>
            </a:r>
            <a:r>
              <a:rPr lang="fi-FI" dirty="0"/>
              <a:t> </a:t>
            </a:r>
            <a:r>
              <a:rPr lang="fi-FI" dirty="0" err="1"/>
              <a:t>materialet</a:t>
            </a:r>
            <a:r>
              <a:rPr lang="fi-FI" dirty="0"/>
              <a:t> </a:t>
            </a:r>
            <a:r>
              <a:rPr lang="fi-FI" dirty="0" err="1"/>
              <a:t>som</a:t>
            </a:r>
            <a:r>
              <a:rPr lang="fi-FI" dirty="0"/>
              <a:t> </a:t>
            </a:r>
            <a:r>
              <a:rPr lang="fi-FI" dirty="0" err="1"/>
              <a:t>ser</a:t>
            </a:r>
            <a:r>
              <a:rPr lang="fi-FI" dirty="0"/>
              <a:t> </a:t>
            </a:r>
            <a:r>
              <a:rPr lang="fi-FI" dirty="0" err="1"/>
              <a:t>ut</a:t>
            </a:r>
            <a:r>
              <a:rPr lang="fi-FI" dirty="0"/>
              <a:t> </a:t>
            </a:r>
            <a:r>
              <a:rPr lang="fi-FI" dirty="0" err="1"/>
              <a:t>som</a:t>
            </a:r>
            <a:r>
              <a:rPr lang="fi-FI" dirty="0"/>
              <a:t> en smoothie </a:t>
            </a:r>
            <a:r>
              <a:rPr lang="fi-FI" dirty="0" err="1"/>
              <a:t>till</a:t>
            </a:r>
            <a:r>
              <a:rPr lang="fi-FI" dirty="0"/>
              <a:t> </a:t>
            </a:r>
            <a:r>
              <a:rPr lang="fi-FI" dirty="0" err="1"/>
              <a:t>bioreaktorn</a:t>
            </a:r>
            <a:r>
              <a:rPr lang="fi-FI" dirty="0"/>
              <a:t> </a:t>
            </a:r>
            <a:r>
              <a:rPr lang="fi-FI" dirty="0" err="1"/>
              <a:t>som</a:t>
            </a:r>
            <a:r>
              <a:rPr lang="fi-FI" dirty="0"/>
              <a:t> </a:t>
            </a:r>
            <a:r>
              <a:rPr lang="fi-FI" dirty="0" err="1"/>
              <a:t>rymmer</a:t>
            </a:r>
            <a:r>
              <a:rPr lang="fi-FI" dirty="0"/>
              <a:t> 1,7 </a:t>
            </a:r>
            <a:r>
              <a:rPr lang="fi-FI" dirty="0" err="1"/>
              <a:t>miljoner</a:t>
            </a:r>
            <a:r>
              <a:rPr lang="fi-FI" dirty="0"/>
              <a:t> </a:t>
            </a:r>
            <a:r>
              <a:rPr lang="fi-FI" dirty="0" err="1"/>
              <a:t>liter</a:t>
            </a:r>
            <a:r>
              <a:rPr lang="fi-FI" dirty="0"/>
              <a:t>. I </a:t>
            </a:r>
            <a:r>
              <a:rPr lang="fi-FI" dirty="0" err="1"/>
              <a:t>reaktorn</a:t>
            </a:r>
            <a:r>
              <a:rPr lang="fi-FI" dirty="0"/>
              <a:t> </a:t>
            </a:r>
            <a:r>
              <a:rPr lang="fi-FI" dirty="0" err="1"/>
              <a:t>bryter</a:t>
            </a:r>
            <a:r>
              <a:rPr lang="fi-FI" dirty="0"/>
              <a:t> </a:t>
            </a:r>
            <a:r>
              <a:rPr lang="fi-FI" dirty="0" err="1"/>
              <a:t>bakterier</a:t>
            </a:r>
            <a:r>
              <a:rPr lang="fi-FI" dirty="0"/>
              <a:t> </a:t>
            </a:r>
            <a:r>
              <a:rPr lang="fi-FI" dirty="0" err="1"/>
              <a:t>och</a:t>
            </a:r>
            <a:r>
              <a:rPr lang="fi-FI" dirty="0"/>
              <a:t> mikro-</a:t>
            </a:r>
            <a:r>
              <a:rPr lang="fi-FI" dirty="0" err="1"/>
              <a:t>organismer</a:t>
            </a:r>
            <a:r>
              <a:rPr lang="fi-FI" dirty="0"/>
              <a:t> </a:t>
            </a:r>
            <a:r>
              <a:rPr lang="fi-FI" dirty="0" err="1"/>
              <a:t>ner</a:t>
            </a:r>
            <a:r>
              <a:rPr lang="fi-FI" dirty="0"/>
              <a:t> </a:t>
            </a:r>
            <a:r>
              <a:rPr lang="fi-FI" dirty="0" err="1"/>
              <a:t>bioavfallet</a:t>
            </a:r>
            <a:r>
              <a:rPr lang="fi-FI" dirty="0"/>
              <a:t> i </a:t>
            </a:r>
            <a:r>
              <a:rPr lang="fi-FI" dirty="0" err="1"/>
              <a:t>syrefria</a:t>
            </a:r>
            <a:r>
              <a:rPr lang="fi-FI" dirty="0"/>
              <a:t> </a:t>
            </a:r>
            <a:r>
              <a:rPr lang="fi-FI" dirty="0" err="1"/>
              <a:t>förhållanden</a:t>
            </a:r>
            <a:r>
              <a:rPr lang="fi-FI" dirty="0"/>
              <a:t>. </a:t>
            </a:r>
            <a:r>
              <a:rPr lang="fi-FI" dirty="0" err="1"/>
              <a:t>Denna</a:t>
            </a:r>
            <a:r>
              <a:rPr lang="fi-FI" dirty="0"/>
              <a:t> </a:t>
            </a:r>
            <a:r>
              <a:rPr lang="fi-FI" dirty="0" err="1"/>
              <a:t>process</a:t>
            </a:r>
            <a:r>
              <a:rPr lang="fi-FI" dirty="0"/>
              <a:t> </a:t>
            </a:r>
            <a:r>
              <a:rPr lang="fi-FI" dirty="0" err="1"/>
              <a:t>kallas</a:t>
            </a:r>
            <a:r>
              <a:rPr lang="fi-FI" dirty="0"/>
              <a:t> </a:t>
            </a:r>
            <a:r>
              <a:rPr lang="fi-FI" dirty="0" err="1"/>
              <a:t>rötning</a:t>
            </a:r>
            <a:r>
              <a:rPr lang="fi-FI" dirty="0"/>
              <a:t>. </a:t>
            </a:r>
            <a:r>
              <a:rPr lang="fi-FI" dirty="0" err="1"/>
              <a:t>Bioavfallssmoothien</a:t>
            </a:r>
            <a:r>
              <a:rPr lang="fi-FI" dirty="0"/>
              <a:t> </a:t>
            </a:r>
            <a:r>
              <a:rPr lang="fi-FI" dirty="0" err="1"/>
              <a:t>är</a:t>
            </a:r>
            <a:r>
              <a:rPr lang="fi-FI" dirty="0"/>
              <a:t> i </a:t>
            </a:r>
            <a:r>
              <a:rPr lang="fi-FI" dirty="0" err="1"/>
              <a:t>reaktorn</a:t>
            </a:r>
            <a:r>
              <a:rPr lang="fi-FI" dirty="0"/>
              <a:t> </a:t>
            </a:r>
            <a:r>
              <a:rPr lang="fi-FI" dirty="0" err="1"/>
              <a:t>ca</a:t>
            </a:r>
            <a:r>
              <a:rPr lang="fi-FI" dirty="0"/>
              <a:t> 3 </a:t>
            </a:r>
            <a:r>
              <a:rPr lang="fi-FI" dirty="0" err="1"/>
              <a:t>veckor</a:t>
            </a:r>
            <a:r>
              <a:rPr lang="fi-FI" dirty="0"/>
              <a:t> </a:t>
            </a:r>
            <a:r>
              <a:rPr lang="fi-FI" dirty="0" err="1"/>
              <a:t>och</a:t>
            </a:r>
            <a:r>
              <a:rPr lang="fi-FI" dirty="0"/>
              <a:t> </a:t>
            </a:r>
            <a:r>
              <a:rPr lang="fi-FI" dirty="0" err="1"/>
              <a:t>biogas</a:t>
            </a:r>
            <a:r>
              <a:rPr lang="fi-FI" dirty="0"/>
              <a:t> </a:t>
            </a:r>
            <a:r>
              <a:rPr lang="fi-FI" dirty="0" err="1"/>
              <a:t>uppstår</a:t>
            </a:r>
            <a:r>
              <a:rPr lang="fi-FI" dirty="0"/>
              <a:t> </a:t>
            </a:r>
            <a:r>
              <a:rPr lang="fi-FI" dirty="0" err="1"/>
              <a:t>till</a:t>
            </a:r>
            <a:r>
              <a:rPr lang="fi-FI" dirty="0"/>
              <a:t> </a:t>
            </a:r>
            <a:r>
              <a:rPr lang="fi-FI" dirty="0" err="1"/>
              <a:t>följd</a:t>
            </a:r>
            <a:r>
              <a:rPr lang="fi-FI" dirty="0"/>
              <a:t> av </a:t>
            </a:r>
            <a:r>
              <a:rPr lang="fi-FI" dirty="0" err="1"/>
              <a:t>rötningen</a:t>
            </a:r>
            <a:r>
              <a:rPr lang="fi-FI" dirty="0"/>
              <a:t>. </a:t>
            </a:r>
            <a:r>
              <a:rPr lang="fi-FI" dirty="0" err="1"/>
              <a:t>Rå</a:t>
            </a:r>
            <a:r>
              <a:rPr lang="fi-FI" dirty="0"/>
              <a:t> </a:t>
            </a:r>
            <a:r>
              <a:rPr lang="fi-FI" dirty="0" err="1"/>
              <a:t>biogas</a:t>
            </a:r>
            <a:r>
              <a:rPr lang="fi-FI" dirty="0"/>
              <a:t> </a:t>
            </a:r>
            <a:r>
              <a:rPr lang="fi-FI" dirty="0" err="1"/>
              <a:t>kan</a:t>
            </a:r>
            <a:r>
              <a:rPr lang="fi-FI" dirty="0"/>
              <a:t> </a:t>
            </a:r>
            <a:r>
              <a:rPr lang="fi-FI" dirty="0" err="1"/>
              <a:t>användas</a:t>
            </a:r>
            <a:r>
              <a:rPr lang="fi-FI" dirty="0"/>
              <a:t> i </a:t>
            </a:r>
            <a:r>
              <a:rPr lang="fi-FI" dirty="0" err="1"/>
              <a:t>el</a:t>
            </a:r>
            <a:r>
              <a:rPr lang="fi-FI" dirty="0"/>
              <a:t>- </a:t>
            </a:r>
            <a:r>
              <a:rPr lang="fi-FI" dirty="0" err="1"/>
              <a:t>och</a:t>
            </a:r>
            <a:r>
              <a:rPr lang="fi-FI" dirty="0"/>
              <a:t> </a:t>
            </a:r>
            <a:r>
              <a:rPr lang="fi-FI" dirty="0" err="1"/>
              <a:t>värmeproduktion</a:t>
            </a:r>
            <a:r>
              <a:rPr lang="fi-FI" dirty="0"/>
              <a:t>.</a:t>
            </a:r>
          </a:p>
          <a:p>
            <a:r>
              <a:rPr lang="fi-FI" dirty="0"/>
              <a:t>För </a:t>
            </a:r>
            <a:r>
              <a:rPr lang="fi-FI" dirty="0" err="1"/>
              <a:t>att</a:t>
            </a:r>
            <a:r>
              <a:rPr lang="fi-FI" dirty="0"/>
              <a:t> </a:t>
            </a:r>
            <a:r>
              <a:rPr lang="fi-FI" dirty="0" err="1"/>
              <a:t>fungera</a:t>
            </a:r>
            <a:r>
              <a:rPr lang="fi-FI" dirty="0"/>
              <a:t> </a:t>
            </a:r>
            <a:r>
              <a:rPr lang="fi-FI" dirty="0" err="1"/>
              <a:t>som</a:t>
            </a:r>
            <a:r>
              <a:rPr lang="fi-FI" dirty="0"/>
              <a:t> </a:t>
            </a:r>
            <a:r>
              <a:rPr lang="fi-FI" dirty="0" err="1"/>
              <a:t>fordonsbränsle</a:t>
            </a:r>
            <a:r>
              <a:rPr lang="fi-FI" dirty="0"/>
              <a:t> </a:t>
            </a:r>
            <a:r>
              <a:rPr lang="fi-FI" dirty="0" err="1"/>
              <a:t>behöver</a:t>
            </a:r>
            <a:r>
              <a:rPr lang="fi-FI" dirty="0"/>
              <a:t> </a:t>
            </a:r>
            <a:r>
              <a:rPr lang="fi-FI" dirty="0" err="1"/>
              <a:t>biogasen</a:t>
            </a:r>
            <a:r>
              <a:rPr lang="fi-FI" dirty="0"/>
              <a:t> </a:t>
            </a:r>
            <a:r>
              <a:rPr lang="fi-FI" dirty="0" err="1"/>
              <a:t>renas</a:t>
            </a:r>
            <a:r>
              <a:rPr lang="fi-FI" dirty="0"/>
              <a:t>. Man </a:t>
            </a:r>
            <a:r>
              <a:rPr lang="fi-FI" dirty="0" err="1"/>
              <a:t>kallar</a:t>
            </a:r>
            <a:r>
              <a:rPr lang="fi-FI" dirty="0"/>
              <a:t> </a:t>
            </a:r>
            <a:r>
              <a:rPr lang="fi-FI" dirty="0" err="1"/>
              <a:t>det</a:t>
            </a:r>
            <a:r>
              <a:rPr lang="fi-FI" dirty="0"/>
              <a:t> för </a:t>
            </a:r>
            <a:r>
              <a:rPr lang="fi-FI" dirty="0" err="1"/>
              <a:t>uppgradering</a:t>
            </a:r>
            <a:r>
              <a:rPr lang="fi-FI" dirty="0"/>
              <a:t> </a:t>
            </a:r>
            <a:r>
              <a:rPr lang="fi-FI" dirty="0" err="1"/>
              <a:t>när</a:t>
            </a:r>
            <a:r>
              <a:rPr lang="fi-FI" dirty="0"/>
              <a:t> </a:t>
            </a:r>
            <a:r>
              <a:rPr lang="fi-FI" dirty="0" err="1"/>
              <a:t>man</a:t>
            </a:r>
            <a:r>
              <a:rPr lang="fi-FI" dirty="0"/>
              <a:t> </a:t>
            </a:r>
            <a:r>
              <a:rPr lang="fi-FI" dirty="0" err="1"/>
              <a:t>tar</a:t>
            </a:r>
            <a:r>
              <a:rPr lang="fi-FI" dirty="0"/>
              <a:t> </a:t>
            </a:r>
            <a:r>
              <a:rPr lang="fi-FI" dirty="0" err="1"/>
              <a:t>bort</a:t>
            </a:r>
            <a:r>
              <a:rPr lang="fi-FI" dirty="0"/>
              <a:t> </a:t>
            </a:r>
            <a:r>
              <a:rPr lang="fi-FI" dirty="0" err="1"/>
              <a:t>koldioxid</a:t>
            </a:r>
            <a:r>
              <a:rPr lang="fi-FI" dirty="0"/>
              <a:t> </a:t>
            </a:r>
            <a:r>
              <a:rPr lang="fi-FI" dirty="0" err="1"/>
              <a:t>och</a:t>
            </a:r>
            <a:r>
              <a:rPr lang="fi-FI" dirty="0"/>
              <a:t> </a:t>
            </a:r>
            <a:r>
              <a:rPr lang="fi-FI" dirty="0" err="1"/>
              <a:t>höjer</a:t>
            </a:r>
            <a:r>
              <a:rPr lang="fi-FI" dirty="0"/>
              <a:t> </a:t>
            </a:r>
            <a:r>
              <a:rPr lang="fi-FI" dirty="0" err="1"/>
              <a:t>metanhalten</a:t>
            </a:r>
            <a:r>
              <a:rPr lang="fi-FI" dirty="0"/>
              <a:t> </a:t>
            </a:r>
            <a:r>
              <a:rPr lang="fi-FI" dirty="0" err="1"/>
              <a:t>till</a:t>
            </a:r>
            <a:r>
              <a:rPr lang="fi-FI" dirty="0"/>
              <a:t> 98 %. </a:t>
            </a:r>
            <a:r>
              <a:rPr lang="fi-FI" dirty="0" err="1"/>
              <a:t>Därefter</a:t>
            </a:r>
            <a:r>
              <a:rPr lang="fi-FI" dirty="0"/>
              <a:t> </a:t>
            </a:r>
            <a:r>
              <a:rPr lang="fi-FI" dirty="0" err="1"/>
              <a:t>går</a:t>
            </a:r>
            <a:r>
              <a:rPr lang="fi-FI" dirty="0"/>
              <a:t> </a:t>
            </a:r>
            <a:r>
              <a:rPr lang="fi-FI" dirty="0" err="1"/>
              <a:t>gasen</a:t>
            </a:r>
            <a:r>
              <a:rPr lang="fi-FI" dirty="0"/>
              <a:t> </a:t>
            </a:r>
            <a:r>
              <a:rPr lang="fi-FI" dirty="0" err="1"/>
              <a:t>till</a:t>
            </a:r>
            <a:r>
              <a:rPr lang="fi-FI" dirty="0"/>
              <a:t> en </a:t>
            </a:r>
            <a:r>
              <a:rPr lang="fi-FI" dirty="0" err="1"/>
              <a:t>kompressor</a:t>
            </a:r>
            <a:r>
              <a:rPr lang="fi-FI" dirty="0"/>
              <a:t> </a:t>
            </a:r>
            <a:r>
              <a:rPr lang="fi-FI" dirty="0" err="1"/>
              <a:t>vid</a:t>
            </a:r>
            <a:r>
              <a:rPr lang="fi-FI" dirty="0"/>
              <a:t> </a:t>
            </a:r>
            <a:r>
              <a:rPr lang="fi-FI" dirty="0" err="1"/>
              <a:t>tankningsstationen</a:t>
            </a:r>
            <a:r>
              <a:rPr lang="fi-FI" dirty="0"/>
              <a:t> </a:t>
            </a:r>
            <a:r>
              <a:rPr lang="fi-FI" dirty="0" err="1"/>
              <a:t>och</a:t>
            </a:r>
            <a:r>
              <a:rPr lang="fi-FI" dirty="0"/>
              <a:t> </a:t>
            </a:r>
            <a:r>
              <a:rPr lang="fi-FI" dirty="0" err="1"/>
              <a:t>är</a:t>
            </a:r>
            <a:r>
              <a:rPr lang="fi-FI" dirty="0"/>
              <a:t> </a:t>
            </a:r>
            <a:r>
              <a:rPr lang="fi-FI" dirty="0" err="1"/>
              <a:t>färdig</a:t>
            </a:r>
            <a:r>
              <a:rPr lang="fi-FI" dirty="0"/>
              <a:t> </a:t>
            </a:r>
            <a:r>
              <a:rPr lang="fi-FI" dirty="0" err="1"/>
              <a:t>att</a:t>
            </a:r>
            <a:r>
              <a:rPr lang="fi-FI" dirty="0"/>
              <a:t> </a:t>
            </a:r>
            <a:r>
              <a:rPr lang="fi-FI" dirty="0" err="1"/>
              <a:t>användas</a:t>
            </a:r>
            <a:r>
              <a:rPr lang="fi-FI" dirty="0"/>
              <a:t> </a:t>
            </a:r>
            <a:r>
              <a:rPr lang="fi-FI" dirty="0" err="1"/>
              <a:t>som</a:t>
            </a:r>
            <a:r>
              <a:rPr lang="fi-FI" dirty="0"/>
              <a:t> </a:t>
            </a:r>
            <a:r>
              <a:rPr lang="fi-FI" dirty="0" err="1"/>
              <a:t>fordonsbränsle</a:t>
            </a:r>
            <a:r>
              <a:rPr lang="fi-FI" dirty="0"/>
              <a:t> i </a:t>
            </a:r>
            <a:r>
              <a:rPr lang="fi-FI" dirty="0" err="1"/>
              <a:t>personbilar</a:t>
            </a:r>
            <a:r>
              <a:rPr lang="fi-FI" dirty="0"/>
              <a:t>, </a:t>
            </a:r>
            <a:r>
              <a:rPr lang="fi-FI" dirty="0" err="1"/>
              <a:t>lastbilar</a:t>
            </a:r>
            <a:r>
              <a:rPr lang="fi-FI" dirty="0"/>
              <a:t>, </a:t>
            </a:r>
            <a:r>
              <a:rPr lang="fi-FI" dirty="0" err="1"/>
              <a:t>sopbilar</a:t>
            </a:r>
            <a:r>
              <a:rPr lang="fi-FI" dirty="0"/>
              <a:t> </a:t>
            </a:r>
            <a:r>
              <a:rPr lang="fi-FI" dirty="0" err="1"/>
              <a:t>och</a:t>
            </a:r>
            <a:r>
              <a:rPr lang="fi-FI" dirty="0"/>
              <a:t> Vasa </a:t>
            </a:r>
            <a:r>
              <a:rPr lang="fi-FI" dirty="0" err="1"/>
              <a:t>stads</a:t>
            </a:r>
            <a:r>
              <a:rPr lang="fi-FI" dirty="0"/>
              <a:t> 21 </a:t>
            </a:r>
            <a:r>
              <a:rPr lang="fi-FI" dirty="0" err="1"/>
              <a:t>biogasbussar</a:t>
            </a:r>
            <a:r>
              <a:rPr lang="fi-FI" dirty="0"/>
              <a:t>.</a:t>
            </a:r>
          </a:p>
          <a:p>
            <a:r>
              <a:rPr lang="fi-FI" dirty="0" err="1"/>
              <a:t>Rötresten</a:t>
            </a:r>
            <a:r>
              <a:rPr lang="fi-FI" dirty="0"/>
              <a:t> </a:t>
            </a:r>
            <a:r>
              <a:rPr lang="fi-FI" dirty="0" err="1"/>
              <a:t>som</a:t>
            </a:r>
            <a:r>
              <a:rPr lang="fi-FI" dirty="0"/>
              <a:t> </a:t>
            </a:r>
            <a:r>
              <a:rPr lang="fi-FI" dirty="0" err="1"/>
              <a:t>lämnar</a:t>
            </a:r>
            <a:r>
              <a:rPr lang="fi-FI" dirty="0"/>
              <a:t> </a:t>
            </a:r>
            <a:r>
              <a:rPr lang="fi-FI" dirty="0" err="1"/>
              <a:t>kvar</a:t>
            </a:r>
            <a:r>
              <a:rPr lang="fi-FI" dirty="0"/>
              <a:t> </a:t>
            </a:r>
            <a:r>
              <a:rPr lang="fi-FI" dirty="0" err="1"/>
              <a:t>tas</a:t>
            </a:r>
            <a:r>
              <a:rPr lang="fi-FI" dirty="0"/>
              <a:t> </a:t>
            </a:r>
            <a:r>
              <a:rPr lang="fi-FI" dirty="0" err="1"/>
              <a:t>ut</a:t>
            </a:r>
            <a:r>
              <a:rPr lang="fi-FI" dirty="0"/>
              <a:t> i </a:t>
            </a:r>
            <a:r>
              <a:rPr lang="fi-FI" dirty="0" err="1"/>
              <a:t>botten</a:t>
            </a:r>
            <a:r>
              <a:rPr lang="fi-FI" dirty="0"/>
              <a:t> </a:t>
            </a:r>
            <a:r>
              <a:rPr lang="fi-FI" dirty="0" err="1"/>
              <a:t>på</a:t>
            </a:r>
            <a:r>
              <a:rPr lang="fi-FI" dirty="0"/>
              <a:t> </a:t>
            </a:r>
            <a:r>
              <a:rPr lang="fi-FI" dirty="0" err="1"/>
              <a:t>reaktorn</a:t>
            </a:r>
            <a:r>
              <a:rPr lang="fi-FI" dirty="0"/>
              <a:t> </a:t>
            </a:r>
            <a:r>
              <a:rPr lang="fi-FI" dirty="0" err="1"/>
              <a:t>och</a:t>
            </a:r>
            <a:r>
              <a:rPr lang="fi-FI" dirty="0"/>
              <a:t> </a:t>
            </a:r>
            <a:r>
              <a:rPr lang="fi-FI" dirty="0" err="1"/>
              <a:t>läggs</a:t>
            </a:r>
            <a:r>
              <a:rPr lang="fi-FI" dirty="0"/>
              <a:t> </a:t>
            </a:r>
            <a:r>
              <a:rPr lang="fi-FI" dirty="0" err="1"/>
              <a:t>ut</a:t>
            </a:r>
            <a:r>
              <a:rPr lang="fi-FI" dirty="0"/>
              <a:t> </a:t>
            </a:r>
            <a:r>
              <a:rPr lang="fi-FI" dirty="0" err="1"/>
              <a:t>på</a:t>
            </a:r>
            <a:r>
              <a:rPr lang="fi-FI" dirty="0"/>
              <a:t> </a:t>
            </a:r>
            <a:r>
              <a:rPr lang="fi-FI" dirty="0" err="1"/>
              <a:t>gården</a:t>
            </a:r>
            <a:r>
              <a:rPr lang="fi-FI" dirty="0"/>
              <a:t> i </a:t>
            </a:r>
            <a:r>
              <a:rPr lang="fi-FI" dirty="0" err="1"/>
              <a:t>långa</a:t>
            </a:r>
            <a:r>
              <a:rPr lang="fi-FI" dirty="0"/>
              <a:t> </a:t>
            </a:r>
            <a:r>
              <a:rPr lang="fi-FI" dirty="0" err="1"/>
              <a:t>strängar</a:t>
            </a:r>
            <a:r>
              <a:rPr lang="fi-FI" dirty="0"/>
              <a:t>. </a:t>
            </a:r>
            <a:r>
              <a:rPr lang="fi-FI" dirty="0" err="1"/>
              <a:t>Där</a:t>
            </a:r>
            <a:r>
              <a:rPr lang="fi-FI" dirty="0"/>
              <a:t> </a:t>
            </a:r>
            <a:r>
              <a:rPr lang="fi-FI" dirty="0" err="1"/>
              <a:t>ligger</a:t>
            </a:r>
            <a:r>
              <a:rPr lang="fi-FI" dirty="0"/>
              <a:t> de i 10 </a:t>
            </a:r>
            <a:r>
              <a:rPr lang="fi-FI" dirty="0" err="1"/>
              <a:t>månader</a:t>
            </a:r>
            <a:r>
              <a:rPr lang="fi-FI" dirty="0"/>
              <a:t> </a:t>
            </a:r>
            <a:r>
              <a:rPr lang="fi-FI" dirty="0" err="1"/>
              <a:t>och</a:t>
            </a:r>
            <a:r>
              <a:rPr lang="fi-FI" dirty="0"/>
              <a:t> </a:t>
            </a:r>
            <a:r>
              <a:rPr lang="fi-FI" dirty="0" err="1"/>
              <a:t>komposteras</a:t>
            </a:r>
            <a:r>
              <a:rPr lang="fi-FI" dirty="0"/>
              <a:t> </a:t>
            </a:r>
            <a:r>
              <a:rPr lang="fi-FI" dirty="0" err="1"/>
              <a:t>till</a:t>
            </a:r>
            <a:r>
              <a:rPr lang="fi-FI" dirty="0"/>
              <a:t> </a:t>
            </a:r>
            <a:r>
              <a:rPr lang="fi-FI" dirty="0" err="1"/>
              <a:t>trädgårdsjord</a:t>
            </a:r>
            <a:r>
              <a:rPr lang="fi-FI" dirty="0"/>
              <a:t>. </a:t>
            </a:r>
            <a:r>
              <a:rPr lang="fi-FI" dirty="0" err="1"/>
              <a:t>Genom</a:t>
            </a:r>
            <a:r>
              <a:rPr lang="fi-FI" dirty="0"/>
              <a:t> </a:t>
            </a:r>
            <a:r>
              <a:rPr lang="fi-FI" dirty="0" err="1"/>
              <a:t>att</a:t>
            </a:r>
            <a:r>
              <a:rPr lang="fi-FI" dirty="0"/>
              <a:t> </a:t>
            </a:r>
            <a:r>
              <a:rPr lang="fi-FI" dirty="0" err="1"/>
              <a:t>kompostera</a:t>
            </a:r>
            <a:r>
              <a:rPr lang="fi-FI" dirty="0"/>
              <a:t> </a:t>
            </a:r>
            <a:r>
              <a:rPr lang="fi-FI" dirty="0" err="1"/>
              <a:t>bioavfall</a:t>
            </a:r>
            <a:r>
              <a:rPr lang="fi-FI" dirty="0"/>
              <a:t> </a:t>
            </a:r>
            <a:r>
              <a:rPr lang="fi-FI" dirty="0" err="1"/>
              <a:t>hålls</a:t>
            </a:r>
            <a:r>
              <a:rPr lang="fi-FI" dirty="0"/>
              <a:t> </a:t>
            </a:r>
            <a:r>
              <a:rPr lang="fi-FI" dirty="0" err="1"/>
              <a:t>viktiga</a:t>
            </a:r>
            <a:r>
              <a:rPr lang="fi-FI" dirty="0"/>
              <a:t> </a:t>
            </a:r>
            <a:r>
              <a:rPr lang="fi-FI" dirty="0" err="1"/>
              <a:t>näringsämnen</a:t>
            </a:r>
            <a:r>
              <a:rPr lang="fi-FI" dirty="0"/>
              <a:t> </a:t>
            </a:r>
            <a:r>
              <a:rPr lang="fi-FI" dirty="0" err="1"/>
              <a:t>från</a:t>
            </a:r>
            <a:r>
              <a:rPr lang="fi-FI" dirty="0"/>
              <a:t> </a:t>
            </a:r>
            <a:r>
              <a:rPr lang="fi-FI" dirty="0" err="1"/>
              <a:t>maten</a:t>
            </a:r>
            <a:r>
              <a:rPr lang="fi-FI" dirty="0"/>
              <a:t> i </a:t>
            </a:r>
            <a:r>
              <a:rPr lang="fi-FI" dirty="0" err="1"/>
              <a:t>kretslopp</a:t>
            </a:r>
            <a:r>
              <a:rPr lang="fi-FI" dirty="0"/>
              <a:t>.</a:t>
            </a:r>
          </a:p>
        </p:txBody>
      </p:sp>
      <p:sp>
        <p:nvSpPr>
          <p:cNvPr id="4" name="Platshållare för bildnummer 3"/>
          <p:cNvSpPr>
            <a:spLocks noGrp="1"/>
          </p:cNvSpPr>
          <p:nvPr>
            <p:ph type="sldNum" sz="quarter" idx="5"/>
          </p:nvPr>
        </p:nvSpPr>
        <p:spPr/>
        <p:txBody>
          <a:bodyPr/>
          <a:lstStyle/>
          <a:p>
            <a:fld id="{E02595E0-6BCA-764C-8B8A-0C7D03E99EF2}" type="slidenum">
              <a:rPr lang="fi-FI" smtClean="0"/>
              <a:t>11</a:t>
            </a:fld>
            <a:endParaRPr lang="fi-FI"/>
          </a:p>
        </p:txBody>
      </p:sp>
    </p:spTree>
    <p:extLst>
      <p:ext uri="{BB962C8B-B14F-4D97-AF65-F5344CB8AC3E}">
        <p14:creationId xmlns:p14="http://schemas.microsoft.com/office/powerpoint/2010/main" val="3430390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36EBE-406B-3345-BB4D-6D8033D03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18" name="Footer Placeholder 4">
            <a:extLst>
              <a:ext uri="{FF2B5EF4-FFF2-40B4-BE49-F238E27FC236}">
                <a16:creationId xmlns:a16="http://schemas.microsoft.com/office/drawing/2014/main" id="{10E4E40A-B4E3-3440-A516-439569E35735}"/>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21" name="Picture 20">
            <a:extLst>
              <a:ext uri="{FF2B5EF4-FFF2-40B4-BE49-F238E27FC236}">
                <a16:creationId xmlns:a16="http://schemas.microsoft.com/office/drawing/2014/main" id="{7CDB04DC-559C-7143-983D-03B2BA46C7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57476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02DE7E-9A83-4C43-874B-8E7B0484EC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15.8.2024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63746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B04639-47E3-2344-AEE1-EF6192BFE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15.8.2024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6347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8F9D75-ED93-7147-BC08-67416C222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15.8.2024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87350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accent2"/>
                </a:solidFill>
              </a:defRPr>
            </a:lvl1pPr>
          </a:lstStyle>
          <a:p>
            <a:fld id="{A6DD7A17-B6B6-5948-AB0D-43494A3D508F}" type="datetime1">
              <a:rPr lang="fi-FI" smtClean="0"/>
              <a:pPr/>
              <a:t>15.8.2024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accent2"/>
                </a:solidFill>
              </a:defRPr>
            </a:lvl1p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759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4A8ED0-2BFC-AD4B-9175-E73EB382E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15.8.2024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79934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9882AA-AC78-C04C-BA0B-ADBABAC52B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15.8.2024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5365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1790AE-A933-064F-A426-5FACA79FA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15.8.2024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87887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15.8.2024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29079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457200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2114252" y="4768775"/>
            <a:ext cx="747539" cy="273844"/>
          </a:xfrm>
        </p:spPr>
        <p:txBody>
          <a:bodyPr/>
          <a:lstStyle/>
          <a:p>
            <a:fld id="{4783BB3E-9BAA-2845-A899-A970575682D7}" type="datetime1">
              <a:rPr lang="fi-FI" smtClean="0"/>
              <a:t>15.8.2024</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628650" y="4767263"/>
            <a:ext cx="982396" cy="273844"/>
          </a:xfrm>
        </p:spPr>
        <p:txBody>
          <a:bodyPr/>
          <a:lstStyle>
            <a:lvl1pPr algn="l">
              <a:defRPr/>
            </a:lvl1pPr>
          </a:lstStyle>
          <a:p>
            <a:r>
              <a:rPr lang="fi-FI"/>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2925200" y="4767263"/>
            <a:ext cx="532166" cy="273844"/>
          </a:xfrm>
        </p:spPr>
        <p:txBody>
          <a:body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Tree>
    <p:extLst>
      <p:ext uri="{BB962C8B-B14F-4D97-AF65-F5344CB8AC3E}">
        <p14:creationId xmlns:p14="http://schemas.microsoft.com/office/powerpoint/2010/main" val="322215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7" name="Picture Placeholder 6">
            <a:extLst>
              <a:ext uri="{FF2B5EF4-FFF2-40B4-BE49-F238E27FC236}">
                <a16:creationId xmlns:a16="http://schemas.microsoft.com/office/drawing/2014/main" id="{89018EEE-1967-E94C-8772-0D5EB3E71A06}"/>
              </a:ext>
            </a:extLst>
          </p:cNvPr>
          <p:cNvSpPr>
            <a:spLocks noGrp="1" noChangeAspect="1"/>
          </p:cNvSpPr>
          <p:nvPr>
            <p:ph type="pic" sz="quarter" idx="15"/>
          </p:nvPr>
        </p:nvSpPr>
        <p:spPr>
          <a:xfrm>
            <a:off x="3885990" y="360846"/>
            <a:ext cx="3086099" cy="2057399"/>
          </a:xfrm>
        </p:spPr>
        <p:txBody>
          <a:bodyPr/>
          <a:lstStyle/>
          <a:p>
            <a:r>
              <a:rPr lang="sv-SE"/>
              <a:t>Klicka på ikonen för att lägga till en bild</a:t>
            </a:r>
            <a:endParaRPr lang="fi-FI"/>
          </a:p>
        </p:txBody>
      </p:sp>
      <p:sp>
        <p:nvSpPr>
          <p:cNvPr id="11" name="Date Placeholder 14">
            <a:extLst>
              <a:ext uri="{FF2B5EF4-FFF2-40B4-BE49-F238E27FC236}">
                <a16:creationId xmlns:a16="http://schemas.microsoft.com/office/drawing/2014/main" id="{3F9258C2-FCCC-4A48-8D5A-D27A23E5FF87}"/>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15.8.2024</a:t>
            </a:fld>
            <a:endParaRPr lang="fi-FI" dirty="0"/>
          </a:p>
        </p:txBody>
      </p:sp>
      <p:sp>
        <p:nvSpPr>
          <p:cNvPr id="12" name="Slide Number Placeholder 16">
            <a:extLst>
              <a:ext uri="{FF2B5EF4-FFF2-40B4-BE49-F238E27FC236}">
                <a16:creationId xmlns:a16="http://schemas.microsoft.com/office/drawing/2014/main" id="{0F6F2A77-08A8-BC44-8B9E-E28D0CC7363A}"/>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13" name="Footer Placeholder 4">
            <a:extLst>
              <a:ext uri="{FF2B5EF4-FFF2-40B4-BE49-F238E27FC236}">
                <a16:creationId xmlns:a16="http://schemas.microsoft.com/office/drawing/2014/main" id="{E6650F04-E326-6A49-BF9F-FB59857B442B}"/>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4" name="Picture Placeholder 6">
            <a:extLst>
              <a:ext uri="{FF2B5EF4-FFF2-40B4-BE49-F238E27FC236}">
                <a16:creationId xmlns:a16="http://schemas.microsoft.com/office/drawing/2014/main" id="{B28F9D55-6575-A341-9B58-B74F4A825548}"/>
              </a:ext>
            </a:extLst>
          </p:cNvPr>
          <p:cNvSpPr>
            <a:spLocks noGrp="1" noChangeAspect="1"/>
          </p:cNvSpPr>
          <p:nvPr>
            <p:ph type="pic" sz="quarter" idx="16"/>
          </p:nvPr>
        </p:nvSpPr>
        <p:spPr>
          <a:xfrm>
            <a:off x="5429039" y="2125641"/>
            <a:ext cx="3086099" cy="2057399"/>
          </a:xfrm>
        </p:spPr>
        <p:txBody>
          <a:bodyPr/>
          <a:lstStyle/>
          <a:p>
            <a:r>
              <a:rPr lang="sv-SE"/>
              <a:t>Klicka på ikonen för att lägga till en bild</a:t>
            </a:r>
            <a:endParaRPr lang="fi-FI"/>
          </a:p>
        </p:txBody>
      </p:sp>
    </p:spTree>
    <p:extLst>
      <p:ext uri="{BB962C8B-B14F-4D97-AF65-F5344CB8AC3E}">
        <p14:creationId xmlns:p14="http://schemas.microsoft.com/office/powerpoint/2010/main" val="36350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CC557-3A32-A844-8F2A-D6D6DA7F4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57002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6681215" y="4768775"/>
            <a:ext cx="747539" cy="273844"/>
          </a:xfrm>
        </p:spPr>
        <p:txBody>
          <a:bodyPr/>
          <a:lstStyle>
            <a:lvl1pPr algn="l">
              <a:defRPr/>
            </a:lvl1pPr>
          </a:lstStyle>
          <a:p>
            <a:fld id="{4783BB3E-9BAA-2845-A899-A970575682D7}" type="datetime1">
              <a:rPr lang="fi-FI" smtClean="0"/>
              <a:pPr/>
              <a:t>15.8.2024</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5160603" y="4767263"/>
            <a:ext cx="982396" cy="273844"/>
          </a:xfrm>
        </p:spPr>
        <p:txBody>
          <a:bodyPr/>
          <a:lstStyle>
            <a:lvl1pPr algn="l">
              <a:defRPr/>
            </a:lvl1pPr>
          </a:lstStyle>
          <a:p>
            <a:r>
              <a:rPr lang="fi-FI" dirty="0" err="1"/>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7466332" y="4767263"/>
            <a:ext cx="532166" cy="273844"/>
          </a:xfrm>
        </p:spPr>
        <p:txBody>
          <a:bodyPr/>
          <a:lstStyle>
            <a:lvl1pPr algn="l">
              <a:defRPr/>
            </a:lvl1p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5160603"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5160603"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47CCF276-C7FC-284F-82C5-F81CD4CB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7963" y="224778"/>
            <a:ext cx="1800225" cy="382466"/>
          </a:xfrm>
          <a:prstGeom prst="rect">
            <a:avLst/>
          </a:prstGeom>
        </p:spPr>
      </p:pic>
    </p:spTree>
    <p:extLst>
      <p:ext uri="{BB962C8B-B14F-4D97-AF65-F5344CB8AC3E}">
        <p14:creationId xmlns:p14="http://schemas.microsoft.com/office/powerpoint/2010/main" val="9191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6" name="Footer Placeholder 4">
            <a:extLst>
              <a:ext uri="{FF2B5EF4-FFF2-40B4-BE49-F238E27FC236}">
                <a16:creationId xmlns:a16="http://schemas.microsoft.com/office/drawing/2014/main" id="{B04DD3DC-A4D7-E041-B72E-2F78421490AF}"/>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7" name="Title 1">
            <a:extLst>
              <a:ext uri="{FF2B5EF4-FFF2-40B4-BE49-F238E27FC236}">
                <a16:creationId xmlns:a16="http://schemas.microsoft.com/office/drawing/2014/main" id="{CD68BB49-20F9-C147-87AE-9979431FF54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8" name="Date Placeholder 14">
            <a:extLst>
              <a:ext uri="{FF2B5EF4-FFF2-40B4-BE49-F238E27FC236}">
                <a16:creationId xmlns:a16="http://schemas.microsoft.com/office/drawing/2014/main" id="{E462AA07-72C7-4E4D-A5EE-70161EE4498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15.8.2024</a:t>
            </a:fld>
            <a:endParaRPr lang="fi-FI" dirty="0"/>
          </a:p>
        </p:txBody>
      </p:sp>
      <p:sp>
        <p:nvSpPr>
          <p:cNvPr id="19" name="Slide Number Placeholder 16">
            <a:extLst>
              <a:ext uri="{FF2B5EF4-FFF2-40B4-BE49-F238E27FC236}">
                <a16:creationId xmlns:a16="http://schemas.microsoft.com/office/drawing/2014/main" id="{FDFEDFCF-7C6C-1947-8931-349FBC79B8C7}"/>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15150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a:prstGeom prst="rect">
            <a:avLst/>
          </a:prstGeom>
        </p:spPr>
        <p:txBody>
          <a:bodyPr anchor="b"/>
          <a:lstStyle>
            <a:lvl1pPr>
              <a:defRPr sz="2400">
                <a:solidFill>
                  <a:schemeClr val="tx2"/>
                </a:solidFill>
                <a:latin typeface="+mn-lt"/>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741758"/>
            <a:ext cx="4629150" cy="3654030"/>
          </a:xfrm>
        </p:spPr>
        <p:txBody>
          <a:bodyPr/>
          <a:lstStyle>
            <a:lvl1pPr>
              <a:defRPr sz="2400">
                <a:solidFill>
                  <a:schemeClr val="tx2"/>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14" name="Footer Placeholder 4">
            <a:extLst>
              <a:ext uri="{FF2B5EF4-FFF2-40B4-BE49-F238E27FC236}">
                <a16:creationId xmlns:a16="http://schemas.microsoft.com/office/drawing/2014/main" id="{24742CE0-840C-664B-9519-4C821860528A}"/>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998D667-69CC-3B4B-86FC-86E94A654AB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15.8.2024</a:t>
            </a:fld>
            <a:endParaRPr lang="fi-FI" dirty="0"/>
          </a:p>
        </p:txBody>
      </p:sp>
      <p:sp>
        <p:nvSpPr>
          <p:cNvPr id="16" name="Slide Number Placeholder 16">
            <a:extLst>
              <a:ext uri="{FF2B5EF4-FFF2-40B4-BE49-F238E27FC236}">
                <a16:creationId xmlns:a16="http://schemas.microsoft.com/office/drawing/2014/main" id="{EB14F279-0743-084B-B811-583C766AF6A8}"/>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5254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2285B4-70B9-4D48-854A-3EB12B3DD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85700E5D-E931-CE43-88B8-67ACA60425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7650" y="1206500"/>
            <a:ext cx="6108700" cy="2730500"/>
          </a:xfrm>
          <a:prstGeom prst="rect">
            <a:avLst/>
          </a:prstGeom>
        </p:spPr>
      </p:pic>
      <p:pic>
        <p:nvPicPr>
          <p:cNvPr id="9" name="Picture 8">
            <a:extLst>
              <a:ext uri="{FF2B5EF4-FFF2-40B4-BE49-F238E27FC236}">
                <a16:creationId xmlns:a16="http://schemas.microsoft.com/office/drawing/2014/main" id="{814A0072-678D-384C-9CAF-7415728C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90" y="4201621"/>
            <a:ext cx="1143659" cy="774979"/>
          </a:xfrm>
          <a:prstGeom prst="rect">
            <a:avLst/>
          </a:prstGeom>
        </p:spPr>
      </p:pic>
    </p:spTree>
    <p:extLst>
      <p:ext uri="{BB962C8B-B14F-4D97-AF65-F5344CB8AC3E}">
        <p14:creationId xmlns:p14="http://schemas.microsoft.com/office/powerpoint/2010/main" val="186347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978079B8-EB1E-674F-8943-BB8FF7A465FC}"/>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2" name="Date Placeholder 14">
            <a:extLst>
              <a:ext uri="{FF2B5EF4-FFF2-40B4-BE49-F238E27FC236}">
                <a16:creationId xmlns:a16="http://schemas.microsoft.com/office/drawing/2014/main" id="{81440818-F9FF-1D4D-BE3F-B747F73F2683}"/>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15.8.2024</a:t>
            </a:fld>
            <a:endParaRPr lang="fi-FI" dirty="0"/>
          </a:p>
        </p:txBody>
      </p:sp>
      <p:sp>
        <p:nvSpPr>
          <p:cNvPr id="13" name="Slide Number Placeholder 16">
            <a:extLst>
              <a:ext uri="{FF2B5EF4-FFF2-40B4-BE49-F238E27FC236}">
                <a16:creationId xmlns:a16="http://schemas.microsoft.com/office/drawing/2014/main" id="{86DCD401-46A2-D64B-AE46-EAE1F613FF60}"/>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3" name="Picture Placeholder 2">
            <a:extLst>
              <a:ext uri="{FF2B5EF4-FFF2-40B4-BE49-F238E27FC236}">
                <a16:creationId xmlns:a16="http://schemas.microsoft.com/office/drawing/2014/main" id="{82AFFE8A-CB49-CE45-A765-53E45829624F}"/>
              </a:ext>
            </a:extLst>
          </p:cNvPr>
          <p:cNvSpPr>
            <a:spLocks noGrp="1"/>
          </p:cNvSpPr>
          <p:nvPr>
            <p:ph type="pic" sz="quarter" idx="13"/>
          </p:nvPr>
        </p:nvSpPr>
        <p:spPr>
          <a:xfrm>
            <a:off x="0" y="0"/>
            <a:ext cx="9144000" cy="5143500"/>
          </a:xfrm>
        </p:spPr>
        <p:txBody>
          <a:bodyPr/>
          <a:lstStyle/>
          <a:p>
            <a:r>
              <a:rPr lang="sv-SE"/>
              <a:t>Klicka på ikonen för att lägga till en bild</a:t>
            </a:r>
            <a:endParaRPr lang="fi-FI"/>
          </a:p>
        </p:txBody>
      </p:sp>
      <p:pic>
        <p:nvPicPr>
          <p:cNvPr id="6" name="Picture 5">
            <a:extLst>
              <a:ext uri="{FF2B5EF4-FFF2-40B4-BE49-F238E27FC236}">
                <a16:creationId xmlns:a16="http://schemas.microsoft.com/office/drawing/2014/main" id="{6A165204-3AA2-3D4C-831B-0B016922B0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990" y="4476930"/>
            <a:ext cx="740436" cy="505605"/>
          </a:xfrm>
          <a:prstGeom prst="rect">
            <a:avLst/>
          </a:prstGeom>
        </p:spPr>
      </p:pic>
    </p:spTree>
    <p:extLst>
      <p:ext uri="{BB962C8B-B14F-4D97-AF65-F5344CB8AC3E}">
        <p14:creationId xmlns:p14="http://schemas.microsoft.com/office/powerpoint/2010/main" val="1582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A picture containing object&#10;&#10;Description automatically generated">
            <a:extLst>
              <a:ext uri="{FF2B5EF4-FFF2-40B4-BE49-F238E27FC236}">
                <a16:creationId xmlns:a16="http://schemas.microsoft.com/office/drawing/2014/main" id="{AAF26E54-2D99-4145-9017-69F18D9A3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6825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0A2F9-4E14-4941-AEDC-D0C9FE1473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15.8.2024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47174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46FE3-F099-F643-A762-EF26036DE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15.8.2024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9096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74711-5198-0A44-9E36-A440CB6A4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15.8.2024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7599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814C3B-1F7B-EB43-BDE3-51E3B2FF6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15.8.2024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2316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3F7607-5686-8840-9221-559A2A721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15.8.2024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369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D923B3-FE29-4B4B-95EF-9E41BA209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15.8.2024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3241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Date Placeholder 3">
            <a:extLst>
              <a:ext uri="{FF2B5EF4-FFF2-40B4-BE49-F238E27FC236}">
                <a16:creationId xmlns:a16="http://schemas.microsoft.com/office/drawing/2014/main" id="{2B107B71-CF30-514E-A9BA-CB47143EAA92}"/>
              </a:ext>
            </a:extLst>
          </p:cNvPr>
          <p:cNvSpPr>
            <a:spLocks noGrp="1"/>
          </p:cNvSpPr>
          <p:nvPr>
            <p:ph type="dt" sz="half" idx="2"/>
          </p:nvPr>
        </p:nvSpPr>
        <p:spPr>
          <a:xfrm>
            <a:off x="7389157" y="4493419"/>
            <a:ext cx="1126192" cy="273844"/>
          </a:xfrm>
          <a:prstGeom prst="rect">
            <a:avLst/>
          </a:prstGeom>
        </p:spPr>
        <p:txBody>
          <a:bodyPr/>
          <a:lstStyle>
            <a:lvl1pPr algn="r">
              <a:defRPr sz="1000">
                <a:solidFill>
                  <a:schemeClr val="accent2"/>
                </a:solidFill>
              </a:defRPr>
            </a:lvl1pPr>
          </a:lstStyle>
          <a:p>
            <a:fld id="{4783BB3E-9BAA-2845-A899-A970575682D7}" type="datetime1">
              <a:rPr lang="fi-FI" smtClean="0"/>
              <a:t>15.8.2024</a:t>
            </a:fld>
            <a:endParaRPr lang="fi-FI" dirty="0"/>
          </a:p>
        </p:txBody>
      </p:sp>
      <p:sp>
        <p:nvSpPr>
          <p:cNvPr id="12" name="Footer Placeholder 4">
            <a:extLst>
              <a:ext uri="{FF2B5EF4-FFF2-40B4-BE49-F238E27FC236}">
                <a16:creationId xmlns:a16="http://schemas.microsoft.com/office/drawing/2014/main" id="{C4ADE2A4-FDD9-624F-ADCE-26983F549BB0}"/>
              </a:ext>
            </a:extLst>
          </p:cNvPr>
          <p:cNvSpPr>
            <a:spLocks noGrp="1"/>
          </p:cNvSpPr>
          <p:nvPr>
            <p:ph type="ftr" sz="quarter" idx="3"/>
          </p:nvPr>
        </p:nvSpPr>
        <p:spPr>
          <a:xfrm>
            <a:off x="3028950" y="4767263"/>
            <a:ext cx="3086100" cy="273844"/>
          </a:xfrm>
          <a:prstGeom prst="rect">
            <a:avLst/>
          </a:prstGeom>
        </p:spPr>
        <p:txBody>
          <a:bodyPr/>
          <a:lstStyle>
            <a:lvl1pPr algn="ctr">
              <a:defRPr sz="1000">
                <a:solidFill>
                  <a:schemeClr val="tx2"/>
                </a:solidFill>
              </a:defRPr>
            </a:lvl1pPr>
          </a:lstStyle>
          <a:p>
            <a:r>
              <a:rPr lang="fi-FI"/>
              <a:t>stormossen.fi</a:t>
            </a:r>
            <a:endParaRPr lang="fi-FI" dirty="0"/>
          </a:p>
        </p:txBody>
      </p:sp>
      <p:sp>
        <p:nvSpPr>
          <p:cNvPr id="13" name="Slide Number Placeholder 5">
            <a:extLst>
              <a:ext uri="{FF2B5EF4-FFF2-40B4-BE49-F238E27FC236}">
                <a16:creationId xmlns:a16="http://schemas.microsoft.com/office/drawing/2014/main" id="{FD843E35-3CF7-B847-935B-9E86F6D700E8}"/>
              </a:ext>
            </a:extLst>
          </p:cNvPr>
          <p:cNvSpPr>
            <a:spLocks noGrp="1"/>
          </p:cNvSpPr>
          <p:nvPr>
            <p:ph type="sldNum" sz="quarter" idx="4"/>
          </p:nvPr>
        </p:nvSpPr>
        <p:spPr>
          <a:xfrm>
            <a:off x="7389158" y="4767263"/>
            <a:ext cx="1126191" cy="273844"/>
          </a:xfrm>
          <a:prstGeom prst="rect">
            <a:avLst/>
          </a:prstGeom>
        </p:spPr>
        <p:txBody>
          <a:bodyPr/>
          <a:lstStyle>
            <a:lvl1pPr algn="r">
              <a:defRPr sz="1000">
                <a:solidFill>
                  <a:schemeClr val="accent2"/>
                </a:solidFill>
              </a:defRPr>
            </a:lvl1pPr>
          </a:lstStyle>
          <a:p>
            <a:fld id="{98292C0A-FEB2-3D4C-834B-E9E82EB6286D}" type="slidenum">
              <a:rPr lang="fi-FI" smtClean="0"/>
              <a:pPr/>
              <a:t>‹#›</a:t>
            </a:fld>
            <a:endParaRPr lang="fi-FI" dirty="0"/>
          </a:p>
        </p:txBody>
      </p:sp>
      <p:pic>
        <p:nvPicPr>
          <p:cNvPr id="18" name="Picture 17">
            <a:extLst>
              <a:ext uri="{FF2B5EF4-FFF2-40B4-BE49-F238E27FC236}">
                <a16:creationId xmlns:a16="http://schemas.microsoft.com/office/drawing/2014/main" id="{EC543F58-9AC0-0447-9050-91DBCD36868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253003061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75" r:id="rId4"/>
    <p:sldLayoutId id="2147483679" r:id="rId5"/>
    <p:sldLayoutId id="2147483680" r:id="rId6"/>
    <p:sldLayoutId id="2147483662" r:id="rId7"/>
    <p:sldLayoutId id="2147483681" r:id="rId8"/>
    <p:sldLayoutId id="2147483682" r:id="rId9"/>
    <p:sldLayoutId id="2147483678" r:id="rId10"/>
    <p:sldLayoutId id="2147483683" r:id="rId11"/>
    <p:sldLayoutId id="2147483674" r:id="rId12"/>
    <p:sldLayoutId id="2147483677" r:id="rId13"/>
    <p:sldLayoutId id="2147483664" r:id="rId14"/>
    <p:sldLayoutId id="2147483685" r:id="rId15"/>
    <p:sldLayoutId id="2147483686" r:id="rId16"/>
    <p:sldLayoutId id="2147483684" r:id="rId17"/>
    <p:sldLayoutId id="2147483671" r:id="rId18"/>
    <p:sldLayoutId id="2147483673" r:id="rId19"/>
    <p:sldLayoutId id="2147483672" r:id="rId20"/>
    <p:sldLayoutId id="2147483665" r:id="rId21"/>
    <p:sldLayoutId id="2147483668" r:id="rId22"/>
    <p:sldLayoutId id="2147483667" r:id="rId23"/>
    <p:sldLayoutId id="2147483687" r:id="rId24"/>
  </p:sldLayoutIdLst>
  <p:hf sldNum="0"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hyperlink" Target="https://www.youtube.com/watch?v=ThIpAj586t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5.jpe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38.jpe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jpg"/><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49.jpe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hyperlink" Target="https://www.paristokierratys.fi/nain-kierratat/kierratysprosessi/" TargetMode="External"/><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59.jpe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1sJFSnFE7S5r-ng-_UMmI8QZug1v9YDZv/view?usp=drive_link" TargetMode="External"/><Relationship Id="rId2" Type="http://schemas.openxmlformats.org/officeDocument/2006/relationships/hyperlink" Target="https://drive.google.com/file/d/1KWoPfuUROOzOn_HJncLZULXoGywFQs-L/view?usp=drive_link" TargetMode="External"/><Relationship Id="rId1" Type="http://schemas.openxmlformats.org/officeDocument/2006/relationships/slideLayout" Target="../slideLayouts/slideLayout12.xml"/><Relationship Id="rId6" Type="http://schemas.openxmlformats.org/officeDocument/2006/relationships/hyperlink" Target="https://www.youtube.com/watch?v=ThIpAj586tE&amp;pp=ygUKc3Rvcm1vc3Nlbg%3D%3D" TargetMode="External"/><Relationship Id="rId5" Type="http://schemas.openxmlformats.org/officeDocument/2006/relationships/hyperlink" Target="https://www.youtube.com/watch?v=13FUWsVc-ks" TargetMode="External"/><Relationship Id="rId4" Type="http://schemas.openxmlformats.org/officeDocument/2006/relationships/hyperlink" Target="https://www.youtube.com/watch?v=JdaM8gA8rL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7.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00F14-25FA-7D43-84B4-DC060EE6ABCC}"/>
              </a:ext>
            </a:extLst>
          </p:cNvPr>
          <p:cNvSpPr>
            <a:spLocks noGrp="1"/>
          </p:cNvSpPr>
          <p:nvPr>
            <p:ph type="ctrTitle"/>
          </p:nvPr>
        </p:nvSpPr>
        <p:spPr/>
        <p:txBody>
          <a:bodyPr/>
          <a:lstStyle/>
          <a:p>
            <a:r>
              <a:rPr lang="fi-FI" dirty="0" err="1">
                <a:latin typeface="Houschka Pro Light" panose="02000503030000020003" pitchFamily="2" charset="0"/>
              </a:rPr>
              <a:t>Sortering</a:t>
            </a:r>
            <a:r>
              <a:rPr lang="fi-FI" dirty="0">
                <a:latin typeface="Houschka Pro Light" panose="02000503030000020003" pitchFamily="2" charset="0"/>
              </a:rPr>
              <a:t> </a:t>
            </a:r>
            <a:r>
              <a:rPr lang="fi-FI" dirty="0" err="1">
                <a:latin typeface="Houschka Pro Light" panose="02000503030000020003" pitchFamily="2" charset="0"/>
              </a:rPr>
              <a:t>och</a:t>
            </a:r>
            <a:r>
              <a:rPr lang="fi-FI" dirty="0">
                <a:latin typeface="Houschka Pro Light" panose="02000503030000020003" pitchFamily="2" charset="0"/>
              </a:rPr>
              <a:t> </a:t>
            </a:r>
            <a:r>
              <a:rPr lang="fi-FI" dirty="0" err="1">
                <a:latin typeface="Houschka Pro Light" panose="02000503030000020003" pitchFamily="2" charset="0"/>
              </a:rPr>
              <a:t>återvinning</a:t>
            </a:r>
            <a:endParaRPr lang="fi-FI" dirty="0">
              <a:latin typeface="Houschka Pro Light" panose="02000503030000020003" pitchFamily="2" charset="0"/>
            </a:endParaRPr>
          </a:p>
        </p:txBody>
      </p:sp>
      <p:sp>
        <p:nvSpPr>
          <p:cNvPr id="5" name="Subtitle 4">
            <a:extLst>
              <a:ext uri="{FF2B5EF4-FFF2-40B4-BE49-F238E27FC236}">
                <a16:creationId xmlns:a16="http://schemas.microsoft.com/office/drawing/2014/main" id="{88F5D987-70CD-9548-A4F1-1BCBCCDF5A87}"/>
              </a:ext>
            </a:extLst>
          </p:cNvPr>
          <p:cNvSpPr>
            <a:spLocks noGrp="1"/>
          </p:cNvSpPr>
          <p:nvPr>
            <p:ph type="subTitle" idx="1"/>
          </p:nvPr>
        </p:nvSpPr>
        <p:spPr/>
        <p:txBody>
          <a:bodyPr>
            <a:normAutofit/>
          </a:bodyPr>
          <a:lstStyle/>
          <a:p>
            <a:r>
              <a:rPr lang="fi-FI" sz="2000" dirty="0" err="1">
                <a:latin typeface="Houschka Pro Light" panose="02000503030000020003" pitchFamily="2" charset="0"/>
              </a:rPr>
              <a:t>Åk</a:t>
            </a:r>
            <a:r>
              <a:rPr lang="fi-FI" sz="2000" dirty="0">
                <a:latin typeface="Houschka Pro Light" panose="02000503030000020003" pitchFamily="2" charset="0"/>
              </a:rPr>
              <a:t> 7–9</a:t>
            </a:r>
          </a:p>
        </p:txBody>
      </p:sp>
      <p:sp>
        <p:nvSpPr>
          <p:cNvPr id="2" name="Footer Placeholder 1">
            <a:extLst>
              <a:ext uri="{FF2B5EF4-FFF2-40B4-BE49-F238E27FC236}">
                <a16:creationId xmlns:a16="http://schemas.microsoft.com/office/drawing/2014/main" id="{AED5494A-8493-094C-A6AB-544FC44147FF}"/>
              </a:ext>
            </a:extLst>
          </p:cNvPr>
          <p:cNvSpPr>
            <a:spLocks noGrp="1"/>
          </p:cNvSpPr>
          <p:nvPr>
            <p:ph type="ftr" sz="quarter" idx="11"/>
          </p:nvPr>
        </p:nvSpPr>
        <p:spPr/>
        <p:txBody>
          <a:bodyPr/>
          <a:lstStyle/>
          <a:p>
            <a:r>
              <a:rPr lang="fi-FI" dirty="0" err="1">
                <a:latin typeface="Houschka Pro Light" panose="02000503030000020003" pitchFamily="2" charset="0"/>
              </a:rPr>
              <a:t>stormossen.fi</a:t>
            </a:r>
            <a:endParaRPr lang="fi-FI" dirty="0">
              <a:latin typeface="Houschka Pro Light" panose="02000503030000020003" pitchFamily="2" charset="0"/>
            </a:endParaRPr>
          </a:p>
        </p:txBody>
      </p:sp>
    </p:spTree>
    <p:extLst>
      <p:ext uri="{BB962C8B-B14F-4D97-AF65-F5344CB8AC3E}">
        <p14:creationId xmlns:p14="http://schemas.microsoft.com/office/powerpoint/2010/main" val="290331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04CD4F8-3FE2-4993-94F0-A493A224D5FD}"/>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04BC5635-4AED-44FE-BC4D-8F473562979F}"/>
              </a:ext>
            </a:extLst>
          </p:cNvPr>
          <p:cNvSpPr>
            <a:spLocks noGrp="1"/>
          </p:cNvSpPr>
          <p:nvPr>
            <p:ph type="title"/>
          </p:nvPr>
        </p:nvSpPr>
        <p:spPr>
          <a:xfrm>
            <a:off x="257391" y="718499"/>
            <a:ext cx="7886700" cy="617935"/>
          </a:xfrm>
        </p:spPr>
        <p:txBody>
          <a:bodyPr/>
          <a:lstStyle/>
          <a:p>
            <a:r>
              <a:rPr lang="sv-SE" dirty="0" err="1">
                <a:latin typeface="Houschka Pro Light" panose="02000503030000020003" pitchFamily="2" charset="0"/>
              </a:rPr>
              <a:t>Biojäte</a:t>
            </a:r>
            <a:endParaRPr lang="sv-FI" dirty="0">
              <a:latin typeface="Houschka Pro Light" panose="02000503030000020003" pitchFamily="2" charset="0"/>
            </a:endParaRPr>
          </a:p>
        </p:txBody>
      </p:sp>
      <p:pic>
        <p:nvPicPr>
          <p:cNvPr id="9" name="Sisällön paikkamerkki 8">
            <a:extLst>
              <a:ext uri="{FF2B5EF4-FFF2-40B4-BE49-F238E27FC236}">
                <a16:creationId xmlns:a16="http://schemas.microsoft.com/office/drawing/2014/main" id="{370AFDB0-B409-4498-8A94-7DA40E78BD2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3946" y="30912"/>
            <a:ext cx="3366824" cy="5050239"/>
          </a:xfrm>
        </p:spPr>
      </p:pic>
      <p:pic>
        <p:nvPicPr>
          <p:cNvPr id="3" name="Kuva 2">
            <a:extLst>
              <a:ext uri="{FF2B5EF4-FFF2-40B4-BE49-F238E27FC236}">
                <a16:creationId xmlns:a16="http://schemas.microsoft.com/office/drawing/2014/main" id="{9BE7FA40-9E85-46D1-BE9F-5654F824A9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5855" y="3196524"/>
            <a:ext cx="1171359" cy="1570186"/>
          </a:xfrm>
          <a:prstGeom prst="rect">
            <a:avLst/>
          </a:prstGeom>
        </p:spPr>
      </p:pic>
      <p:pic>
        <p:nvPicPr>
          <p:cNvPr id="13" name="Kuva 12" descr="Kuva, joka sisältää kohteen kontti, Jätesäiliö, jäteastia, Jätteenkäsittely&#10;&#10;Kuvaus luotu automaattisesti">
            <a:extLst>
              <a:ext uri="{FF2B5EF4-FFF2-40B4-BE49-F238E27FC236}">
                <a16:creationId xmlns:a16="http://schemas.microsoft.com/office/drawing/2014/main" id="{10EC8B1D-CF7D-0CA2-FD02-1A80DFB943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64471" y="2982685"/>
            <a:ext cx="1071318" cy="1804324"/>
          </a:xfrm>
          <a:prstGeom prst="rect">
            <a:avLst/>
          </a:prstGeom>
        </p:spPr>
      </p:pic>
      <p:sp>
        <p:nvSpPr>
          <p:cNvPr id="6" name="Tekstiruutu 5">
            <a:extLst>
              <a:ext uri="{FF2B5EF4-FFF2-40B4-BE49-F238E27FC236}">
                <a16:creationId xmlns:a16="http://schemas.microsoft.com/office/drawing/2014/main" id="{23B56B91-4720-C042-8E22-9887B0F9E214}"/>
              </a:ext>
            </a:extLst>
          </p:cNvPr>
          <p:cNvSpPr txBox="1"/>
          <p:nvPr/>
        </p:nvSpPr>
        <p:spPr>
          <a:xfrm>
            <a:off x="344650" y="1336434"/>
            <a:ext cx="5126636" cy="244682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sv-FI" sz="1800" dirty="0">
                <a:solidFill>
                  <a:schemeClr val="tx2"/>
                </a:solidFill>
                <a:latin typeface="Houschka Pro Light" panose="02000503030000020003" pitchFamily="2" charset="0"/>
              </a:rPr>
              <a:t>Organiskt, nedbrytbart avfall</a:t>
            </a:r>
          </a:p>
          <a:p>
            <a:pPr marL="171450" indent="-171450">
              <a:lnSpc>
                <a:spcPct val="150000"/>
              </a:lnSpc>
              <a:buFont typeface="Arial" panose="020B0604020202020204" pitchFamily="34" charset="0"/>
              <a:buChar char="•"/>
            </a:pPr>
            <a:r>
              <a:rPr lang="sv-FI" sz="1800" dirty="0">
                <a:solidFill>
                  <a:schemeClr val="tx2"/>
                </a:solidFill>
                <a:latin typeface="Houschka Pro Light" panose="02000503030000020003" pitchFamily="2" charset="0"/>
              </a:rPr>
              <a:t>Bioavfall i blandavfallet tar energi ur processen eftersom vått avfall brinner dåligt. </a:t>
            </a:r>
          </a:p>
          <a:p>
            <a:pPr marL="171450" indent="-171450">
              <a:lnSpc>
                <a:spcPct val="150000"/>
              </a:lnSpc>
              <a:buFont typeface="Arial" panose="020B0604020202020204" pitchFamily="34" charset="0"/>
              <a:buChar char="•"/>
            </a:pPr>
            <a:r>
              <a:rPr lang="sv-FI" sz="1800" dirty="0">
                <a:solidFill>
                  <a:schemeClr val="tx2"/>
                </a:solidFill>
                <a:latin typeface="Houschka Pro Light" panose="02000503030000020003" pitchFamily="2" charset="0"/>
              </a:rPr>
              <a:t>Av bioavfall producerar Stormossen </a:t>
            </a:r>
            <a:r>
              <a:rPr lang="sv-FI" sz="1800" dirty="0" err="1">
                <a:solidFill>
                  <a:schemeClr val="tx2"/>
                </a:solidFill>
                <a:latin typeface="Houschka Pro Light" panose="02000503030000020003" pitchFamily="2" charset="0"/>
              </a:rPr>
              <a:t>fordonsgas</a:t>
            </a:r>
            <a:r>
              <a:rPr lang="sv-FI" sz="1800" dirty="0">
                <a:solidFill>
                  <a:schemeClr val="tx2"/>
                </a:solidFill>
                <a:latin typeface="Houschka Pro Light" panose="02000503030000020003" pitchFamily="2" charset="0"/>
              </a:rPr>
              <a:t> och kompostjord</a:t>
            </a:r>
            <a:r>
              <a:rPr lang="sv-FI" sz="1800" dirty="0">
                <a:solidFill>
                  <a:schemeClr val="tx2"/>
                </a:solidFill>
                <a:latin typeface="+mn-lt"/>
              </a:rPr>
              <a:t>. </a:t>
            </a:r>
          </a:p>
          <a:p>
            <a:endParaRPr lang="fi-FI" dirty="0"/>
          </a:p>
        </p:txBody>
      </p:sp>
    </p:spTree>
    <p:extLst>
      <p:ext uri="{BB962C8B-B14F-4D97-AF65-F5344CB8AC3E}">
        <p14:creationId xmlns:p14="http://schemas.microsoft.com/office/powerpoint/2010/main" val="2412387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0F8CDAC-77F8-4051-B409-5DF42620FF81}"/>
              </a:ext>
            </a:extLst>
          </p:cNvPr>
          <p:cNvSpPr>
            <a:spLocks noGrp="1"/>
          </p:cNvSpPr>
          <p:nvPr>
            <p:ph type="ftr" sz="quarter" idx="11"/>
          </p:nvPr>
        </p:nvSpPr>
        <p:spPr/>
        <p:txBody>
          <a:bodyPr/>
          <a:lstStyle/>
          <a:p>
            <a:r>
              <a:rPr lang="fi-FI"/>
              <a:t>stormossen.fi</a:t>
            </a:r>
            <a:endParaRPr lang="fi-FI" dirty="0"/>
          </a:p>
        </p:txBody>
      </p:sp>
      <p:pic>
        <p:nvPicPr>
          <p:cNvPr id="5" name="Platshållare för bild 4">
            <a:extLst>
              <a:ext uri="{FF2B5EF4-FFF2-40B4-BE49-F238E27FC236}">
                <a16:creationId xmlns:a16="http://schemas.microsoft.com/office/drawing/2014/main" id="{5A430869-D06B-4685-BDEB-BD82AED8F5C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ekstiruutu 2">
            <a:extLst>
              <a:ext uri="{FF2B5EF4-FFF2-40B4-BE49-F238E27FC236}">
                <a16:creationId xmlns:a16="http://schemas.microsoft.com/office/drawing/2014/main" id="{E365A08B-38B8-91CA-737B-F97D33070A5B}"/>
              </a:ext>
            </a:extLst>
          </p:cNvPr>
          <p:cNvSpPr txBox="1"/>
          <p:nvPr/>
        </p:nvSpPr>
        <p:spPr>
          <a:xfrm>
            <a:off x="5842205" y="4375626"/>
            <a:ext cx="2778227" cy="369332"/>
          </a:xfrm>
          <a:prstGeom prst="rect">
            <a:avLst/>
          </a:prstGeom>
          <a:noFill/>
        </p:spPr>
        <p:txBody>
          <a:bodyPr wrap="square" rtlCol="0">
            <a:spAutoFit/>
          </a:bodyPr>
          <a:lstStyle/>
          <a:p>
            <a:r>
              <a:rPr lang="sv-SE" dirty="0">
                <a:hlinkClick r:id="rId4"/>
              </a:rPr>
              <a:t>Video om hur biogas blir till</a:t>
            </a:r>
            <a:endParaRPr lang="fi-FI" dirty="0"/>
          </a:p>
        </p:txBody>
      </p:sp>
    </p:spTree>
    <p:extLst>
      <p:ext uri="{BB962C8B-B14F-4D97-AF65-F5344CB8AC3E}">
        <p14:creationId xmlns:p14="http://schemas.microsoft.com/office/powerpoint/2010/main" val="229342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83791" y="652156"/>
            <a:ext cx="7886700" cy="617935"/>
          </a:xfrm>
        </p:spPr>
        <p:txBody>
          <a:bodyPr/>
          <a:lstStyle/>
          <a:p>
            <a:r>
              <a:rPr lang="sv-FI" dirty="0">
                <a:latin typeface="Houschka Pro Light" panose="02000503030000020003" pitchFamily="2" charset="0"/>
              </a:rPr>
              <a:t>Papper</a:t>
            </a:r>
          </a:p>
        </p:txBody>
      </p:sp>
      <p:pic>
        <p:nvPicPr>
          <p:cNvPr id="6" name="Platshållare för innehåll 6">
            <a:extLst>
              <a:ext uri="{FF2B5EF4-FFF2-40B4-BE49-F238E27FC236}">
                <a16:creationId xmlns:a16="http://schemas.microsoft.com/office/drawing/2014/main" id="{5E960FD1-EAC9-4A2E-8040-382A89C962E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04416" y="58911"/>
            <a:ext cx="3366626" cy="5051174"/>
          </a:xfrm>
        </p:spPr>
      </p:pic>
      <p:pic>
        <p:nvPicPr>
          <p:cNvPr id="9" name="Kuva 8" descr="Kuva, joka sisältää kohteen muotoilu, kuvakaappaus, Suorakaide, Grafiikka&#10;&#10;Kuvaus luotu automaattisesti">
            <a:extLst>
              <a:ext uri="{FF2B5EF4-FFF2-40B4-BE49-F238E27FC236}">
                <a16:creationId xmlns:a16="http://schemas.microsoft.com/office/drawing/2014/main" id="{5603465E-DD9E-1A94-6646-2EF9BB488C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0500" y="2820937"/>
            <a:ext cx="1846659" cy="1846659"/>
          </a:xfrm>
          <a:prstGeom prst="rect">
            <a:avLst/>
          </a:prstGeom>
        </p:spPr>
      </p:pic>
      <p:sp>
        <p:nvSpPr>
          <p:cNvPr id="2" name="Tekstiruutu 1">
            <a:extLst>
              <a:ext uri="{FF2B5EF4-FFF2-40B4-BE49-F238E27FC236}">
                <a16:creationId xmlns:a16="http://schemas.microsoft.com/office/drawing/2014/main" id="{BDF77603-3D9A-BED6-192E-8924DE679E58}"/>
              </a:ext>
            </a:extLst>
          </p:cNvPr>
          <p:cNvSpPr txBox="1"/>
          <p:nvPr/>
        </p:nvSpPr>
        <p:spPr>
          <a:xfrm>
            <a:off x="423193" y="1270091"/>
            <a:ext cx="5108549" cy="184665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Pappersinsamlingen i Finland började redan på 1940-talet</a:t>
            </a:r>
          </a:p>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Av papper görs nya pappersfibrer som blir bl.a. nytt tidningspapper och wc-papper</a:t>
            </a:r>
          </a:p>
          <a:p>
            <a:pPr marL="171450" indent="-171450">
              <a:lnSpc>
                <a:spcPct val="150000"/>
              </a:lnSpc>
              <a:buFont typeface="Arial" panose="020B0604020202020204" pitchFamily="34" charset="0"/>
              <a:buChar char="•"/>
            </a:pPr>
            <a:r>
              <a:rPr lang="fi-FI" sz="1600" dirty="0" err="1">
                <a:solidFill>
                  <a:schemeClr val="tx2"/>
                </a:solidFill>
                <a:latin typeface="Houschka Pro Light" panose="02000503030000020003" pitchFamily="2" charset="0"/>
              </a:rPr>
              <a:t>Papper</a:t>
            </a:r>
            <a:r>
              <a:rPr lang="fi-FI" sz="1600" dirty="0">
                <a:solidFill>
                  <a:schemeClr val="tx2"/>
                </a:solidFill>
                <a:latin typeface="Houschka Pro Light" panose="02000503030000020003" pitchFamily="2" charset="0"/>
              </a:rPr>
              <a:t> </a:t>
            </a:r>
            <a:r>
              <a:rPr lang="fi-FI" sz="1600" dirty="0" err="1">
                <a:solidFill>
                  <a:schemeClr val="tx2"/>
                </a:solidFill>
                <a:latin typeface="Houschka Pro Light" panose="02000503030000020003" pitchFamily="2" charset="0"/>
              </a:rPr>
              <a:t>kan</a:t>
            </a:r>
            <a:r>
              <a:rPr lang="fi-FI" sz="1600" dirty="0">
                <a:solidFill>
                  <a:schemeClr val="tx2"/>
                </a:solidFill>
                <a:latin typeface="Houschka Pro Light" panose="02000503030000020003" pitchFamily="2" charset="0"/>
              </a:rPr>
              <a:t> </a:t>
            </a:r>
            <a:r>
              <a:rPr lang="fi-FI" sz="1600" dirty="0" err="1">
                <a:solidFill>
                  <a:schemeClr val="tx2"/>
                </a:solidFill>
                <a:latin typeface="Houschka Pro Light" panose="02000503030000020003" pitchFamily="2" charset="0"/>
              </a:rPr>
              <a:t>återvinnas</a:t>
            </a:r>
            <a:r>
              <a:rPr lang="fi-FI" sz="1600" dirty="0">
                <a:solidFill>
                  <a:schemeClr val="tx2"/>
                </a:solidFill>
                <a:latin typeface="Houschka Pro Light" panose="02000503030000020003" pitchFamily="2" charset="0"/>
              </a:rPr>
              <a:t> 5–7 </a:t>
            </a:r>
            <a:r>
              <a:rPr lang="fi-FI" sz="1600" dirty="0" err="1">
                <a:solidFill>
                  <a:schemeClr val="tx2"/>
                </a:solidFill>
                <a:latin typeface="Houschka Pro Light" panose="02000503030000020003" pitchFamily="2" charset="0"/>
              </a:rPr>
              <a:t>gånger</a:t>
            </a:r>
            <a:endParaRPr lang="fi-FI" sz="1600" dirty="0">
              <a:solidFill>
                <a:schemeClr val="tx2"/>
              </a:solidFill>
              <a:latin typeface="Houschka Pro Light" panose="02000503030000020003" pitchFamily="2" charset="0"/>
            </a:endParaRPr>
          </a:p>
          <a:p>
            <a:endParaRPr lang="fi-FI" dirty="0"/>
          </a:p>
        </p:txBody>
      </p:sp>
    </p:spTree>
    <p:extLst>
      <p:ext uri="{BB962C8B-B14F-4D97-AF65-F5344CB8AC3E}">
        <p14:creationId xmlns:p14="http://schemas.microsoft.com/office/powerpoint/2010/main" val="93548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8115" y="697106"/>
            <a:ext cx="7886700" cy="617935"/>
          </a:xfrm>
        </p:spPr>
        <p:txBody>
          <a:bodyPr/>
          <a:lstStyle/>
          <a:p>
            <a:r>
              <a:rPr lang="sv-SE" dirty="0">
                <a:latin typeface="Houschka Pro Light" panose="02000503030000020003" pitchFamily="2" charset="0"/>
              </a:rPr>
              <a:t>Metall</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B136BA1C-E211-4765-80FE-0B591207BBB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01947" y="47959"/>
            <a:ext cx="3364232" cy="5047581"/>
          </a:xfrm>
        </p:spPr>
      </p:pic>
      <p:pic>
        <p:nvPicPr>
          <p:cNvPr id="7" name="Platshållare för innehåll 10">
            <a:extLst>
              <a:ext uri="{FF2B5EF4-FFF2-40B4-BE49-F238E27FC236}">
                <a16:creationId xmlns:a16="http://schemas.microsoft.com/office/drawing/2014/main" id="{9C4BB9BA-4DB7-4734-AC01-9936923568AE}"/>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2248977" y="3543308"/>
            <a:ext cx="1809751" cy="1198704"/>
          </a:xfrm>
        </p:spPr>
      </p:pic>
      <p:sp>
        <p:nvSpPr>
          <p:cNvPr id="3" name="Tekstiruutu 2">
            <a:extLst>
              <a:ext uri="{FF2B5EF4-FFF2-40B4-BE49-F238E27FC236}">
                <a16:creationId xmlns:a16="http://schemas.microsoft.com/office/drawing/2014/main" id="{C0F549F7-CC88-5AA9-2B1A-07C5C92044D4}"/>
              </a:ext>
            </a:extLst>
          </p:cNvPr>
          <p:cNvSpPr txBox="1"/>
          <p:nvPr/>
        </p:nvSpPr>
        <p:spPr>
          <a:xfrm>
            <a:off x="332509" y="1262023"/>
            <a:ext cx="5025422" cy="2215991"/>
          </a:xfrm>
          <a:prstGeom prst="rect">
            <a:avLst/>
          </a:prstGeom>
          <a:noFill/>
        </p:spPr>
        <p:txBody>
          <a:bodyPr wrap="square" rtlCol="0">
            <a:spAutoFit/>
          </a:bodyPr>
          <a:lstStyle/>
          <a:p>
            <a:pPr>
              <a:lnSpc>
                <a:spcPct val="150000"/>
              </a:lnSpc>
            </a:pPr>
            <a:r>
              <a:rPr lang="sv-FI" sz="1600" dirty="0" err="1">
                <a:solidFill>
                  <a:schemeClr val="tx2"/>
                </a:solidFill>
                <a:latin typeface="Houschka Pro Light" panose="02000503030000020003" pitchFamily="2" charset="0"/>
              </a:rPr>
              <a:t>Skrynkeltest</a:t>
            </a:r>
            <a:r>
              <a:rPr lang="sv-FI" sz="1600" dirty="0">
                <a:solidFill>
                  <a:schemeClr val="tx2"/>
                </a:solidFill>
                <a:latin typeface="Houschka Pro Light" panose="02000503030000020003" pitchFamily="2" charset="0"/>
              </a:rPr>
              <a:t>: Metall, om skräpet inte vecklar ut sig själv</a:t>
            </a:r>
          </a:p>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Metall i blandavfall orsakar problem, det smälter och täpper till lufthålen i förbränningsanläggningen</a:t>
            </a:r>
          </a:p>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Metallåtervinningen sparar stora mängder energi och kan återvinnas oändligt många gånger</a:t>
            </a:r>
          </a:p>
          <a:p>
            <a:endParaRPr lang="fi-FI" dirty="0"/>
          </a:p>
        </p:txBody>
      </p:sp>
      <p:pic>
        <p:nvPicPr>
          <p:cNvPr id="10" name="Kuva 9" descr="Kuva, joka sisältää kohteen teksti, kuvakaappaus, Fontti, Suorakaide&#10;&#10;Kuvaus luotu automaattisesti">
            <a:extLst>
              <a:ext uri="{FF2B5EF4-FFF2-40B4-BE49-F238E27FC236}">
                <a16:creationId xmlns:a16="http://schemas.microsoft.com/office/drawing/2014/main" id="{F2DCD0E8-0548-FAD4-72DA-587C787259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62719" y="2864101"/>
            <a:ext cx="1435237" cy="1928717"/>
          </a:xfrm>
          <a:prstGeom prst="rect">
            <a:avLst/>
          </a:prstGeom>
        </p:spPr>
      </p:pic>
    </p:spTree>
    <p:extLst>
      <p:ext uri="{BB962C8B-B14F-4D97-AF65-F5344CB8AC3E}">
        <p14:creationId xmlns:p14="http://schemas.microsoft.com/office/powerpoint/2010/main" val="3202645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43815" y="697537"/>
            <a:ext cx="7886700" cy="617935"/>
          </a:xfrm>
        </p:spPr>
        <p:txBody>
          <a:bodyPr>
            <a:normAutofit/>
          </a:bodyPr>
          <a:lstStyle/>
          <a:p>
            <a:r>
              <a:rPr lang="sv-SE" dirty="0">
                <a:latin typeface="Houschka Pro Light" panose="02000503030000020003" pitchFamily="2" charset="0"/>
              </a:rPr>
              <a:t>Glasförpackningar</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D045C568-70C4-4F1B-844F-7707BF421A8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1626" y="60154"/>
            <a:ext cx="3346514" cy="5020998"/>
          </a:xfrm>
        </p:spPr>
      </p:pic>
      <p:pic>
        <p:nvPicPr>
          <p:cNvPr id="7" name="Platshållare för innehåll 10">
            <a:extLst>
              <a:ext uri="{FF2B5EF4-FFF2-40B4-BE49-F238E27FC236}">
                <a16:creationId xmlns:a16="http://schemas.microsoft.com/office/drawing/2014/main" id="{12B8E87D-76BC-43F6-B603-C6BB736A6334}"/>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2644187" y="3750906"/>
            <a:ext cx="1612617" cy="1068131"/>
          </a:xfrm>
        </p:spPr>
      </p:pic>
      <p:sp>
        <p:nvSpPr>
          <p:cNvPr id="2" name="Tekstiruutu 1">
            <a:extLst>
              <a:ext uri="{FF2B5EF4-FFF2-40B4-BE49-F238E27FC236}">
                <a16:creationId xmlns:a16="http://schemas.microsoft.com/office/drawing/2014/main" id="{CA732301-5FA8-6E63-F92A-6CA8A27332EA}"/>
              </a:ext>
            </a:extLst>
          </p:cNvPr>
          <p:cNvSpPr txBox="1"/>
          <p:nvPr/>
        </p:nvSpPr>
        <p:spPr>
          <a:xfrm>
            <a:off x="385407" y="1375379"/>
            <a:ext cx="4915555" cy="2215991"/>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sv-FI" sz="1600" dirty="0">
                <a:latin typeface="Houschka Pro Light" panose="02000503030000020003" pitchFamily="2" charset="0"/>
              </a:rPr>
              <a:t>Glasburkar och glasflaskor utan pant</a:t>
            </a:r>
          </a:p>
          <a:p>
            <a:pPr marL="171450" indent="-171450">
              <a:lnSpc>
                <a:spcPct val="150000"/>
              </a:lnSpc>
              <a:buFont typeface="Arial" panose="020B0604020202020204" pitchFamily="34" charset="0"/>
              <a:buChar char="•"/>
            </a:pPr>
            <a:r>
              <a:rPr lang="sv-FI" sz="1600" dirty="0">
                <a:latin typeface="Houschka Pro Light" panose="02000503030000020003" pitchFamily="2" charset="0"/>
              </a:rPr>
              <a:t>Ta bort korkar och lock, etiketter och kragar får lämna</a:t>
            </a:r>
          </a:p>
          <a:p>
            <a:pPr marL="171450" indent="-171450">
              <a:lnSpc>
                <a:spcPct val="150000"/>
              </a:lnSpc>
              <a:buFont typeface="Arial" panose="020B0604020202020204" pitchFamily="34" charset="0"/>
              <a:buChar char="•"/>
            </a:pPr>
            <a:r>
              <a:rPr lang="sv-FI" sz="1600" dirty="0">
                <a:latin typeface="Houschka Pro Light" panose="02000503030000020003" pitchFamily="2" charset="0"/>
              </a:rPr>
              <a:t>Krossas, smälts ner och blir till nya glasförpackningar</a:t>
            </a:r>
          </a:p>
          <a:p>
            <a:pPr marL="171450" indent="-171450">
              <a:lnSpc>
                <a:spcPct val="150000"/>
              </a:lnSpc>
              <a:buFont typeface="Arial" panose="020B0604020202020204" pitchFamily="34" charset="0"/>
              <a:buChar char="•"/>
            </a:pPr>
            <a:r>
              <a:rPr lang="sv-FI" sz="1600" dirty="0">
                <a:latin typeface="Houschka Pro Light" panose="02000503030000020003" pitchFamily="2" charset="0"/>
              </a:rPr>
              <a:t>Går att återvinnas hur länge som helst                                     utan att kvaliteten lider</a:t>
            </a:r>
          </a:p>
          <a:p>
            <a:endParaRPr lang="fi-FI" dirty="0"/>
          </a:p>
        </p:txBody>
      </p:sp>
      <p:pic>
        <p:nvPicPr>
          <p:cNvPr id="9" name="Kuva 8" descr="Kuva, joka sisältää kohteen teksti, juliste, pullo, muotoilu&#10;&#10;Kuvaus luotu automaattisesti">
            <a:extLst>
              <a:ext uri="{FF2B5EF4-FFF2-40B4-BE49-F238E27FC236}">
                <a16:creationId xmlns:a16="http://schemas.microsoft.com/office/drawing/2014/main" id="{85753D13-6089-558F-6CAC-F283DE3BAF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4388" y="2742268"/>
            <a:ext cx="1545408" cy="2076769"/>
          </a:xfrm>
          <a:prstGeom prst="rect">
            <a:avLst/>
          </a:prstGeom>
        </p:spPr>
      </p:pic>
    </p:spTree>
    <p:extLst>
      <p:ext uri="{BB962C8B-B14F-4D97-AF65-F5344CB8AC3E}">
        <p14:creationId xmlns:p14="http://schemas.microsoft.com/office/powerpoint/2010/main" val="2617597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81139E-531B-4920-B04E-6E7693819A66}"/>
              </a:ext>
            </a:extLst>
          </p:cNvPr>
          <p:cNvSpPr>
            <a:spLocks noGrp="1"/>
          </p:cNvSpPr>
          <p:nvPr>
            <p:ph type="title"/>
          </p:nvPr>
        </p:nvSpPr>
        <p:spPr>
          <a:xfrm>
            <a:off x="276866" y="429312"/>
            <a:ext cx="3662087" cy="801291"/>
          </a:xfrm>
        </p:spPr>
        <p:txBody>
          <a:bodyPr>
            <a:noAutofit/>
          </a:bodyPr>
          <a:lstStyle/>
          <a:p>
            <a:r>
              <a:rPr lang="sv-FI" dirty="0">
                <a:latin typeface="Houschka Pro Light" panose="02000503030000020003" pitchFamily="2" charset="0"/>
              </a:rPr>
              <a:t>Problem i glasåtervinningen</a:t>
            </a:r>
          </a:p>
        </p:txBody>
      </p:sp>
      <p:pic>
        <p:nvPicPr>
          <p:cNvPr id="7" name="Platshållare för innehåll 6">
            <a:extLst>
              <a:ext uri="{FF2B5EF4-FFF2-40B4-BE49-F238E27FC236}">
                <a16:creationId xmlns:a16="http://schemas.microsoft.com/office/drawing/2014/main" id="{B8146E3B-2A92-4952-BAB2-D3522C03CB4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90950" y="1173112"/>
            <a:ext cx="4176183" cy="3132137"/>
          </a:xfrm>
        </p:spPr>
      </p:pic>
      <p:sp>
        <p:nvSpPr>
          <p:cNvPr id="4" name="Platshållare för text 3">
            <a:extLst>
              <a:ext uri="{FF2B5EF4-FFF2-40B4-BE49-F238E27FC236}">
                <a16:creationId xmlns:a16="http://schemas.microsoft.com/office/drawing/2014/main" id="{DE25302A-776D-42C0-9565-2ED608CF3576}"/>
              </a:ext>
            </a:extLst>
          </p:cNvPr>
          <p:cNvSpPr>
            <a:spLocks noGrp="1"/>
          </p:cNvSpPr>
          <p:nvPr>
            <p:ph type="body" sz="half" idx="2"/>
          </p:nvPr>
        </p:nvSpPr>
        <p:spPr>
          <a:xfrm>
            <a:off x="229739" y="1532216"/>
            <a:ext cx="3985933" cy="3487392"/>
          </a:xfrm>
        </p:spPr>
        <p:txBody>
          <a:bodyPr>
            <a:noAutofit/>
          </a:bodyPr>
          <a:lstStyle/>
          <a:p>
            <a:pPr marL="285750" indent="-285750">
              <a:lnSpc>
                <a:spcPct val="150000"/>
              </a:lnSpc>
              <a:buFont typeface="Arial" panose="020B0604020202020204" pitchFamily="34" charset="0"/>
              <a:buChar char="•"/>
            </a:pPr>
            <a:r>
              <a:rPr lang="sv-SE" sz="1600" dirty="0">
                <a:latin typeface="Houschka Pro Light" panose="02000503030000020003" pitchFamily="2" charset="0"/>
              </a:rPr>
              <a:t>Endast glasflaskor och glasburkar i glasinsamlingen</a:t>
            </a:r>
          </a:p>
          <a:p>
            <a:pPr marL="285750" indent="-285750">
              <a:lnSpc>
                <a:spcPct val="150000"/>
              </a:lnSpc>
              <a:buFont typeface="Arial" panose="020B0604020202020204" pitchFamily="34" charset="0"/>
              <a:buChar char="•"/>
            </a:pPr>
            <a:r>
              <a:rPr lang="sv-SE" sz="1600" dirty="0">
                <a:latin typeface="Houschka Pro Light" panose="02000503030000020003" pitchFamily="2" charset="0"/>
              </a:rPr>
              <a:t>Dricksglas, fönsterglas, spegelglas, porslin och keramik hör inte till glasåtervinningen. Enstaka i blandavfall, större mängder till återvinningsstation</a:t>
            </a:r>
          </a:p>
          <a:p>
            <a:pPr marL="285750" indent="-285750">
              <a:lnSpc>
                <a:spcPct val="150000"/>
              </a:lnSpc>
              <a:buFont typeface="Arial" panose="020B0604020202020204" pitchFamily="34" charset="0"/>
              <a:buChar char="•"/>
            </a:pPr>
            <a:r>
              <a:rPr lang="sv-SE" sz="1600" dirty="0">
                <a:latin typeface="Houschka Pro Light" panose="02000503030000020003" pitchFamily="2" charset="0"/>
              </a:rPr>
              <a:t>Glaskvaliteterna är olika och återvinningsprocessen försvåras</a:t>
            </a:r>
          </a:p>
          <a:p>
            <a:pPr>
              <a:lnSpc>
                <a:spcPct val="150000"/>
              </a:lnSpc>
            </a:pPr>
            <a:endParaRPr lang="sv-FI" sz="1600" dirty="0">
              <a:latin typeface="Houschka Pro Light" panose="02000503030000020003" pitchFamily="2" charset="0"/>
            </a:endParaRPr>
          </a:p>
        </p:txBody>
      </p:sp>
      <p:sp>
        <p:nvSpPr>
          <p:cNvPr id="5" name="Platshållare för sidfot 4">
            <a:extLst>
              <a:ext uri="{FF2B5EF4-FFF2-40B4-BE49-F238E27FC236}">
                <a16:creationId xmlns:a16="http://schemas.microsoft.com/office/drawing/2014/main" id="{D2AC6BA4-D474-4B54-A856-91188D0D920D}"/>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Tree>
    <p:extLst>
      <p:ext uri="{BB962C8B-B14F-4D97-AF65-F5344CB8AC3E}">
        <p14:creationId xmlns:p14="http://schemas.microsoft.com/office/powerpoint/2010/main" val="2646723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94241" y="723057"/>
            <a:ext cx="7886700" cy="617935"/>
          </a:xfrm>
        </p:spPr>
        <p:txBody>
          <a:bodyPr>
            <a:normAutofit/>
          </a:bodyPr>
          <a:lstStyle/>
          <a:p>
            <a:r>
              <a:rPr lang="sv-FI" dirty="0">
                <a:latin typeface="Houschka Pro Light" panose="02000503030000020003" pitchFamily="2" charset="0"/>
              </a:rPr>
              <a:t>Plastförpackningar</a:t>
            </a:r>
          </a:p>
        </p:txBody>
      </p:sp>
      <p:pic>
        <p:nvPicPr>
          <p:cNvPr id="7" name="Platshållare för innehåll 8">
            <a:extLst>
              <a:ext uri="{FF2B5EF4-FFF2-40B4-BE49-F238E27FC236}">
                <a16:creationId xmlns:a16="http://schemas.microsoft.com/office/drawing/2014/main" id="{0BBBFCF1-26D7-4A44-9C74-1FB1C32C62F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645940" y="3747122"/>
            <a:ext cx="1559133" cy="1033773"/>
          </a:xfrm>
        </p:spPr>
      </p:pic>
      <p:pic>
        <p:nvPicPr>
          <p:cNvPr id="9" name="Sisällön paikkamerkki 8">
            <a:extLst>
              <a:ext uri="{FF2B5EF4-FFF2-40B4-BE49-F238E27FC236}">
                <a16:creationId xmlns:a16="http://schemas.microsoft.com/office/drawing/2014/main" id="{CAF769D9-BC28-4B2E-947B-D7D41B8D07B6}"/>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696365" y="29912"/>
            <a:ext cx="3366145" cy="5051239"/>
          </a:xfrm>
        </p:spPr>
      </p:pic>
      <p:pic>
        <p:nvPicPr>
          <p:cNvPr id="6" name="Kuva 5" descr="Kuva, joka sisältää kohteen teksti, muotoilu&#10;&#10;Kuvaus luotu automaattisesti">
            <a:extLst>
              <a:ext uri="{FF2B5EF4-FFF2-40B4-BE49-F238E27FC236}">
                <a16:creationId xmlns:a16="http://schemas.microsoft.com/office/drawing/2014/main" id="{05BDC5B6-A343-68FF-C778-7776159C0E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38305" y="3126863"/>
            <a:ext cx="1280532" cy="1720821"/>
          </a:xfrm>
          <a:prstGeom prst="rect">
            <a:avLst/>
          </a:prstGeom>
        </p:spPr>
      </p:pic>
      <p:sp>
        <p:nvSpPr>
          <p:cNvPr id="2" name="Tekstiruutu 1">
            <a:extLst>
              <a:ext uri="{FF2B5EF4-FFF2-40B4-BE49-F238E27FC236}">
                <a16:creationId xmlns:a16="http://schemas.microsoft.com/office/drawing/2014/main" id="{E1FA1AF0-CDCE-E5ED-64C3-1BC4DACC55AC}"/>
              </a:ext>
            </a:extLst>
          </p:cNvPr>
          <p:cNvSpPr txBox="1"/>
          <p:nvPr/>
        </p:nvSpPr>
        <p:spPr>
          <a:xfrm>
            <a:off x="409242" y="1419558"/>
            <a:ext cx="5153891" cy="2585323"/>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Regler: </a:t>
            </a:r>
          </a:p>
          <a:p>
            <a:pPr marL="628650" lvl="1" indent="-285750">
              <a:lnSpc>
                <a:spcPct val="150000"/>
              </a:lnSpc>
              <a:buFont typeface="Wingdings" panose="05000000000000000000" pitchFamily="2" charset="2"/>
              <a:buChar char="ü"/>
            </a:pPr>
            <a:r>
              <a:rPr lang="sv-FI" sz="1600" dirty="0">
                <a:solidFill>
                  <a:schemeClr val="tx2"/>
                </a:solidFill>
                <a:latin typeface="Houschka Pro Light" panose="02000503030000020003" pitchFamily="2" charset="0"/>
              </a:rPr>
              <a:t>Består materialet till största delen av plast?</a:t>
            </a:r>
          </a:p>
          <a:p>
            <a:pPr marL="628650" lvl="1" indent="-285750">
              <a:lnSpc>
                <a:spcPct val="150000"/>
              </a:lnSpc>
              <a:buFont typeface="Wingdings" panose="05000000000000000000" pitchFamily="2" charset="2"/>
              <a:buChar char="ü"/>
            </a:pPr>
            <a:r>
              <a:rPr lang="sv-FI" sz="1600" dirty="0">
                <a:solidFill>
                  <a:schemeClr val="tx2"/>
                </a:solidFill>
                <a:latin typeface="Houschka Pro Light" panose="02000503030000020003" pitchFamily="2" charset="0"/>
              </a:rPr>
              <a:t>Är det en förpackning? </a:t>
            </a:r>
          </a:p>
          <a:p>
            <a:pPr marL="628650" lvl="1" indent="-285750">
              <a:lnSpc>
                <a:spcPct val="150000"/>
              </a:lnSpc>
              <a:buFont typeface="Wingdings" panose="05000000000000000000" pitchFamily="2" charset="2"/>
              <a:buChar char="ü"/>
            </a:pPr>
            <a:r>
              <a:rPr lang="sv-FI" sz="1600" dirty="0">
                <a:solidFill>
                  <a:schemeClr val="tx2"/>
                </a:solidFill>
                <a:latin typeface="Houschka Pro Light" panose="02000503030000020003" pitchFamily="2" charset="0"/>
              </a:rPr>
              <a:t>Är den tom och torr (luktar inte)?</a:t>
            </a:r>
          </a:p>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Separera korkar och lock samt olika delar av förpackningen om möjligt</a:t>
            </a:r>
          </a:p>
          <a:p>
            <a:endParaRPr lang="fi-FI" dirty="0"/>
          </a:p>
        </p:txBody>
      </p:sp>
    </p:spTree>
    <p:extLst>
      <p:ext uri="{BB962C8B-B14F-4D97-AF65-F5344CB8AC3E}">
        <p14:creationId xmlns:p14="http://schemas.microsoft.com/office/powerpoint/2010/main" val="4333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FC4AD86-650E-44EC-9C68-3C88B8F33C34}"/>
              </a:ext>
            </a:extLst>
          </p:cNvPr>
          <p:cNvSpPr>
            <a:spLocks noGrp="1"/>
          </p:cNvSpPr>
          <p:nvPr>
            <p:ph type="title"/>
          </p:nvPr>
        </p:nvSpPr>
        <p:spPr/>
        <p:txBody>
          <a:bodyPr>
            <a:normAutofit/>
          </a:bodyPr>
          <a:lstStyle/>
          <a:p>
            <a:r>
              <a:rPr lang="sv-FI" dirty="0">
                <a:latin typeface="Houschka Pro Light" panose="02000503030000020003" pitchFamily="2" charset="0"/>
              </a:rPr>
              <a:t>Plaståtervinning</a:t>
            </a:r>
          </a:p>
        </p:txBody>
      </p:sp>
      <p:sp>
        <p:nvSpPr>
          <p:cNvPr id="4" name="Platshållare för sidfot 3">
            <a:extLst>
              <a:ext uri="{FF2B5EF4-FFF2-40B4-BE49-F238E27FC236}">
                <a16:creationId xmlns:a16="http://schemas.microsoft.com/office/drawing/2014/main" id="{2730A2B8-1707-49E1-A54B-ED951EC21363}"/>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11" name="Platshållare för innehåll 10">
            <a:extLst>
              <a:ext uri="{FF2B5EF4-FFF2-40B4-BE49-F238E27FC236}">
                <a16:creationId xmlns:a16="http://schemas.microsoft.com/office/drawing/2014/main" id="{0726BABC-3E78-4840-88E0-46A70210907E}"/>
              </a:ext>
            </a:extLst>
          </p:cNvPr>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0" y="2614613"/>
            <a:ext cx="2466975" cy="2466975"/>
          </a:xfrm>
        </p:spPr>
      </p:pic>
      <p:pic>
        <p:nvPicPr>
          <p:cNvPr id="8" name="Kuva 7" descr="Kuva, joka sisältää kohteen ruoka, juoma, Muovipullo, Liuos&#10;&#10;Kuvaus luotu automaattisesti">
            <a:extLst>
              <a:ext uri="{FF2B5EF4-FFF2-40B4-BE49-F238E27FC236}">
                <a16:creationId xmlns:a16="http://schemas.microsoft.com/office/drawing/2014/main" id="{37A78334-A6C9-58BB-2077-F1901AF9FAF6}"/>
              </a:ext>
            </a:extLst>
          </p:cNvPr>
          <p:cNvPicPr>
            <a:picLocks noChangeAspect="1"/>
          </p:cNvPicPr>
          <p:nvPr/>
        </p:nvPicPr>
        <p:blipFill>
          <a:blip r:embed="rId4"/>
          <a:stretch>
            <a:fillRect/>
          </a:stretch>
        </p:blipFill>
        <p:spPr>
          <a:xfrm>
            <a:off x="4638418" y="94979"/>
            <a:ext cx="4425015" cy="2947572"/>
          </a:xfrm>
          <a:prstGeom prst="rect">
            <a:avLst/>
          </a:prstGeom>
        </p:spPr>
      </p:pic>
      <p:pic>
        <p:nvPicPr>
          <p:cNvPr id="12" name="Kuva 11" descr="Kuva, joka sisältää kohteen työkalu, harja&#10;&#10;Kuvaus luotu automaattisesti">
            <a:extLst>
              <a:ext uri="{FF2B5EF4-FFF2-40B4-BE49-F238E27FC236}">
                <a16:creationId xmlns:a16="http://schemas.microsoft.com/office/drawing/2014/main" id="{A16D12D6-F21A-7BF7-B135-C350D8E7F925}"/>
              </a:ext>
            </a:extLst>
          </p:cNvPr>
          <p:cNvPicPr>
            <a:picLocks noChangeAspect="1"/>
          </p:cNvPicPr>
          <p:nvPr/>
        </p:nvPicPr>
        <p:blipFill>
          <a:blip r:embed="rId5"/>
          <a:stretch>
            <a:fillRect/>
          </a:stretch>
        </p:blipFill>
        <p:spPr>
          <a:xfrm>
            <a:off x="6042889" y="3187449"/>
            <a:ext cx="2695575" cy="1905000"/>
          </a:xfrm>
          <a:prstGeom prst="rect">
            <a:avLst/>
          </a:prstGeom>
        </p:spPr>
      </p:pic>
      <p:pic>
        <p:nvPicPr>
          <p:cNvPr id="9" name="Platshållare för innehåll 8">
            <a:extLst>
              <a:ext uri="{FF2B5EF4-FFF2-40B4-BE49-F238E27FC236}">
                <a16:creationId xmlns:a16="http://schemas.microsoft.com/office/drawing/2014/main" id="{D9DAEAB1-BA3D-47D1-921F-BB38C397E9D4}"/>
              </a:ext>
            </a:extLst>
          </p:cNvPr>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52315" y="1191636"/>
            <a:ext cx="2953269" cy="2216111"/>
          </a:xfrm>
        </p:spPr>
      </p:pic>
      <p:sp>
        <p:nvSpPr>
          <p:cNvPr id="13" name="Tekstiruutu 12">
            <a:extLst>
              <a:ext uri="{FF2B5EF4-FFF2-40B4-BE49-F238E27FC236}">
                <a16:creationId xmlns:a16="http://schemas.microsoft.com/office/drawing/2014/main" id="{236F18DA-FCE9-02DF-03AF-D475DF5BCB51}"/>
              </a:ext>
            </a:extLst>
          </p:cNvPr>
          <p:cNvSpPr txBox="1"/>
          <p:nvPr/>
        </p:nvSpPr>
        <p:spPr>
          <a:xfrm>
            <a:off x="2885085" y="3855962"/>
            <a:ext cx="2884610" cy="584775"/>
          </a:xfrm>
          <a:prstGeom prst="rect">
            <a:avLst/>
          </a:prstGeom>
          <a:noFill/>
        </p:spPr>
        <p:txBody>
          <a:bodyPr wrap="square" rtlCol="0">
            <a:spAutoFit/>
          </a:bodyPr>
          <a:lstStyle/>
          <a:p>
            <a:r>
              <a:rPr lang="fi-FI" sz="1600" dirty="0" err="1">
                <a:latin typeface="Houschka Pro Light" panose="02000503030000020003"/>
              </a:rPr>
              <a:t>Har</a:t>
            </a:r>
            <a:r>
              <a:rPr lang="fi-FI" sz="1600" dirty="0">
                <a:latin typeface="Houschka Pro Light" panose="02000503030000020003"/>
              </a:rPr>
              <a:t> du </a:t>
            </a:r>
            <a:r>
              <a:rPr lang="fi-FI" sz="1600" dirty="0" err="1">
                <a:latin typeface="Houschka Pro Light" panose="02000503030000020003"/>
              </a:rPr>
              <a:t>sett</a:t>
            </a:r>
            <a:r>
              <a:rPr lang="fi-FI" sz="1600" dirty="0">
                <a:latin typeface="Houschka Pro Light" panose="02000503030000020003"/>
              </a:rPr>
              <a:t> </a:t>
            </a:r>
            <a:r>
              <a:rPr lang="fi-FI" sz="1600" dirty="0" err="1">
                <a:latin typeface="Houschka Pro Light" panose="02000503030000020003"/>
              </a:rPr>
              <a:t>andra</a:t>
            </a:r>
            <a:r>
              <a:rPr lang="fi-FI" sz="1600" dirty="0">
                <a:latin typeface="Houschka Pro Light" panose="02000503030000020003"/>
              </a:rPr>
              <a:t> </a:t>
            </a:r>
            <a:r>
              <a:rPr lang="fi-FI" sz="1600" dirty="0" err="1">
                <a:latin typeface="Houschka Pro Light" panose="02000503030000020003"/>
              </a:rPr>
              <a:t>produkter</a:t>
            </a:r>
            <a:r>
              <a:rPr lang="fi-FI" sz="1600" dirty="0">
                <a:latin typeface="Houschka Pro Light" panose="02000503030000020003"/>
              </a:rPr>
              <a:t> </a:t>
            </a:r>
            <a:r>
              <a:rPr lang="fi-FI" sz="1600" dirty="0" err="1">
                <a:latin typeface="Houschka Pro Light" panose="02000503030000020003"/>
              </a:rPr>
              <a:t>tillverkade</a:t>
            </a:r>
            <a:r>
              <a:rPr lang="fi-FI" sz="1600" dirty="0">
                <a:latin typeface="Houschka Pro Light" panose="02000503030000020003"/>
              </a:rPr>
              <a:t> av </a:t>
            </a:r>
            <a:r>
              <a:rPr lang="fi-FI" sz="1600" dirty="0" err="1">
                <a:latin typeface="Houschka Pro Light" panose="02000503030000020003"/>
              </a:rPr>
              <a:t>återvunnen</a:t>
            </a:r>
            <a:r>
              <a:rPr lang="fi-FI" sz="1600" dirty="0">
                <a:latin typeface="Houschka Pro Light" panose="02000503030000020003"/>
              </a:rPr>
              <a:t> </a:t>
            </a:r>
            <a:r>
              <a:rPr lang="fi-FI" sz="1600" dirty="0" err="1">
                <a:latin typeface="Houschka Pro Light" panose="02000503030000020003"/>
              </a:rPr>
              <a:t>plast</a:t>
            </a:r>
            <a:r>
              <a:rPr lang="fi-FI" sz="1600" dirty="0">
                <a:latin typeface="Houschka Pro Light" panose="02000503030000020003"/>
              </a:rPr>
              <a:t>?</a:t>
            </a:r>
          </a:p>
        </p:txBody>
      </p:sp>
      <p:sp>
        <p:nvSpPr>
          <p:cNvPr id="2" name="Tekstiruutu 1">
            <a:extLst>
              <a:ext uri="{FF2B5EF4-FFF2-40B4-BE49-F238E27FC236}">
                <a16:creationId xmlns:a16="http://schemas.microsoft.com/office/drawing/2014/main" id="{62CFFD85-42DD-277D-85A6-D9764743F856}"/>
              </a:ext>
            </a:extLst>
          </p:cNvPr>
          <p:cNvSpPr txBox="1"/>
          <p:nvPr/>
        </p:nvSpPr>
        <p:spPr>
          <a:xfrm>
            <a:off x="8038407" y="4807307"/>
            <a:ext cx="1105593" cy="230832"/>
          </a:xfrm>
          <a:prstGeom prst="rect">
            <a:avLst/>
          </a:prstGeom>
          <a:noFill/>
        </p:spPr>
        <p:txBody>
          <a:bodyPr wrap="square" rtlCol="0">
            <a:spAutoFit/>
          </a:bodyPr>
          <a:lstStyle/>
          <a:p>
            <a:r>
              <a:rPr lang="fi-FI" sz="900" dirty="0"/>
              <a:t>Bild: Sini-tuote</a:t>
            </a:r>
          </a:p>
        </p:txBody>
      </p:sp>
    </p:spTree>
    <p:extLst>
      <p:ext uri="{BB962C8B-B14F-4D97-AF65-F5344CB8AC3E}">
        <p14:creationId xmlns:p14="http://schemas.microsoft.com/office/powerpoint/2010/main" val="2848488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2890" y="667918"/>
            <a:ext cx="7886700" cy="617935"/>
          </a:xfrm>
        </p:spPr>
        <p:txBody>
          <a:bodyPr>
            <a:normAutofit/>
          </a:bodyPr>
          <a:lstStyle/>
          <a:p>
            <a:r>
              <a:rPr lang="sv-FI" dirty="0">
                <a:latin typeface="Houschka Pro Light" panose="02000503030000020003" pitchFamily="2" charset="0"/>
              </a:rPr>
              <a:t>Kartongförpackningar</a:t>
            </a:r>
          </a:p>
        </p:txBody>
      </p:sp>
      <p:pic>
        <p:nvPicPr>
          <p:cNvPr id="6" name="Platshållare för innehåll 6">
            <a:extLst>
              <a:ext uri="{FF2B5EF4-FFF2-40B4-BE49-F238E27FC236}">
                <a16:creationId xmlns:a16="http://schemas.microsoft.com/office/drawing/2014/main" id="{7FE629B4-7C53-468E-A370-E5673473246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84720" y="34898"/>
            <a:ext cx="3382468" cy="5073703"/>
          </a:xfrm>
        </p:spPr>
      </p:pic>
      <p:pic>
        <p:nvPicPr>
          <p:cNvPr id="7" name="Platshållare för innehåll 6">
            <a:extLst>
              <a:ext uri="{FF2B5EF4-FFF2-40B4-BE49-F238E27FC236}">
                <a16:creationId xmlns:a16="http://schemas.microsoft.com/office/drawing/2014/main" id="{88CA7608-1E17-4A3E-9CCB-FBB7F5762235}"/>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2141379" y="3597144"/>
            <a:ext cx="1664853" cy="1102729"/>
          </a:xfrm>
        </p:spPr>
      </p:pic>
      <p:sp>
        <p:nvSpPr>
          <p:cNvPr id="8" name="Tekstiruutu 7">
            <a:extLst>
              <a:ext uri="{FF2B5EF4-FFF2-40B4-BE49-F238E27FC236}">
                <a16:creationId xmlns:a16="http://schemas.microsoft.com/office/drawing/2014/main" id="{5E74D0BC-05A6-4C7D-AC36-B09B6D8150EA}"/>
              </a:ext>
            </a:extLst>
          </p:cNvPr>
          <p:cNvSpPr txBox="1"/>
          <p:nvPr/>
        </p:nvSpPr>
        <p:spPr>
          <a:xfrm>
            <a:off x="260088" y="1440488"/>
            <a:ext cx="5092029" cy="1162113"/>
          </a:xfrm>
          <a:prstGeom prst="rect">
            <a:avLst/>
          </a:prstGeom>
          <a:noFill/>
        </p:spPr>
        <p:txBody>
          <a:bodyPr wrap="square">
            <a:spAutoFit/>
          </a:bodyPr>
          <a:lstStyle/>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Rena och torra pappers-, kartong- och pappförpackningar</a:t>
            </a:r>
          </a:p>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Platta ihop kartongerna så att de tar mindre plats</a:t>
            </a:r>
          </a:p>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Av kartong blir det nya kartong- och pappersprodukter</a:t>
            </a:r>
          </a:p>
        </p:txBody>
      </p:sp>
      <p:pic>
        <p:nvPicPr>
          <p:cNvPr id="9" name="Kuva 8" descr="Kuva, joka sisältää kohteen teksti, kuvakaappaus, Suorakaide, muotoilu&#10;&#10;Kuvaus luotu automaattisesti">
            <a:extLst>
              <a:ext uri="{FF2B5EF4-FFF2-40B4-BE49-F238E27FC236}">
                <a16:creationId xmlns:a16="http://schemas.microsoft.com/office/drawing/2014/main" id="{227E0C12-4F8F-40AA-3A1C-22E42E50ED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93718" y="2602601"/>
            <a:ext cx="1620185" cy="2177256"/>
          </a:xfrm>
          <a:prstGeom prst="rect">
            <a:avLst/>
          </a:prstGeom>
        </p:spPr>
      </p:pic>
    </p:spTree>
    <p:extLst>
      <p:ext uri="{BB962C8B-B14F-4D97-AF65-F5344CB8AC3E}">
        <p14:creationId xmlns:p14="http://schemas.microsoft.com/office/powerpoint/2010/main" val="153987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BFAF5D-141F-4B0F-9EB9-1C71E2962BAF}"/>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CFD30B9A-D018-442E-A711-517385356455}"/>
              </a:ext>
            </a:extLst>
          </p:cNvPr>
          <p:cNvSpPr>
            <a:spLocks noGrp="1"/>
          </p:cNvSpPr>
          <p:nvPr>
            <p:ph type="title"/>
          </p:nvPr>
        </p:nvSpPr>
        <p:spPr>
          <a:xfrm>
            <a:off x="241989" y="723232"/>
            <a:ext cx="7886700" cy="617935"/>
          </a:xfrm>
        </p:spPr>
        <p:txBody>
          <a:bodyPr/>
          <a:lstStyle/>
          <a:p>
            <a:r>
              <a:rPr lang="sv-FI" dirty="0">
                <a:latin typeface="Houschka Pro Light" panose="02000503030000020003" pitchFamily="2" charset="0"/>
              </a:rPr>
              <a:t>Blandavfall</a:t>
            </a:r>
          </a:p>
        </p:txBody>
      </p:sp>
      <p:sp>
        <p:nvSpPr>
          <p:cNvPr id="8" name="Tekstiruutu 7">
            <a:extLst>
              <a:ext uri="{FF2B5EF4-FFF2-40B4-BE49-F238E27FC236}">
                <a16:creationId xmlns:a16="http://schemas.microsoft.com/office/drawing/2014/main" id="{7B5BC70B-BB4F-43D9-BECA-2C23C1A458CE}"/>
              </a:ext>
            </a:extLst>
          </p:cNvPr>
          <p:cNvSpPr txBox="1"/>
          <p:nvPr/>
        </p:nvSpPr>
        <p:spPr>
          <a:xfrm>
            <a:off x="289890" y="1506752"/>
            <a:ext cx="4282109" cy="2639441"/>
          </a:xfrm>
          <a:prstGeom prst="rect">
            <a:avLst/>
          </a:prstGeom>
          <a:noFill/>
        </p:spPr>
        <p:txBody>
          <a:bodyPr wrap="square">
            <a:spAutoFit/>
          </a:bodyPr>
          <a:lstStyle/>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Avfall som inte kan återvinnas som material</a:t>
            </a:r>
          </a:p>
          <a:p>
            <a:pPr marL="171450" indent="-171450">
              <a:lnSpc>
                <a:spcPct val="150000"/>
              </a:lnSpc>
              <a:buFont typeface="Arial" panose="020B0604020202020204" pitchFamily="34" charset="0"/>
              <a:buChar char="•"/>
            </a:pPr>
            <a:r>
              <a:rPr lang="sv-FI" sz="1600" dirty="0" err="1">
                <a:solidFill>
                  <a:schemeClr val="tx2"/>
                </a:solidFill>
                <a:latin typeface="Houschka Pro Light" panose="02000503030000020003" pitchFamily="2" charset="0"/>
              </a:rPr>
              <a:t>Westenergy</a:t>
            </a:r>
            <a:r>
              <a:rPr lang="sv-FI" sz="1600" dirty="0">
                <a:solidFill>
                  <a:schemeClr val="tx2"/>
                </a:solidFill>
                <a:latin typeface="Houschka Pro Light" panose="02000503030000020003" pitchFamily="2" charset="0"/>
              </a:rPr>
              <a:t> bränner avfallet och omvandlar det till energi i form av el och fjärrvärme</a:t>
            </a:r>
          </a:p>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Enligt avfallshierarkin är återvinning av  material ur miljösynpunkt viktigare än energiåtervinning (förbränning) </a:t>
            </a:r>
          </a:p>
          <a:p>
            <a:pPr>
              <a:lnSpc>
                <a:spcPct val="150000"/>
              </a:lnSpc>
            </a:pPr>
            <a:endParaRPr lang="sv-FI" sz="1600" dirty="0">
              <a:solidFill>
                <a:schemeClr val="tx2"/>
              </a:solidFill>
              <a:latin typeface="Houschka Pro Light" panose="02000503030000020003" pitchFamily="2" charset="0"/>
            </a:endParaRPr>
          </a:p>
        </p:txBody>
      </p:sp>
      <p:pic>
        <p:nvPicPr>
          <p:cNvPr id="11" name="Platshållare för innehåll 10">
            <a:extLst>
              <a:ext uri="{FF2B5EF4-FFF2-40B4-BE49-F238E27FC236}">
                <a16:creationId xmlns:a16="http://schemas.microsoft.com/office/drawing/2014/main" id="{978F03CA-A7CE-9482-C591-261F22FFC88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63210" y="105788"/>
            <a:ext cx="3287948" cy="4931923"/>
          </a:xfrm>
        </p:spPr>
      </p:pic>
      <p:pic>
        <p:nvPicPr>
          <p:cNvPr id="9" name="Kuva 8" descr="Kuva, joka sisältää kohteen teksti&#10;&#10;Kuvaus luotu automaattisesti">
            <a:extLst>
              <a:ext uri="{FF2B5EF4-FFF2-40B4-BE49-F238E27FC236}">
                <a16:creationId xmlns:a16="http://schemas.microsoft.com/office/drawing/2014/main" id="{5353718F-78C0-2D90-D13B-C578052385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7148" y="2481029"/>
            <a:ext cx="1778892" cy="2390532"/>
          </a:xfrm>
          <a:prstGeom prst="rect">
            <a:avLst/>
          </a:prstGeom>
        </p:spPr>
      </p:pic>
    </p:spTree>
    <p:extLst>
      <p:ext uri="{BB962C8B-B14F-4D97-AF65-F5344CB8AC3E}">
        <p14:creationId xmlns:p14="http://schemas.microsoft.com/office/powerpoint/2010/main" val="369015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D7D901-EB77-1C40-A332-78A2DD597B81}"/>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3" name="Title 2">
            <a:extLst>
              <a:ext uri="{FF2B5EF4-FFF2-40B4-BE49-F238E27FC236}">
                <a16:creationId xmlns:a16="http://schemas.microsoft.com/office/drawing/2014/main" id="{423036A0-A19C-7246-AB28-1AB091AE94EE}"/>
              </a:ext>
            </a:extLst>
          </p:cNvPr>
          <p:cNvSpPr>
            <a:spLocks noGrp="1"/>
          </p:cNvSpPr>
          <p:nvPr>
            <p:ph type="title"/>
          </p:nvPr>
        </p:nvSpPr>
        <p:spPr>
          <a:xfrm>
            <a:off x="218029" y="902387"/>
            <a:ext cx="4713894" cy="871695"/>
          </a:xfrm>
        </p:spPr>
        <p:txBody>
          <a:bodyPr>
            <a:noAutofit/>
          </a:bodyPr>
          <a:lstStyle/>
          <a:p>
            <a:r>
              <a:rPr lang="fi-FI" dirty="0">
                <a:latin typeface="Houschka Pro Light" panose="02000503030000020003" pitchFamily="2" charset="0"/>
              </a:rPr>
              <a:t>Stormossen – </a:t>
            </a:r>
            <a:br>
              <a:rPr lang="fi-FI" dirty="0">
                <a:latin typeface="Houschka Pro Light" panose="02000503030000020003" pitchFamily="2" charset="0"/>
              </a:rPr>
            </a:br>
            <a:r>
              <a:rPr lang="fi-FI" dirty="0" err="1">
                <a:latin typeface="Houschka Pro Light" panose="02000503030000020003" pitchFamily="2" charset="0"/>
              </a:rPr>
              <a:t>kommunalt</a:t>
            </a:r>
            <a:r>
              <a:rPr lang="fi-FI" dirty="0">
                <a:latin typeface="Houschka Pro Light" panose="02000503030000020003" pitchFamily="2" charset="0"/>
              </a:rPr>
              <a:t> </a:t>
            </a:r>
            <a:r>
              <a:rPr lang="fi-FI" dirty="0" err="1">
                <a:latin typeface="Houschka Pro Light" panose="02000503030000020003" pitchFamily="2" charset="0"/>
              </a:rPr>
              <a:t>avfallshanteringsbolag</a:t>
            </a:r>
            <a:endParaRPr lang="fi-FI" dirty="0">
              <a:latin typeface="Houschka Pro Light" panose="02000503030000020003" pitchFamily="2" charset="0"/>
            </a:endParaRPr>
          </a:p>
        </p:txBody>
      </p:sp>
      <p:sp>
        <p:nvSpPr>
          <p:cNvPr id="4" name="Text Placeholder 3">
            <a:extLst>
              <a:ext uri="{FF2B5EF4-FFF2-40B4-BE49-F238E27FC236}">
                <a16:creationId xmlns:a16="http://schemas.microsoft.com/office/drawing/2014/main" id="{11A300A6-C470-6C4B-805F-7425964CEEE3}"/>
              </a:ext>
            </a:extLst>
          </p:cNvPr>
          <p:cNvSpPr>
            <a:spLocks noGrp="1"/>
          </p:cNvSpPr>
          <p:nvPr>
            <p:ph type="body" sz="quarter" idx="14"/>
          </p:nvPr>
        </p:nvSpPr>
        <p:spPr>
          <a:xfrm>
            <a:off x="234266" y="2009611"/>
            <a:ext cx="5500189" cy="2131941"/>
          </a:xfrm>
        </p:spPr>
        <p:txBody>
          <a:bodyPr>
            <a:normAutofit/>
          </a:bodyPr>
          <a:lstStyle/>
          <a:p>
            <a:pPr marL="171450" indent="-171450">
              <a:lnSpc>
                <a:spcPct val="150000"/>
              </a:lnSpc>
              <a:buFont typeface="Arial" panose="020B0604020202020204" pitchFamily="34" charset="0"/>
              <a:buChar char="•"/>
            </a:pPr>
            <a:r>
              <a:rPr lang="fi-FI" sz="1400" dirty="0" err="1">
                <a:solidFill>
                  <a:schemeClr val="tx2"/>
                </a:solidFill>
                <a:latin typeface="Houschka Pro Light" panose="02000503030000020003" pitchFamily="2" charset="0"/>
              </a:rPr>
              <a:t>Grundat</a:t>
            </a:r>
            <a:r>
              <a:rPr lang="fi-FI" sz="1400" dirty="0">
                <a:solidFill>
                  <a:schemeClr val="tx2"/>
                </a:solidFill>
                <a:latin typeface="Houschka Pro Light" panose="02000503030000020003" pitchFamily="2" charset="0"/>
              </a:rPr>
              <a:t> 1985, ett av </a:t>
            </a:r>
            <a:r>
              <a:rPr lang="fi-FI" sz="1400" dirty="0" err="1">
                <a:solidFill>
                  <a:schemeClr val="tx2"/>
                </a:solidFill>
                <a:latin typeface="Houschka Pro Light" panose="02000503030000020003" pitchFamily="2" charset="0"/>
              </a:rPr>
              <a:t>Finlands</a:t>
            </a:r>
            <a:r>
              <a:rPr lang="fi-FI" sz="1400" dirty="0">
                <a:solidFill>
                  <a:schemeClr val="tx2"/>
                </a:solidFill>
                <a:latin typeface="Houschka Pro Light" panose="02000503030000020003" pitchFamily="2" charset="0"/>
              </a:rPr>
              <a:t> </a:t>
            </a:r>
            <a:r>
              <a:rPr lang="fi-FI" sz="1400" dirty="0" err="1">
                <a:solidFill>
                  <a:schemeClr val="tx2"/>
                </a:solidFill>
                <a:latin typeface="Houschka Pro Light" panose="02000503030000020003" pitchFamily="2" charset="0"/>
              </a:rPr>
              <a:t>äldsta</a:t>
            </a:r>
            <a:r>
              <a:rPr lang="fi-FI" sz="1400" dirty="0">
                <a:solidFill>
                  <a:schemeClr val="tx2"/>
                </a:solidFill>
                <a:latin typeface="Houschka Pro Light" panose="02000503030000020003" pitchFamily="2" charset="0"/>
              </a:rPr>
              <a:t> </a:t>
            </a:r>
            <a:r>
              <a:rPr lang="fi-FI" sz="1400" dirty="0" err="1">
                <a:solidFill>
                  <a:schemeClr val="tx2"/>
                </a:solidFill>
                <a:latin typeface="Houschka Pro Light" panose="02000503030000020003" pitchFamily="2" charset="0"/>
              </a:rPr>
              <a:t>kommunala</a:t>
            </a:r>
            <a:r>
              <a:rPr lang="fi-FI" sz="1400" dirty="0">
                <a:solidFill>
                  <a:schemeClr val="tx2"/>
                </a:solidFill>
                <a:latin typeface="Houschka Pro Light" panose="02000503030000020003" pitchFamily="2" charset="0"/>
              </a:rPr>
              <a:t> </a:t>
            </a:r>
            <a:r>
              <a:rPr lang="fi-FI" sz="1400" dirty="0" err="1">
                <a:solidFill>
                  <a:schemeClr val="tx2"/>
                </a:solidFill>
                <a:latin typeface="Houschka Pro Light" panose="02000503030000020003" pitchFamily="2" charset="0"/>
              </a:rPr>
              <a:t>avfallsbolag</a:t>
            </a:r>
            <a:endParaRPr lang="fi-FI" sz="1400" dirty="0">
              <a:solidFill>
                <a:schemeClr val="tx2"/>
              </a:solidFill>
              <a:latin typeface="Houschka Pro Light" panose="02000503030000020003" pitchFamily="2" charset="0"/>
            </a:endParaRPr>
          </a:p>
          <a:p>
            <a:pPr marL="171450" indent="-171450">
              <a:lnSpc>
                <a:spcPct val="150000"/>
              </a:lnSpc>
              <a:buFont typeface="Arial" panose="020B0604020202020204" pitchFamily="34" charset="0"/>
              <a:buChar char="•"/>
            </a:pPr>
            <a:r>
              <a:rPr lang="fi-FI" sz="1400" dirty="0">
                <a:solidFill>
                  <a:schemeClr val="tx2"/>
                </a:solidFill>
                <a:latin typeface="Houschka Pro Light" panose="02000503030000020003" pitchFamily="2" charset="0"/>
              </a:rPr>
              <a:t>Sex </a:t>
            </a:r>
            <a:r>
              <a:rPr lang="fi-FI" sz="1400" dirty="0" err="1">
                <a:solidFill>
                  <a:schemeClr val="tx2"/>
                </a:solidFill>
                <a:latin typeface="Houschka Pro Light" panose="02000503030000020003" pitchFamily="2" charset="0"/>
              </a:rPr>
              <a:t>ägarkommuner</a:t>
            </a:r>
            <a:r>
              <a:rPr lang="fi-FI" sz="1400" dirty="0">
                <a:solidFill>
                  <a:schemeClr val="tx2"/>
                </a:solidFill>
                <a:latin typeface="Houschka Pro Light" panose="02000503030000020003" pitchFamily="2" charset="0"/>
              </a:rPr>
              <a:t>, </a:t>
            </a:r>
            <a:r>
              <a:rPr lang="fi-FI" sz="1400" dirty="0" err="1">
                <a:solidFill>
                  <a:schemeClr val="tx2"/>
                </a:solidFill>
                <a:latin typeface="Houschka Pro Light" panose="02000503030000020003" pitchFamily="2" charset="0"/>
              </a:rPr>
              <a:t>ca</a:t>
            </a:r>
            <a:r>
              <a:rPr lang="fi-FI" sz="1400" dirty="0">
                <a:solidFill>
                  <a:schemeClr val="tx2"/>
                </a:solidFill>
                <a:latin typeface="Houschka Pro Light" panose="02000503030000020003" pitchFamily="2" charset="0"/>
              </a:rPr>
              <a:t> 105 000 </a:t>
            </a:r>
            <a:r>
              <a:rPr lang="fi-FI" sz="1400" dirty="0" err="1">
                <a:solidFill>
                  <a:schemeClr val="tx2"/>
                </a:solidFill>
                <a:latin typeface="Houschka Pro Light" panose="02000503030000020003" pitchFamily="2" charset="0"/>
              </a:rPr>
              <a:t>invånare</a:t>
            </a:r>
            <a:endParaRPr lang="fi-FI" sz="1400" dirty="0">
              <a:solidFill>
                <a:schemeClr val="tx2"/>
              </a:solidFill>
              <a:latin typeface="Houschka Pro Light" panose="02000503030000020003" pitchFamily="2" charset="0"/>
            </a:endParaRPr>
          </a:p>
          <a:p>
            <a:pPr marL="171450" indent="-171450">
              <a:lnSpc>
                <a:spcPct val="150000"/>
              </a:lnSpc>
              <a:buFont typeface="Arial" panose="020B0604020202020204" pitchFamily="34" charset="0"/>
              <a:buChar char="•"/>
            </a:pPr>
            <a:r>
              <a:rPr lang="sv-FI" sz="1400" dirty="0">
                <a:solidFill>
                  <a:schemeClr val="tx2"/>
                </a:solidFill>
                <a:latin typeface="Houschka Pro Light" panose="02000503030000020003" pitchFamily="2" charset="0"/>
              </a:rPr>
              <a:t>Kommunernas ansvar är att ta hand om hushållens avfall och avfall från offentliga sektorn</a:t>
            </a:r>
            <a:endParaRPr lang="fi-FI" sz="1400" dirty="0">
              <a:latin typeface="+mn-lt"/>
            </a:endParaRPr>
          </a:p>
          <a:p>
            <a:endParaRPr lang="fi-FI" dirty="0"/>
          </a:p>
        </p:txBody>
      </p:sp>
      <p:pic>
        <p:nvPicPr>
          <p:cNvPr id="6" name="Kuva 5" descr="Kuva, joka sisältää kohteen kartta, teksti&#10;&#10;Kuvaus luotu automaattisesti">
            <a:extLst>
              <a:ext uri="{FF2B5EF4-FFF2-40B4-BE49-F238E27FC236}">
                <a16:creationId xmlns:a16="http://schemas.microsoft.com/office/drawing/2014/main" id="{81672431-4F43-4D88-AEF7-8B73416677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74454" y="328859"/>
            <a:ext cx="3361503" cy="3361503"/>
          </a:xfrm>
          <a:prstGeom prst="rect">
            <a:avLst/>
          </a:prstGeom>
        </p:spPr>
      </p:pic>
    </p:spTree>
    <p:extLst>
      <p:ext uri="{BB962C8B-B14F-4D97-AF65-F5344CB8AC3E}">
        <p14:creationId xmlns:p14="http://schemas.microsoft.com/office/powerpoint/2010/main" val="4255772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37992570-2215-41AF-948D-6569F4F60BF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FCEA1867-82A2-421B-8AE5-CF71793050FB}"/>
              </a:ext>
            </a:extLst>
          </p:cNvPr>
          <p:cNvSpPr>
            <a:spLocks noGrp="1"/>
          </p:cNvSpPr>
          <p:nvPr>
            <p:ph type="title"/>
          </p:nvPr>
        </p:nvSpPr>
        <p:spPr>
          <a:xfrm>
            <a:off x="304691" y="713402"/>
            <a:ext cx="7886700" cy="617935"/>
          </a:xfrm>
        </p:spPr>
        <p:txBody>
          <a:bodyPr/>
          <a:lstStyle/>
          <a:p>
            <a:r>
              <a:rPr lang="sv-FI" dirty="0" err="1">
                <a:latin typeface="Houschka Pro Light" panose="02000503030000020003" pitchFamily="2" charset="0"/>
              </a:rPr>
              <a:t>Paristot</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CBBB307D-9B2E-40E1-815D-C5A195B5013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6367" y="62350"/>
            <a:ext cx="3345051" cy="5018802"/>
          </a:xfrm>
        </p:spPr>
      </p:pic>
      <p:sp>
        <p:nvSpPr>
          <p:cNvPr id="10" name="Tekstiruutu 9">
            <a:extLst>
              <a:ext uri="{FF2B5EF4-FFF2-40B4-BE49-F238E27FC236}">
                <a16:creationId xmlns:a16="http://schemas.microsoft.com/office/drawing/2014/main" id="{147F4CA5-1507-4172-B29A-9F29A3BDE2E9}"/>
              </a:ext>
            </a:extLst>
          </p:cNvPr>
          <p:cNvSpPr txBox="1"/>
          <p:nvPr/>
        </p:nvSpPr>
        <p:spPr>
          <a:xfrm>
            <a:off x="262647" y="1544108"/>
            <a:ext cx="4731384" cy="1900777"/>
          </a:xfrm>
          <a:prstGeom prst="rect">
            <a:avLst/>
          </a:prstGeom>
          <a:noFill/>
        </p:spPr>
        <p:txBody>
          <a:bodyPr wrap="square">
            <a:spAutoFit/>
          </a:bodyPr>
          <a:lstStyle/>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Batterier och små ackumulatorer</a:t>
            </a:r>
          </a:p>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Tejpa polerna för att undvika kortslutning och brand</a:t>
            </a:r>
          </a:p>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Batterier är farligt avfall och samlas alltid separat</a:t>
            </a:r>
          </a:p>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Metallerna återvinns och den s.k. Svarta massan blir till gödsel</a:t>
            </a:r>
          </a:p>
        </p:txBody>
      </p:sp>
      <p:pic>
        <p:nvPicPr>
          <p:cNvPr id="8" name="Kuva 7" descr="Kuva, joka sisältää kohteen teksti, Suorakaide, punainen, symboli&#10;&#10;Kuvaus luotu automaattisesti">
            <a:extLst>
              <a:ext uri="{FF2B5EF4-FFF2-40B4-BE49-F238E27FC236}">
                <a16:creationId xmlns:a16="http://schemas.microsoft.com/office/drawing/2014/main" id="{77DE2604-5DAE-B26B-BB83-717A5A8896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1777" y="3133259"/>
            <a:ext cx="1281249" cy="1741358"/>
          </a:xfrm>
          <a:prstGeom prst="rect">
            <a:avLst/>
          </a:prstGeom>
        </p:spPr>
      </p:pic>
      <p:sp>
        <p:nvSpPr>
          <p:cNvPr id="2" name="Tekstiruutu 1">
            <a:extLst>
              <a:ext uri="{FF2B5EF4-FFF2-40B4-BE49-F238E27FC236}">
                <a16:creationId xmlns:a16="http://schemas.microsoft.com/office/drawing/2014/main" id="{D9AF253D-543F-C74D-1617-CCDA44EA3EC9}"/>
              </a:ext>
            </a:extLst>
          </p:cNvPr>
          <p:cNvSpPr txBox="1"/>
          <p:nvPr/>
        </p:nvSpPr>
        <p:spPr>
          <a:xfrm>
            <a:off x="304691" y="4029591"/>
            <a:ext cx="3344274" cy="307777"/>
          </a:xfrm>
          <a:prstGeom prst="rect">
            <a:avLst/>
          </a:prstGeom>
          <a:noFill/>
        </p:spPr>
        <p:txBody>
          <a:bodyPr wrap="square" rtlCol="0">
            <a:spAutoFit/>
          </a:bodyPr>
          <a:lstStyle/>
          <a:p>
            <a:r>
              <a:rPr lang="fi-FI" sz="1400" dirty="0" err="1">
                <a:hlinkClick r:id="rId5"/>
              </a:rPr>
              <a:t>Intressant</a:t>
            </a:r>
            <a:r>
              <a:rPr lang="fi-FI" sz="1400" dirty="0">
                <a:hlinkClick r:id="rId5"/>
              </a:rPr>
              <a:t> </a:t>
            </a:r>
            <a:r>
              <a:rPr lang="fi-FI" sz="1400" dirty="0" err="1">
                <a:hlinkClick r:id="rId5"/>
              </a:rPr>
              <a:t>om</a:t>
            </a:r>
            <a:r>
              <a:rPr lang="fi-FI" sz="1400" dirty="0">
                <a:hlinkClick r:id="rId5"/>
              </a:rPr>
              <a:t> </a:t>
            </a:r>
            <a:r>
              <a:rPr lang="fi-FI" sz="1400" dirty="0" err="1">
                <a:hlinkClick r:id="rId5"/>
              </a:rPr>
              <a:t>batteriåtervinningen</a:t>
            </a:r>
            <a:endParaRPr lang="fi-FI" sz="1400" dirty="0"/>
          </a:p>
        </p:txBody>
      </p:sp>
    </p:spTree>
    <p:extLst>
      <p:ext uri="{BB962C8B-B14F-4D97-AF65-F5344CB8AC3E}">
        <p14:creationId xmlns:p14="http://schemas.microsoft.com/office/powerpoint/2010/main" val="694008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2B3245-ACEC-4782-A300-0B69A47E2CB4}"/>
              </a:ext>
            </a:extLst>
          </p:cNvPr>
          <p:cNvSpPr>
            <a:spLocks noGrp="1"/>
          </p:cNvSpPr>
          <p:nvPr>
            <p:ph type="title"/>
          </p:nvPr>
        </p:nvSpPr>
        <p:spPr>
          <a:xfrm>
            <a:off x="277292" y="582712"/>
            <a:ext cx="2949178" cy="801291"/>
          </a:xfrm>
        </p:spPr>
        <p:txBody>
          <a:bodyPr/>
          <a:lstStyle/>
          <a:p>
            <a:r>
              <a:rPr lang="sv-FI" dirty="0">
                <a:latin typeface="Houschka Pro Light" panose="02000503030000020003" pitchFamily="2" charset="0"/>
              </a:rPr>
              <a:t>Farligt avfall</a:t>
            </a:r>
          </a:p>
        </p:txBody>
      </p:sp>
      <p:pic>
        <p:nvPicPr>
          <p:cNvPr id="7" name="Platshållare för innehåll 6">
            <a:extLst>
              <a:ext uri="{FF2B5EF4-FFF2-40B4-BE49-F238E27FC236}">
                <a16:creationId xmlns:a16="http://schemas.microsoft.com/office/drawing/2014/main" id="{93C71B60-5A71-499D-880D-565C32501B2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715761" y="21882"/>
            <a:ext cx="3383542" cy="5076552"/>
          </a:xfrm>
        </p:spPr>
      </p:pic>
      <p:sp>
        <p:nvSpPr>
          <p:cNvPr id="5" name="Platshållare för sidfot 4">
            <a:extLst>
              <a:ext uri="{FF2B5EF4-FFF2-40B4-BE49-F238E27FC236}">
                <a16:creationId xmlns:a16="http://schemas.microsoft.com/office/drawing/2014/main" id="{C9BAFF04-C454-4499-A99F-91E5639DAB86}"/>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6" name="Bildobjekt 5">
            <a:extLst>
              <a:ext uri="{FF2B5EF4-FFF2-40B4-BE49-F238E27FC236}">
                <a16:creationId xmlns:a16="http://schemas.microsoft.com/office/drawing/2014/main" id="{1CAC4EA9-B72A-4567-9541-D046EFD8DE3F}"/>
              </a:ext>
            </a:extLst>
          </p:cNvPr>
          <p:cNvPicPr>
            <a:picLocks noChangeAspect="1"/>
          </p:cNvPicPr>
          <p:nvPr/>
        </p:nvPicPr>
        <p:blipFill>
          <a:blip r:embed="rId4"/>
          <a:stretch>
            <a:fillRect/>
          </a:stretch>
        </p:blipFill>
        <p:spPr>
          <a:xfrm>
            <a:off x="394625" y="3750399"/>
            <a:ext cx="3588197" cy="1193830"/>
          </a:xfrm>
          <a:prstGeom prst="rect">
            <a:avLst/>
          </a:prstGeom>
        </p:spPr>
      </p:pic>
      <p:sp>
        <p:nvSpPr>
          <p:cNvPr id="8" name="Tekstiruutu 7">
            <a:extLst>
              <a:ext uri="{FF2B5EF4-FFF2-40B4-BE49-F238E27FC236}">
                <a16:creationId xmlns:a16="http://schemas.microsoft.com/office/drawing/2014/main" id="{CCF7A5CF-CDFA-4847-9BA5-C50244F5FD29}"/>
              </a:ext>
            </a:extLst>
          </p:cNvPr>
          <p:cNvSpPr txBox="1"/>
          <p:nvPr/>
        </p:nvSpPr>
        <p:spPr>
          <a:xfrm>
            <a:off x="277292" y="1587018"/>
            <a:ext cx="4572000" cy="1897635"/>
          </a:xfrm>
          <a:prstGeom prst="rect">
            <a:avLst/>
          </a:prstGeom>
          <a:noFill/>
        </p:spPr>
        <p:txBody>
          <a:bodyPr wrap="square">
            <a:spAutoFit/>
          </a:bodyPr>
          <a:lstStyle/>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Kan vara farligt för människan eller miljön</a:t>
            </a:r>
          </a:p>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Förs till en återvinningsstation</a:t>
            </a:r>
          </a:p>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Har ibland symbol, men inte alltid </a:t>
            </a:r>
          </a:p>
          <a:p>
            <a:pPr marL="171450" indent="-171450">
              <a:lnSpc>
                <a:spcPct val="150000"/>
              </a:lnSpc>
              <a:buFont typeface="Arial" panose="020B0604020202020204" pitchFamily="34" charset="0"/>
              <a:buChar char="•"/>
            </a:pPr>
            <a:r>
              <a:rPr lang="sv-FI" sz="1600" dirty="0">
                <a:solidFill>
                  <a:schemeClr val="tx2"/>
                </a:solidFill>
                <a:latin typeface="Houschka Pro Light" panose="02000503030000020003" pitchFamily="2" charset="0"/>
              </a:rPr>
              <a:t>Produkten ska om möjligt förvaras i original-förpackning, blanda inte olika farliga avfall!</a:t>
            </a:r>
          </a:p>
        </p:txBody>
      </p:sp>
    </p:spTree>
    <p:extLst>
      <p:ext uri="{BB962C8B-B14F-4D97-AF65-F5344CB8AC3E}">
        <p14:creationId xmlns:p14="http://schemas.microsoft.com/office/powerpoint/2010/main" val="3628671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109F0-A3E2-484F-9AA1-1608D042FB8B}"/>
              </a:ext>
            </a:extLst>
          </p:cNvPr>
          <p:cNvSpPr>
            <a:spLocks noGrp="1"/>
          </p:cNvSpPr>
          <p:nvPr>
            <p:ph type="title"/>
          </p:nvPr>
        </p:nvSpPr>
        <p:spPr>
          <a:xfrm>
            <a:off x="274316" y="577684"/>
            <a:ext cx="4000525" cy="801291"/>
          </a:xfrm>
        </p:spPr>
        <p:txBody>
          <a:bodyPr>
            <a:normAutofit/>
          </a:bodyPr>
          <a:lstStyle/>
          <a:p>
            <a:r>
              <a:rPr lang="sv-FI" dirty="0">
                <a:latin typeface="Houschka Pro Light" panose="02000503030000020003" pitchFamily="2" charset="0"/>
              </a:rPr>
              <a:t>El- och elektronikavfall</a:t>
            </a:r>
          </a:p>
        </p:txBody>
      </p:sp>
      <p:sp>
        <p:nvSpPr>
          <p:cNvPr id="4" name="Platshållare för text 3">
            <a:extLst>
              <a:ext uri="{FF2B5EF4-FFF2-40B4-BE49-F238E27FC236}">
                <a16:creationId xmlns:a16="http://schemas.microsoft.com/office/drawing/2014/main" id="{17271AC7-9B06-45CA-AA34-7EABB2D11FEC}"/>
              </a:ext>
            </a:extLst>
          </p:cNvPr>
          <p:cNvSpPr>
            <a:spLocks noGrp="1"/>
          </p:cNvSpPr>
          <p:nvPr>
            <p:ph type="body" sz="half" idx="2"/>
          </p:nvPr>
        </p:nvSpPr>
        <p:spPr>
          <a:xfrm>
            <a:off x="274315" y="1501675"/>
            <a:ext cx="5090489" cy="3111989"/>
          </a:xfrm>
        </p:spPr>
        <p:txBody>
          <a:bodyPr>
            <a:normAutofit fontScale="92500"/>
          </a:bodyPr>
          <a:lstStyle/>
          <a:p>
            <a:pPr marL="171450" indent="-171450">
              <a:lnSpc>
                <a:spcPct val="150000"/>
              </a:lnSpc>
              <a:buFont typeface="Arial" panose="020B0604020202020204" pitchFamily="34" charset="0"/>
              <a:buChar char="•"/>
            </a:pPr>
            <a:r>
              <a:rPr lang="sv-FI" sz="1600" dirty="0">
                <a:latin typeface="Houschka Pro Light" panose="02000503030000020003" pitchFamily="2" charset="0"/>
              </a:rPr>
              <a:t>= Alla apparater som behövt en strömkälla för att funktionera</a:t>
            </a:r>
          </a:p>
          <a:p>
            <a:pPr marL="171450" indent="-171450">
              <a:lnSpc>
                <a:spcPct val="150000"/>
              </a:lnSpc>
              <a:buFont typeface="Arial" panose="020B0604020202020204" pitchFamily="34" charset="0"/>
              <a:buChar char="•"/>
            </a:pPr>
            <a:r>
              <a:rPr lang="sv-FI" sz="1600" dirty="0">
                <a:latin typeface="Houschka Pro Light" panose="02000503030000020003" pitchFamily="2" charset="0"/>
              </a:rPr>
              <a:t>Förs till en återvinningsstation, små prylar kan lämnas vid affärer som säljer elektronik</a:t>
            </a:r>
          </a:p>
          <a:p>
            <a:pPr marL="171450" indent="-171450">
              <a:lnSpc>
                <a:spcPct val="150000"/>
              </a:lnSpc>
              <a:buFont typeface="Arial" panose="020B0604020202020204" pitchFamily="34" charset="0"/>
              <a:buChar char="•"/>
            </a:pPr>
            <a:r>
              <a:rPr lang="sv-FI" sz="1600" dirty="0">
                <a:latin typeface="Houschka Pro Light" panose="02000503030000020003" pitchFamily="2" charset="0"/>
              </a:rPr>
              <a:t>Största delen av komponenterna och materialen kan återvinnas i nya produkter</a:t>
            </a:r>
          </a:p>
          <a:p>
            <a:pPr>
              <a:lnSpc>
                <a:spcPct val="150000"/>
              </a:lnSpc>
            </a:pPr>
            <a:endParaRPr lang="sv-FI" sz="1600" dirty="0">
              <a:latin typeface="Houschka Pro Light" panose="02000503030000020003" pitchFamily="2" charset="0"/>
            </a:endParaRPr>
          </a:p>
          <a:p>
            <a:pPr>
              <a:lnSpc>
                <a:spcPct val="150000"/>
              </a:lnSpc>
            </a:pPr>
            <a:r>
              <a:rPr lang="sv-FI" sz="1500" dirty="0">
                <a:latin typeface="Houschka Pro Light" panose="02000503030000020003" pitchFamily="2" charset="0"/>
              </a:rPr>
              <a:t>Hur många gamla mobiltelefoner har du liggandes hemma?</a:t>
            </a:r>
          </a:p>
          <a:p>
            <a:endParaRPr lang="sv-FI" sz="1400" dirty="0">
              <a:solidFill>
                <a:schemeClr val="tx1"/>
              </a:solidFill>
              <a:latin typeface="+mn-lt"/>
            </a:endParaRPr>
          </a:p>
        </p:txBody>
      </p:sp>
      <p:sp>
        <p:nvSpPr>
          <p:cNvPr id="5" name="Platshållare för sidfot 4">
            <a:extLst>
              <a:ext uri="{FF2B5EF4-FFF2-40B4-BE49-F238E27FC236}">
                <a16:creationId xmlns:a16="http://schemas.microsoft.com/office/drawing/2014/main" id="{F097B320-6524-4593-A2FF-BC9F500BD2A3}"/>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6" name="Kuva 5">
            <a:extLst>
              <a:ext uri="{FF2B5EF4-FFF2-40B4-BE49-F238E27FC236}">
                <a16:creationId xmlns:a16="http://schemas.microsoft.com/office/drawing/2014/main" id="{5C0012B8-9022-44A1-8438-A421F3EA9B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6646" y="33043"/>
            <a:ext cx="3384941" cy="5077414"/>
          </a:xfrm>
          <a:prstGeom prst="rect">
            <a:avLst/>
          </a:prstGeom>
        </p:spPr>
      </p:pic>
    </p:spTree>
    <p:extLst>
      <p:ext uri="{BB962C8B-B14F-4D97-AF65-F5344CB8AC3E}">
        <p14:creationId xmlns:p14="http://schemas.microsoft.com/office/powerpoint/2010/main" val="186227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9581C74-FC46-A2AC-F9C4-B573A732D2D8}"/>
              </a:ext>
            </a:extLst>
          </p:cNvPr>
          <p:cNvSpPr>
            <a:spLocks noGrp="1"/>
          </p:cNvSpPr>
          <p:nvPr>
            <p:ph sz="half" idx="1"/>
          </p:nvPr>
        </p:nvSpPr>
        <p:spPr/>
        <p:txBody>
          <a:bodyPr/>
          <a:lstStyle/>
          <a:p>
            <a:pPr marL="0" indent="0">
              <a:buNone/>
            </a:pPr>
            <a:r>
              <a:rPr lang="sv-SE" sz="1600" b="1" dirty="0">
                <a:latin typeface="Houschka Alt Pro Medium" panose="02000603000000020003" pitchFamily="50" charset="0"/>
              </a:rPr>
              <a:t>JA TACK: </a:t>
            </a:r>
          </a:p>
          <a:p>
            <a:pPr marL="0" indent="0">
              <a:buNone/>
            </a:pPr>
            <a:r>
              <a:rPr lang="sv-SE" sz="1600" dirty="0">
                <a:latin typeface="Houschka Alt Pro Medium" panose="02000603000000020003" pitchFamily="50" charset="0"/>
              </a:rPr>
              <a:t>Rena, torra, oanvändbara kläder och hemtextiler</a:t>
            </a:r>
          </a:p>
          <a:p>
            <a:pPr marL="0" indent="0">
              <a:buNone/>
            </a:pPr>
            <a:r>
              <a:rPr lang="sv-SE" sz="1600" b="1" dirty="0">
                <a:latin typeface="Houschka Alt Pro Medium" panose="02000603000000020003" pitchFamily="50" charset="0"/>
              </a:rPr>
              <a:t>NEJ TACK: </a:t>
            </a:r>
          </a:p>
          <a:p>
            <a:pPr marL="0" indent="0">
              <a:buNone/>
            </a:pPr>
            <a:r>
              <a:rPr lang="sv-SE" sz="1600" dirty="0">
                <a:latin typeface="Houschka Alt Pro Medium" panose="02000603000000020003" pitchFamily="50" charset="0"/>
              </a:rPr>
              <a:t>Underkläder, strumpor, strumpbyxor</a:t>
            </a:r>
          </a:p>
          <a:p>
            <a:pPr marL="0" indent="0">
              <a:buNone/>
            </a:pPr>
            <a:r>
              <a:rPr lang="sv-SE" sz="1600" dirty="0">
                <a:latin typeface="Houschka Alt Pro Medium" panose="02000603000000020003" pitchFamily="50" charset="0"/>
              </a:rPr>
              <a:t>Kuddar, täcken, vaddering, mjukisdjur</a:t>
            </a:r>
          </a:p>
          <a:p>
            <a:pPr marL="0" indent="0">
              <a:buNone/>
            </a:pPr>
            <a:r>
              <a:rPr lang="sv-SE" sz="1600" dirty="0">
                <a:latin typeface="Houschka Alt Pro Medium" panose="02000603000000020003" pitchFamily="50" charset="0"/>
              </a:rPr>
              <a:t>Mattor, väskor, bälten, skor, regnkläder</a:t>
            </a:r>
          </a:p>
          <a:p>
            <a:pPr marL="0" indent="0">
              <a:buNone/>
            </a:pPr>
            <a:r>
              <a:rPr lang="sv-SE" sz="1600" dirty="0">
                <a:latin typeface="Houschka Alt Pro Medium" panose="02000603000000020003" pitchFamily="50" charset="0"/>
              </a:rPr>
              <a:t>Fuktiga, mögliga, insektangripna eller kraftigt luktande textiler</a:t>
            </a:r>
          </a:p>
          <a:p>
            <a:pPr marL="0" indent="0">
              <a:buNone/>
            </a:pPr>
            <a:r>
              <a:rPr lang="sv-SE" sz="1600" dirty="0">
                <a:latin typeface="Houschka Alt Pro Medium" panose="02000603000000020003" pitchFamily="50" charset="0"/>
              </a:rPr>
              <a:t>-&gt; i blandavfallet</a:t>
            </a:r>
          </a:p>
          <a:p>
            <a:pPr marL="0" indent="0">
              <a:buNone/>
            </a:pPr>
            <a:endParaRPr lang="sv-FI" dirty="0"/>
          </a:p>
        </p:txBody>
      </p:sp>
      <p:pic>
        <p:nvPicPr>
          <p:cNvPr id="7" name="Platshållare för innehåll 6">
            <a:extLst>
              <a:ext uri="{FF2B5EF4-FFF2-40B4-BE49-F238E27FC236}">
                <a16:creationId xmlns:a16="http://schemas.microsoft.com/office/drawing/2014/main" id="{063633C0-6EE3-7CF0-371B-B702BDF8433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908375" y="2162708"/>
            <a:ext cx="3966899" cy="2644599"/>
          </a:xfrm>
        </p:spPr>
      </p:pic>
      <p:sp>
        <p:nvSpPr>
          <p:cNvPr id="4" name="Platshållare för sidfot 3">
            <a:extLst>
              <a:ext uri="{FF2B5EF4-FFF2-40B4-BE49-F238E27FC236}">
                <a16:creationId xmlns:a16="http://schemas.microsoft.com/office/drawing/2014/main" id="{652D60CC-A364-99A8-FDBF-45EB25D3B677}"/>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0B59E062-2AC8-12AC-CDE0-E921EB5AB0B3}"/>
              </a:ext>
            </a:extLst>
          </p:cNvPr>
          <p:cNvSpPr>
            <a:spLocks noGrp="1"/>
          </p:cNvSpPr>
          <p:nvPr>
            <p:ph type="title"/>
          </p:nvPr>
        </p:nvSpPr>
        <p:spPr/>
        <p:txBody>
          <a:bodyPr/>
          <a:lstStyle/>
          <a:p>
            <a:r>
              <a:rPr lang="sv-FI" dirty="0">
                <a:latin typeface="Houschka Alt Pro Medium" panose="02000603000000020003" pitchFamily="50" charset="0"/>
              </a:rPr>
              <a:t>Avlagda textiler</a:t>
            </a:r>
          </a:p>
        </p:txBody>
      </p:sp>
      <p:pic>
        <p:nvPicPr>
          <p:cNvPr id="3" name="Kuvan paikkamerkki 7" descr="Kuva, joka sisältää kohteen musta, pimeys&#10;&#10;Kuvaus luotu automaattisesti">
            <a:extLst>
              <a:ext uri="{FF2B5EF4-FFF2-40B4-BE49-F238E27FC236}">
                <a16:creationId xmlns:a16="http://schemas.microsoft.com/office/drawing/2014/main" id="{6E0BB2A7-C889-176A-06E3-687CAE572A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237" r="-2388" b="-1171"/>
          <a:stretch/>
        </p:blipFill>
        <p:spPr>
          <a:xfrm>
            <a:off x="4908375" y="286177"/>
            <a:ext cx="1669008" cy="1701947"/>
          </a:xfrm>
          <a:prstGeom prst="rect">
            <a:avLst/>
          </a:prstGeom>
        </p:spPr>
      </p:pic>
      <p:pic>
        <p:nvPicPr>
          <p:cNvPr id="6" name="Kuva 5" descr="Kuva, joka sisältää kohteen Mineraali, kallio, sisä-, taide&#10;&#10;Kuvaus luotu automaattisesti">
            <a:extLst>
              <a:ext uri="{FF2B5EF4-FFF2-40B4-BE49-F238E27FC236}">
                <a16:creationId xmlns:a16="http://schemas.microsoft.com/office/drawing/2014/main" id="{D3E069C4-1ED3-853E-96E6-B3AF60D113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46462" y="89935"/>
            <a:ext cx="1928812" cy="1972150"/>
          </a:xfrm>
          <a:prstGeom prst="rect">
            <a:avLst/>
          </a:prstGeom>
        </p:spPr>
      </p:pic>
    </p:spTree>
    <p:extLst>
      <p:ext uri="{BB962C8B-B14F-4D97-AF65-F5344CB8AC3E}">
        <p14:creationId xmlns:p14="http://schemas.microsoft.com/office/powerpoint/2010/main" val="1723862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9C4793-3672-62AC-14B0-A4B2EB8B0434}"/>
              </a:ext>
            </a:extLst>
          </p:cNvPr>
          <p:cNvSpPr>
            <a:spLocks noGrp="1"/>
          </p:cNvSpPr>
          <p:nvPr>
            <p:ph type="title"/>
          </p:nvPr>
        </p:nvSpPr>
        <p:spPr/>
        <p:txBody>
          <a:bodyPr/>
          <a:lstStyle/>
          <a:p>
            <a:r>
              <a:rPr lang="fi-FI" dirty="0" err="1"/>
              <a:t>Intressanta</a:t>
            </a:r>
            <a:r>
              <a:rPr lang="fi-FI" dirty="0"/>
              <a:t> videon </a:t>
            </a:r>
            <a:r>
              <a:rPr lang="fi-FI" dirty="0" err="1"/>
              <a:t>relaterade</a:t>
            </a:r>
            <a:r>
              <a:rPr lang="fi-FI" dirty="0"/>
              <a:t> </a:t>
            </a:r>
            <a:r>
              <a:rPr lang="fi-FI" dirty="0" err="1"/>
              <a:t>till</a:t>
            </a:r>
            <a:r>
              <a:rPr lang="fi-FI" dirty="0"/>
              <a:t> </a:t>
            </a:r>
            <a:r>
              <a:rPr lang="fi-FI" dirty="0" err="1"/>
              <a:t>återvinning</a:t>
            </a:r>
            <a:endParaRPr lang="fi-FI" dirty="0"/>
          </a:p>
        </p:txBody>
      </p:sp>
      <p:sp>
        <p:nvSpPr>
          <p:cNvPr id="3" name="Sisällön paikkamerkki 2">
            <a:extLst>
              <a:ext uri="{FF2B5EF4-FFF2-40B4-BE49-F238E27FC236}">
                <a16:creationId xmlns:a16="http://schemas.microsoft.com/office/drawing/2014/main" id="{203EDEEC-0037-A871-7E3A-3BC663C18C0B}"/>
              </a:ext>
            </a:extLst>
          </p:cNvPr>
          <p:cNvSpPr>
            <a:spLocks noGrp="1"/>
          </p:cNvSpPr>
          <p:nvPr>
            <p:ph idx="1"/>
          </p:nvPr>
        </p:nvSpPr>
        <p:spPr/>
        <p:txBody>
          <a:bodyPr/>
          <a:lstStyle/>
          <a:p>
            <a:r>
              <a:rPr lang="fi-FI" dirty="0" err="1">
                <a:hlinkClick r:id="rId2"/>
              </a:rPr>
              <a:t>Zombiebatterier</a:t>
            </a:r>
            <a:r>
              <a:rPr lang="fi-FI" dirty="0">
                <a:hlinkClick r:id="rId2"/>
              </a:rPr>
              <a:t> 1 </a:t>
            </a:r>
            <a:r>
              <a:rPr lang="fi-FI" dirty="0"/>
              <a:t>– i </a:t>
            </a:r>
            <a:r>
              <a:rPr lang="fi-FI" dirty="0" err="1"/>
              <a:t>samarbete</a:t>
            </a:r>
            <a:r>
              <a:rPr lang="fi-FI" dirty="0"/>
              <a:t> </a:t>
            </a:r>
            <a:r>
              <a:rPr lang="fi-FI" dirty="0" err="1"/>
              <a:t>med</a:t>
            </a:r>
            <a:r>
              <a:rPr lang="fi-FI" dirty="0"/>
              <a:t> </a:t>
            </a:r>
            <a:r>
              <a:rPr lang="fi-FI" dirty="0" err="1"/>
              <a:t>Hydraulic</a:t>
            </a:r>
            <a:r>
              <a:rPr lang="fi-FI" dirty="0"/>
              <a:t> </a:t>
            </a:r>
            <a:r>
              <a:rPr lang="fi-FI" dirty="0" err="1"/>
              <a:t>press</a:t>
            </a:r>
            <a:r>
              <a:rPr lang="fi-FI" dirty="0"/>
              <a:t> </a:t>
            </a:r>
            <a:r>
              <a:rPr lang="fi-FI" dirty="0" err="1"/>
              <a:t>channel</a:t>
            </a:r>
            <a:r>
              <a:rPr lang="fi-FI" dirty="0"/>
              <a:t> (</a:t>
            </a:r>
            <a:r>
              <a:rPr lang="fi-FI" dirty="0" err="1"/>
              <a:t>på</a:t>
            </a:r>
            <a:r>
              <a:rPr lang="fi-FI" dirty="0"/>
              <a:t> </a:t>
            </a:r>
            <a:r>
              <a:rPr lang="fi-FI" dirty="0" err="1"/>
              <a:t>engelska</a:t>
            </a:r>
            <a:r>
              <a:rPr lang="fi-FI" dirty="0"/>
              <a:t>)</a:t>
            </a:r>
          </a:p>
          <a:p>
            <a:r>
              <a:rPr lang="fi-FI" dirty="0" err="1">
                <a:hlinkClick r:id="rId3"/>
              </a:rPr>
              <a:t>Zombiebatterier</a:t>
            </a:r>
            <a:r>
              <a:rPr lang="fi-FI" dirty="0">
                <a:hlinkClick r:id="rId3"/>
              </a:rPr>
              <a:t> 2</a:t>
            </a:r>
            <a:endParaRPr lang="fi-FI" dirty="0"/>
          </a:p>
          <a:p>
            <a:r>
              <a:rPr lang="fi-FI" dirty="0" err="1">
                <a:hlinkClick r:id="rId4"/>
              </a:rPr>
              <a:t>Cirkulär</a:t>
            </a:r>
            <a:r>
              <a:rPr lang="fi-FI" dirty="0">
                <a:hlinkClick r:id="rId4"/>
              </a:rPr>
              <a:t> ekonomi i </a:t>
            </a:r>
            <a:r>
              <a:rPr lang="fi-FI" dirty="0" err="1">
                <a:hlinkClick r:id="rId4"/>
              </a:rPr>
              <a:t>vardagen</a:t>
            </a:r>
            <a:endParaRPr lang="fi-FI" dirty="0"/>
          </a:p>
          <a:p>
            <a:r>
              <a:rPr lang="fi-FI" dirty="0" err="1">
                <a:hlinkClick r:id="rId5"/>
              </a:rPr>
              <a:t>Cirkulär</a:t>
            </a:r>
            <a:r>
              <a:rPr lang="fi-FI" dirty="0">
                <a:hlinkClick r:id="rId5"/>
              </a:rPr>
              <a:t> ekonomi i </a:t>
            </a:r>
            <a:r>
              <a:rPr lang="fi-FI" dirty="0" err="1">
                <a:hlinkClick r:id="rId5"/>
              </a:rPr>
              <a:t>samhället</a:t>
            </a:r>
            <a:r>
              <a:rPr lang="fi-FI" dirty="0"/>
              <a:t> – </a:t>
            </a:r>
            <a:r>
              <a:rPr lang="fi-FI" dirty="0" err="1"/>
              <a:t>från</a:t>
            </a:r>
            <a:r>
              <a:rPr lang="fi-FI" dirty="0"/>
              <a:t> Sverige, </a:t>
            </a:r>
            <a:r>
              <a:rPr lang="fi-FI" dirty="0" err="1"/>
              <a:t>men</a:t>
            </a:r>
            <a:r>
              <a:rPr lang="fi-FI" dirty="0"/>
              <a:t> </a:t>
            </a:r>
            <a:r>
              <a:rPr lang="fi-FI" dirty="0" err="1"/>
              <a:t>fungerar</a:t>
            </a:r>
            <a:r>
              <a:rPr lang="fi-FI" dirty="0"/>
              <a:t> </a:t>
            </a:r>
            <a:r>
              <a:rPr lang="fi-FI" dirty="0" err="1"/>
              <a:t>likadant</a:t>
            </a:r>
            <a:r>
              <a:rPr lang="fi-FI" dirty="0"/>
              <a:t> </a:t>
            </a:r>
            <a:r>
              <a:rPr lang="fi-FI" dirty="0" err="1"/>
              <a:t>hos</a:t>
            </a:r>
            <a:r>
              <a:rPr lang="fi-FI" dirty="0"/>
              <a:t> </a:t>
            </a:r>
            <a:r>
              <a:rPr lang="fi-FI" dirty="0" err="1"/>
              <a:t>oss</a:t>
            </a:r>
            <a:r>
              <a:rPr lang="fi-FI" dirty="0"/>
              <a:t> (Stormossen </a:t>
            </a:r>
            <a:r>
              <a:rPr lang="fi-FI" dirty="0" err="1"/>
              <a:t>och</a:t>
            </a:r>
            <a:r>
              <a:rPr lang="fi-FI" dirty="0"/>
              <a:t> </a:t>
            </a:r>
            <a:r>
              <a:rPr lang="fi-FI" dirty="0" err="1"/>
              <a:t>Westenergy</a:t>
            </a:r>
            <a:r>
              <a:rPr lang="fi-FI" dirty="0"/>
              <a:t>)</a:t>
            </a:r>
          </a:p>
          <a:p>
            <a:r>
              <a:rPr lang="fi-FI" dirty="0">
                <a:hlinkClick r:id="rId6"/>
              </a:rPr>
              <a:t>Stormossen </a:t>
            </a:r>
            <a:r>
              <a:rPr lang="fi-FI" dirty="0" err="1">
                <a:hlinkClick r:id="rId6"/>
              </a:rPr>
              <a:t>gör</a:t>
            </a:r>
            <a:r>
              <a:rPr lang="fi-FI" dirty="0">
                <a:hlinkClick r:id="rId6"/>
              </a:rPr>
              <a:t> </a:t>
            </a:r>
            <a:r>
              <a:rPr lang="fi-FI" dirty="0" err="1">
                <a:hlinkClick r:id="rId6"/>
              </a:rPr>
              <a:t>fordonsgas</a:t>
            </a:r>
            <a:r>
              <a:rPr lang="fi-FI" dirty="0">
                <a:hlinkClick r:id="rId6"/>
              </a:rPr>
              <a:t> av </a:t>
            </a:r>
            <a:r>
              <a:rPr lang="fi-FI" dirty="0" err="1">
                <a:hlinkClick r:id="rId6"/>
              </a:rPr>
              <a:t>bioavfallet</a:t>
            </a:r>
            <a:endParaRPr lang="fi-FI" dirty="0"/>
          </a:p>
        </p:txBody>
      </p:sp>
      <p:sp>
        <p:nvSpPr>
          <p:cNvPr id="4" name="Alatunnisteen paikkamerkki 3">
            <a:extLst>
              <a:ext uri="{FF2B5EF4-FFF2-40B4-BE49-F238E27FC236}">
                <a16:creationId xmlns:a16="http://schemas.microsoft.com/office/drawing/2014/main" id="{38CA48FF-7E4F-6937-E665-AB19D5A4D9A0}"/>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1814857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2AE1CBA-5ED6-4FB3-9988-405969AE16F3}"/>
              </a:ext>
            </a:extLst>
          </p:cNvPr>
          <p:cNvSpPr>
            <a:spLocks noGrp="1"/>
          </p:cNvSpPr>
          <p:nvPr>
            <p:ph type="ftr" sz="quarter" idx="11"/>
          </p:nvPr>
        </p:nvSpPr>
        <p:spPr/>
        <p:txBody>
          <a:bodyPr/>
          <a:lstStyle/>
          <a:p>
            <a:r>
              <a:rPr lang="fi-FI"/>
              <a:t>stormossen.fi</a:t>
            </a:r>
            <a:endParaRPr lang="fi-FI" dirty="0"/>
          </a:p>
        </p:txBody>
      </p:sp>
      <p:pic>
        <p:nvPicPr>
          <p:cNvPr id="7" name="Kuva 6">
            <a:extLst>
              <a:ext uri="{FF2B5EF4-FFF2-40B4-BE49-F238E27FC236}">
                <a16:creationId xmlns:a16="http://schemas.microsoft.com/office/drawing/2014/main" id="{0BBECA20-06A9-4D13-95FF-13A2CE4F15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a:solidFill>
            <a:srgbClr val="9BB9DF"/>
          </a:solidFill>
        </p:spPr>
      </p:pic>
      <p:sp>
        <p:nvSpPr>
          <p:cNvPr id="12" name="Tekstiruutu 11">
            <a:extLst>
              <a:ext uri="{FF2B5EF4-FFF2-40B4-BE49-F238E27FC236}">
                <a16:creationId xmlns:a16="http://schemas.microsoft.com/office/drawing/2014/main" id="{35D99D61-CB8D-4905-9FE1-7AAF0EFC3FB9}"/>
              </a:ext>
            </a:extLst>
          </p:cNvPr>
          <p:cNvSpPr txBox="1"/>
          <p:nvPr/>
        </p:nvSpPr>
        <p:spPr>
          <a:xfrm>
            <a:off x="4572000" y="969944"/>
            <a:ext cx="4906598" cy="340927"/>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fi-FI" sz="1600" dirty="0">
              <a:effectLst/>
              <a:latin typeface="Houschka Pro Light" panose="02000503030000020003" pitchFamily="2" charset="0"/>
              <a:ea typeface="Calibri" panose="020F0502020204030204" pitchFamily="34" charset="0"/>
              <a:cs typeface="Times New Roman" panose="02020603050405020304" pitchFamily="18" charset="0"/>
            </a:endParaRPr>
          </a:p>
        </p:txBody>
      </p:sp>
      <p:sp>
        <p:nvSpPr>
          <p:cNvPr id="11" name="Tekstiruutu 10">
            <a:extLst>
              <a:ext uri="{FF2B5EF4-FFF2-40B4-BE49-F238E27FC236}">
                <a16:creationId xmlns:a16="http://schemas.microsoft.com/office/drawing/2014/main" id="{C73E70C9-24E3-4907-8436-9A10DFFBF1E0}"/>
              </a:ext>
            </a:extLst>
          </p:cNvPr>
          <p:cNvSpPr txBox="1"/>
          <p:nvPr/>
        </p:nvSpPr>
        <p:spPr>
          <a:xfrm rot="442055">
            <a:off x="2561086" y="1423076"/>
            <a:ext cx="4793175"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sv-SE" altLang="fi-FI" dirty="0">
                <a:solidFill>
                  <a:srgbClr val="223D1E"/>
                </a:solidFill>
                <a:latin typeface="Houschka Pro Light" panose="02000503030000020003" pitchFamily="2" charset="0"/>
                <a:ea typeface="Calibri" panose="020F0502020204030204" pitchFamily="34" charset="0"/>
                <a:cs typeface="Times New Roman" panose="02020603050405020304" pitchFamily="18" charset="0"/>
              </a:rPr>
              <a:t>Följ oss på sociala medier</a:t>
            </a:r>
            <a:r>
              <a:rPr kumimoji="0" lang="sv-SE" altLang="fi-FI" b="0" i="0" u="none" strike="noStrike" cap="none" normalizeH="0" baseline="0" dirty="0">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a:t>
            </a:r>
          </a:p>
        </p:txBody>
      </p:sp>
      <p:pic>
        <p:nvPicPr>
          <p:cNvPr id="13" name="Kuva 7">
            <a:extLst>
              <a:ext uri="{FF2B5EF4-FFF2-40B4-BE49-F238E27FC236}">
                <a16:creationId xmlns:a16="http://schemas.microsoft.com/office/drawing/2014/main" id="{630A0A0E-CF14-4ACD-A83F-A22EBD98AD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7033" y="1962894"/>
            <a:ext cx="794321" cy="794320"/>
          </a:xfrm>
          <a:prstGeom prst="rect">
            <a:avLst/>
          </a:prstGeom>
          <a:noFill/>
          <a:extLst>
            <a:ext uri="{909E8E84-426E-40DD-AFC4-6F175D3DCCD1}">
              <a14:hiddenFill xmlns:a14="http://schemas.microsoft.com/office/drawing/2010/main">
                <a:solidFill>
                  <a:srgbClr val="FFFFFF"/>
                </a:solidFill>
              </a14:hiddenFill>
            </a:ext>
          </a:extLst>
        </p:spPr>
      </p:pic>
      <p:pic>
        <p:nvPicPr>
          <p:cNvPr id="15" name="Kuva 11">
            <a:extLst>
              <a:ext uri="{FF2B5EF4-FFF2-40B4-BE49-F238E27FC236}">
                <a16:creationId xmlns:a16="http://schemas.microsoft.com/office/drawing/2014/main" id="{BC17B7BB-D3FF-4AA6-BCAD-7D1928C9826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07" y="1920842"/>
            <a:ext cx="887591" cy="887591"/>
          </a:xfrm>
          <a:prstGeom prst="rect">
            <a:avLst/>
          </a:prstGeom>
          <a:noFill/>
          <a:extLst>
            <a:ext uri="{909E8E84-426E-40DD-AFC4-6F175D3DCCD1}">
              <a14:hiddenFill xmlns:a14="http://schemas.microsoft.com/office/drawing/2010/main">
                <a:solidFill>
                  <a:srgbClr val="FFFFFF"/>
                </a:solidFill>
              </a14:hiddenFill>
            </a:ext>
          </a:extLst>
        </p:spPr>
      </p:pic>
      <p:sp>
        <p:nvSpPr>
          <p:cNvPr id="16" name="Tekstiruutu 15">
            <a:extLst>
              <a:ext uri="{FF2B5EF4-FFF2-40B4-BE49-F238E27FC236}">
                <a16:creationId xmlns:a16="http://schemas.microsoft.com/office/drawing/2014/main" id="{1CC67CA0-1C99-4BA4-B66E-398BA7F17C8D}"/>
              </a:ext>
            </a:extLst>
          </p:cNvPr>
          <p:cNvSpPr txBox="1"/>
          <p:nvPr/>
        </p:nvSpPr>
        <p:spPr>
          <a:xfrm>
            <a:off x="5846541" y="929089"/>
            <a:ext cx="4755902" cy="461665"/>
          </a:xfrm>
          <a:prstGeom prst="rect">
            <a:avLst/>
          </a:prstGeom>
          <a:noFill/>
        </p:spPr>
        <p:txBody>
          <a:bodyPr wrap="square">
            <a:spAutoFit/>
          </a:bodyPr>
          <a:lstStyle/>
          <a:p>
            <a:r>
              <a:rPr lang="fi-FI" sz="2400" dirty="0">
                <a:solidFill>
                  <a:srgbClr val="4B5849"/>
                </a:solidFill>
                <a:latin typeface="Houschka Pro Light" panose="02000503030000020003" pitchFamily="2" charset="0"/>
                <a:cs typeface="Times New Roman" panose="02020603050405020304" pitchFamily="18" charset="0"/>
              </a:rPr>
              <a:t>@Stormossen</a:t>
            </a:r>
            <a:endParaRPr lang="fi-FI" sz="2400" dirty="0">
              <a:solidFill>
                <a:srgbClr val="4B5849"/>
              </a:solidFill>
            </a:endParaRPr>
          </a:p>
        </p:txBody>
      </p:sp>
      <p:sp>
        <p:nvSpPr>
          <p:cNvPr id="10" name="Tekstiruutu 9">
            <a:extLst>
              <a:ext uri="{FF2B5EF4-FFF2-40B4-BE49-F238E27FC236}">
                <a16:creationId xmlns:a16="http://schemas.microsoft.com/office/drawing/2014/main" id="{3DF94D27-BB21-48A3-BF32-5F8F951D71AF}"/>
              </a:ext>
            </a:extLst>
          </p:cNvPr>
          <p:cNvSpPr txBox="1"/>
          <p:nvPr/>
        </p:nvSpPr>
        <p:spPr>
          <a:xfrm>
            <a:off x="6183993" y="3057617"/>
            <a:ext cx="2135322" cy="369332"/>
          </a:xfrm>
          <a:prstGeom prst="rect">
            <a:avLst/>
          </a:prstGeom>
          <a:noFill/>
        </p:spPr>
        <p:txBody>
          <a:bodyPr wrap="square">
            <a:spAutoFit/>
          </a:bodyPr>
          <a:lstStyle/>
          <a:p>
            <a:r>
              <a:rPr lang="fi-FI" sz="1800" dirty="0">
                <a:solidFill>
                  <a:srgbClr val="223D1E"/>
                </a:solidFill>
                <a:latin typeface="Houschka Pro Light" panose="02000503030000020003" pitchFamily="2" charset="0"/>
              </a:rPr>
              <a:t>För </a:t>
            </a:r>
            <a:r>
              <a:rPr lang="fi-FI" sz="1800" dirty="0" err="1">
                <a:solidFill>
                  <a:srgbClr val="223D1E"/>
                </a:solidFill>
                <a:latin typeface="Houschka Pro Light" panose="02000503030000020003" pitchFamily="2" charset="0"/>
              </a:rPr>
              <a:t>att</a:t>
            </a:r>
            <a:r>
              <a:rPr lang="fi-FI" sz="1800" dirty="0">
                <a:solidFill>
                  <a:srgbClr val="223D1E"/>
                </a:solidFill>
                <a:latin typeface="Houschka Pro Light" panose="02000503030000020003" pitchFamily="2" charset="0"/>
              </a:rPr>
              <a:t> </a:t>
            </a:r>
            <a:r>
              <a:rPr lang="fi-FI" sz="1800" dirty="0" err="1">
                <a:solidFill>
                  <a:srgbClr val="223D1E"/>
                </a:solidFill>
                <a:latin typeface="Houschka Pro Light" panose="02000503030000020003" pitchFamily="2" charset="0"/>
              </a:rPr>
              <a:t>det</a:t>
            </a:r>
            <a:r>
              <a:rPr lang="fi-FI" sz="1800" dirty="0">
                <a:solidFill>
                  <a:srgbClr val="223D1E"/>
                </a:solidFill>
                <a:latin typeface="Houschka Pro Light" panose="02000503030000020003" pitchFamily="2" charset="0"/>
              </a:rPr>
              <a:t> </a:t>
            </a:r>
            <a:r>
              <a:rPr lang="fi-FI" sz="1800" dirty="0" err="1">
                <a:solidFill>
                  <a:srgbClr val="223D1E"/>
                </a:solidFill>
                <a:latin typeface="Houschka Pro Light" panose="02000503030000020003" pitchFamily="2" charset="0"/>
              </a:rPr>
              <a:t>är</a:t>
            </a:r>
            <a:r>
              <a:rPr lang="fi-FI" sz="1800" dirty="0">
                <a:solidFill>
                  <a:srgbClr val="223D1E"/>
                </a:solidFill>
                <a:latin typeface="Houschka Pro Light" panose="02000503030000020003" pitchFamily="2" charset="0"/>
              </a:rPr>
              <a:t> </a:t>
            </a:r>
            <a:r>
              <a:rPr lang="fi-FI" sz="1800" dirty="0" err="1">
                <a:solidFill>
                  <a:srgbClr val="223D1E"/>
                </a:solidFill>
                <a:latin typeface="Houschka Pro Light" panose="02000503030000020003" pitchFamily="2" charset="0"/>
              </a:rPr>
              <a:t>viktigt</a:t>
            </a:r>
            <a:r>
              <a:rPr lang="fi-FI" sz="1800" dirty="0">
                <a:solidFill>
                  <a:srgbClr val="223D1E"/>
                </a:solidFill>
                <a:latin typeface="Houschka Pro Light" panose="02000503030000020003" pitchFamily="2" charset="0"/>
              </a:rPr>
              <a:t>.</a:t>
            </a:r>
            <a:endParaRPr lang="fi-FI" dirty="0">
              <a:solidFill>
                <a:srgbClr val="223D1E"/>
              </a:solidFill>
            </a:endParaRPr>
          </a:p>
        </p:txBody>
      </p:sp>
      <p:sp>
        <p:nvSpPr>
          <p:cNvPr id="14" name="Tekstiruutu 13">
            <a:extLst>
              <a:ext uri="{FF2B5EF4-FFF2-40B4-BE49-F238E27FC236}">
                <a16:creationId xmlns:a16="http://schemas.microsoft.com/office/drawing/2014/main" id="{88C0B76F-AABF-4322-8786-33F772E36C77}"/>
              </a:ext>
            </a:extLst>
          </p:cNvPr>
          <p:cNvSpPr txBox="1"/>
          <p:nvPr/>
        </p:nvSpPr>
        <p:spPr>
          <a:xfrm>
            <a:off x="6115050" y="3607282"/>
            <a:ext cx="2204265" cy="369332"/>
          </a:xfrm>
          <a:prstGeom prst="rect">
            <a:avLst/>
          </a:prstGeom>
          <a:noFill/>
        </p:spPr>
        <p:txBody>
          <a:bodyPr wrap="square">
            <a:spAutoFit/>
          </a:bodyPr>
          <a:lstStyle/>
          <a:p>
            <a:r>
              <a:rPr lang="fi-FI" sz="1800" dirty="0">
                <a:solidFill>
                  <a:srgbClr val="223D1E"/>
                </a:solidFill>
                <a:latin typeface="Houschka Pro Light" panose="02000503030000020003" pitchFamily="2" charset="0"/>
              </a:rPr>
              <a:t>www.stormossen.fi</a:t>
            </a:r>
            <a:endParaRPr lang="fi-FI" dirty="0"/>
          </a:p>
        </p:txBody>
      </p:sp>
      <p:pic>
        <p:nvPicPr>
          <p:cNvPr id="6" name="Kuva 5">
            <a:extLst>
              <a:ext uri="{FF2B5EF4-FFF2-40B4-BE49-F238E27FC236}">
                <a16:creationId xmlns:a16="http://schemas.microsoft.com/office/drawing/2014/main" id="{81D0E034-0D7A-7FE8-4CB6-901ECB49C0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6418" y="1962894"/>
            <a:ext cx="803548" cy="794320"/>
          </a:xfrm>
          <a:prstGeom prst="rect">
            <a:avLst/>
          </a:prstGeom>
        </p:spPr>
      </p:pic>
    </p:spTree>
    <p:extLst>
      <p:ext uri="{BB962C8B-B14F-4D97-AF65-F5344CB8AC3E}">
        <p14:creationId xmlns:p14="http://schemas.microsoft.com/office/powerpoint/2010/main" val="112669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talo&#10;&#10;Kuvaus luotu automaattisesti">
            <a:extLst>
              <a:ext uri="{FF2B5EF4-FFF2-40B4-BE49-F238E27FC236}">
                <a16:creationId xmlns:a16="http://schemas.microsoft.com/office/drawing/2014/main" id="{34C3358C-A57A-4687-339B-F506F10D5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6878" y="166461"/>
            <a:ext cx="3962069" cy="2579512"/>
          </a:xfrm>
          <a:prstGeom prst="rect">
            <a:avLst/>
          </a:prstGeom>
        </p:spPr>
      </p:pic>
      <p:sp>
        <p:nvSpPr>
          <p:cNvPr id="5" name="Alatunnisteen paikkamerkki 4">
            <a:extLst>
              <a:ext uri="{FF2B5EF4-FFF2-40B4-BE49-F238E27FC236}">
                <a16:creationId xmlns:a16="http://schemas.microsoft.com/office/drawing/2014/main" id="{49F6D2E3-8EB4-4449-80EF-85E7A71AB835}"/>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10" name="Tekstiruutu 9">
            <a:extLst>
              <a:ext uri="{FF2B5EF4-FFF2-40B4-BE49-F238E27FC236}">
                <a16:creationId xmlns:a16="http://schemas.microsoft.com/office/drawing/2014/main" id="{6F8F37C7-A7E0-4552-A39F-7A09530C4782}"/>
              </a:ext>
            </a:extLst>
          </p:cNvPr>
          <p:cNvSpPr txBox="1"/>
          <p:nvPr/>
        </p:nvSpPr>
        <p:spPr>
          <a:xfrm>
            <a:off x="280967" y="864246"/>
            <a:ext cx="4572000" cy="461665"/>
          </a:xfrm>
          <a:prstGeom prst="rect">
            <a:avLst/>
          </a:prstGeom>
          <a:noFill/>
        </p:spPr>
        <p:txBody>
          <a:bodyPr wrap="square">
            <a:spAutoFit/>
          </a:bodyPr>
          <a:lstStyle/>
          <a:p>
            <a:r>
              <a:rPr lang="sv-SE" sz="2400" dirty="0">
                <a:solidFill>
                  <a:schemeClr val="tx2"/>
                </a:solidFill>
                <a:latin typeface="Houschka Pro Light" panose="02000503030000020003" pitchFamily="2" charset="0"/>
              </a:rPr>
              <a:t>Har du besökt…?</a:t>
            </a:r>
            <a:endParaRPr lang="fi-FI" sz="2400" dirty="0">
              <a:solidFill>
                <a:schemeClr val="tx2"/>
              </a:solidFill>
            </a:endParaRPr>
          </a:p>
        </p:txBody>
      </p:sp>
      <p:pic>
        <p:nvPicPr>
          <p:cNvPr id="11" name="Bildobjekt 11">
            <a:extLst>
              <a:ext uri="{FF2B5EF4-FFF2-40B4-BE49-F238E27FC236}">
                <a16:creationId xmlns:a16="http://schemas.microsoft.com/office/drawing/2014/main" id="{A158A2A8-F7D9-4D09-BE9F-FE6111802D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262" y="2521643"/>
            <a:ext cx="3482173" cy="2322582"/>
          </a:xfrm>
          <a:prstGeom prst="rect">
            <a:avLst/>
          </a:prstGeom>
        </p:spPr>
      </p:pic>
      <p:pic>
        <p:nvPicPr>
          <p:cNvPr id="15" name="Kuva 14" descr="Kuva, joka sisältää kohteen kuvakaappaus, yö&#10;&#10;Kuvaus luotu automaattisesti">
            <a:extLst>
              <a:ext uri="{FF2B5EF4-FFF2-40B4-BE49-F238E27FC236}">
                <a16:creationId xmlns:a16="http://schemas.microsoft.com/office/drawing/2014/main" id="{BD5B5D58-1B1E-22AA-ABCF-1FC9174882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1815" y="2528997"/>
            <a:ext cx="4578069" cy="2564541"/>
          </a:xfrm>
          <a:prstGeom prst="rect">
            <a:avLst/>
          </a:prstGeom>
        </p:spPr>
      </p:pic>
      <p:pic>
        <p:nvPicPr>
          <p:cNvPr id="17" name="Kuva 16" descr="Kuva, joka sisältää kohteen liikenne, ajoneuvo, Liikennemuoto, linja-auto&#10;&#10;Kuvaus luotu automaattisesti">
            <a:extLst>
              <a:ext uri="{FF2B5EF4-FFF2-40B4-BE49-F238E27FC236}">
                <a16:creationId xmlns:a16="http://schemas.microsoft.com/office/drawing/2014/main" id="{09E5B2B9-DAC8-510A-6F4A-B464E70FA5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4012" y="1492620"/>
            <a:ext cx="5009953" cy="1269147"/>
          </a:xfrm>
          <a:prstGeom prst="rect">
            <a:avLst/>
          </a:prstGeom>
        </p:spPr>
      </p:pic>
      <p:pic>
        <p:nvPicPr>
          <p:cNvPr id="4" name="Kuva 3" descr="Kuva, joka sisältää kohteen piha-, puu, rakennus, taivas&#10;&#10;Kuvaus luotu automaattisesti">
            <a:extLst>
              <a:ext uri="{FF2B5EF4-FFF2-40B4-BE49-F238E27FC236}">
                <a16:creationId xmlns:a16="http://schemas.microsoft.com/office/drawing/2014/main" id="{65EA419C-841F-A530-A7CC-BF4656E83C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99692" y="819090"/>
            <a:ext cx="3861024" cy="2992177"/>
          </a:xfrm>
          <a:prstGeom prst="rect">
            <a:avLst/>
          </a:prstGeom>
        </p:spPr>
      </p:pic>
    </p:spTree>
    <p:extLst>
      <p:ext uri="{BB962C8B-B14F-4D97-AF65-F5344CB8AC3E}">
        <p14:creationId xmlns:p14="http://schemas.microsoft.com/office/powerpoint/2010/main" val="114391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709BF8-33BF-4D05-B405-5C0020D14FF8}"/>
              </a:ext>
            </a:extLst>
          </p:cNvPr>
          <p:cNvSpPr>
            <a:spLocks noGrp="1"/>
          </p:cNvSpPr>
          <p:nvPr>
            <p:ph sz="half" idx="1"/>
          </p:nvPr>
        </p:nvSpPr>
        <p:spPr>
          <a:xfrm>
            <a:off x="336984" y="670177"/>
            <a:ext cx="3886200" cy="3550227"/>
          </a:xfrm>
        </p:spPr>
        <p:txBody>
          <a:bodyPr/>
          <a:lstStyle/>
          <a:p>
            <a:pPr marL="0" indent="0">
              <a:buNone/>
            </a:pPr>
            <a:r>
              <a:rPr lang="sv-SE" b="1" dirty="0">
                <a:latin typeface="Houschka Pro Light" panose="02000503030000020003" pitchFamily="2" charset="0"/>
              </a:rPr>
              <a:t>11 återvinningsstationer </a:t>
            </a:r>
            <a:r>
              <a:rPr lang="sv-SE" dirty="0">
                <a:latin typeface="Houschka Pro Light" panose="02000503030000020003" pitchFamily="2" charset="0"/>
              </a:rPr>
              <a:t>dit man kan föra bl.a.:</a:t>
            </a:r>
          </a:p>
          <a:p>
            <a:r>
              <a:rPr lang="sv-SE" dirty="0">
                <a:latin typeface="Houschka Pro Light" panose="02000503030000020003" pitchFamily="2" charset="0"/>
              </a:rPr>
              <a:t>Farligt avfall</a:t>
            </a:r>
          </a:p>
          <a:p>
            <a:r>
              <a:rPr lang="sv-SE" dirty="0">
                <a:latin typeface="Houschka Pro Light" panose="02000503030000020003" pitchFamily="2" charset="0"/>
              </a:rPr>
              <a:t>El- och elektronikskrot</a:t>
            </a:r>
          </a:p>
          <a:p>
            <a:r>
              <a:rPr lang="sv-SE" dirty="0">
                <a:latin typeface="Houschka Pro Light" panose="02000503030000020003" pitchFamily="2" charset="0"/>
              </a:rPr>
              <a:t>Byggavfall</a:t>
            </a:r>
          </a:p>
          <a:p>
            <a:r>
              <a:rPr lang="sv-SE" dirty="0">
                <a:latin typeface="Houschka Pro Light" panose="02000503030000020003" pitchFamily="2" charset="0"/>
              </a:rPr>
              <a:t>Trädgårdsavfall</a:t>
            </a:r>
          </a:p>
          <a:p>
            <a:r>
              <a:rPr lang="sv-SE" dirty="0">
                <a:latin typeface="Houschka Pro Light" panose="02000503030000020003" pitchFamily="2" charset="0"/>
              </a:rPr>
              <a:t>Större avfallsmängder (=en släpkärra full)</a:t>
            </a:r>
          </a:p>
          <a:p>
            <a:pPr marL="0" indent="0">
              <a:buNone/>
            </a:pPr>
            <a:r>
              <a:rPr lang="sv-SE" dirty="0">
                <a:latin typeface="Houschka Pro Light" panose="02000503030000020003" pitchFamily="2" charset="0"/>
              </a:rPr>
              <a:t>+ </a:t>
            </a:r>
            <a:r>
              <a:rPr lang="sv-SE" dirty="0" err="1">
                <a:latin typeface="Houschka Pro Light" panose="02000503030000020003" pitchFamily="2" charset="0"/>
              </a:rPr>
              <a:t>Minimossens</a:t>
            </a:r>
            <a:r>
              <a:rPr lang="sv-SE" dirty="0">
                <a:latin typeface="Houschka Pro Light" panose="02000503030000020003" pitchFamily="2" charset="0"/>
              </a:rPr>
              <a:t> miniåtervinningsstation </a:t>
            </a:r>
          </a:p>
          <a:p>
            <a:pPr marL="0" indent="0">
              <a:buNone/>
            </a:pPr>
            <a:endParaRPr lang="sv-FI" dirty="0"/>
          </a:p>
        </p:txBody>
      </p:sp>
      <p:sp>
        <p:nvSpPr>
          <p:cNvPr id="3" name="Platshållare för innehåll 2">
            <a:extLst>
              <a:ext uri="{FF2B5EF4-FFF2-40B4-BE49-F238E27FC236}">
                <a16:creationId xmlns:a16="http://schemas.microsoft.com/office/drawing/2014/main" id="{ADA17F0D-161A-4D27-B067-6E1826A36921}"/>
              </a:ext>
            </a:extLst>
          </p:cNvPr>
          <p:cNvSpPr>
            <a:spLocks noGrp="1"/>
          </p:cNvSpPr>
          <p:nvPr>
            <p:ph sz="half" idx="2"/>
          </p:nvPr>
        </p:nvSpPr>
        <p:spPr>
          <a:xfrm>
            <a:off x="4397627" y="3214477"/>
            <a:ext cx="4529605" cy="1646332"/>
          </a:xfrm>
        </p:spPr>
        <p:txBody>
          <a:bodyPr/>
          <a:lstStyle/>
          <a:p>
            <a:pPr marL="0" indent="0">
              <a:buNone/>
            </a:pPr>
            <a:r>
              <a:rPr lang="sv-SE" b="1" dirty="0">
                <a:latin typeface="Houschka Pro Light" panose="02000503030000020003" pitchFamily="2" charset="0"/>
              </a:rPr>
              <a:t>Över hundra ekopunkter </a:t>
            </a:r>
            <a:r>
              <a:rPr lang="sv-SE" dirty="0">
                <a:latin typeface="Houschka Pro Light" panose="02000503030000020003" pitchFamily="2" charset="0"/>
              </a:rPr>
              <a:t>med insamlingskärl för:</a:t>
            </a:r>
          </a:p>
          <a:p>
            <a:pPr marL="285750" indent="-285750">
              <a:buFont typeface="Arial" panose="020B0604020202020204" pitchFamily="34" charset="0"/>
              <a:buChar char="•"/>
            </a:pPr>
            <a:r>
              <a:rPr lang="sv-FI" sz="1400" dirty="0">
                <a:latin typeface="Houschka Pro Light" panose="02000503030000020003" pitchFamily="2" charset="0"/>
              </a:rPr>
              <a:t>Papper, metall, glasförpackningar, batterier, plastpåsar</a:t>
            </a:r>
          </a:p>
          <a:p>
            <a:pPr marL="285750" indent="-285750">
              <a:buFont typeface="Arial" panose="020B0604020202020204" pitchFamily="34" charset="0"/>
              <a:buChar char="•"/>
            </a:pPr>
            <a:r>
              <a:rPr lang="sv-FI" sz="1400" dirty="0">
                <a:latin typeface="Houschka Pro Light" panose="02000503030000020003" pitchFamily="2" charset="0"/>
              </a:rPr>
              <a:t>Kartong- och plastförpackningar (</a:t>
            </a:r>
            <a:r>
              <a:rPr lang="sv-FI" sz="1400" dirty="0" err="1">
                <a:latin typeface="Houschka Pro Light" panose="02000503030000020003" pitchFamily="2" charset="0"/>
              </a:rPr>
              <a:t>Rinkis</a:t>
            </a:r>
            <a:r>
              <a:rPr lang="sv-FI" sz="1400" dirty="0">
                <a:latin typeface="Houschka Pro Light" panose="02000503030000020003" pitchFamily="2" charset="0"/>
              </a:rPr>
              <a:t> ekopunkter)</a:t>
            </a:r>
          </a:p>
          <a:p>
            <a:pPr marL="285750" indent="-285750">
              <a:buFont typeface="Arial" panose="020B0604020202020204" pitchFamily="34" charset="0"/>
              <a:buChar char="•"/>
            </a:pPr>
            <a:r>
              <a:rPr lang="sv-FI" sz="1400" dirty="0">
                <a:latin typeface="Houschka Pro Light" panose="02000503030000020003" pitchFamily="2" charset="0"/>
              </a:rPr>
              <a:t>Insamlingslådor för användbara kläder och saker (UFF)</a:t>
            </a:r>
          </a:p>
        </p:txBody>
      </p:sp>
      <p:sp>
        <p:nvSpPr>
          <p:cNvPr id="4" name="Platshållare för sidfot 3">
            <a:extLst>
              <a:ext uri="{FF2B5EF4-FFF2-40B4-BE49-F238E27FC236}">
                <a16:creationId xmlns:a16="http://schemas.microsoft.com/office/drawing/2014/main" id="{9D8AE96A-C952-4E1C-A392-27960D96EB19}"/>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10" name="Kuva 9" descr="Kuva, joka sisältää kohteen piha-, taivas, henkilö, vaate&#10;&#10;Kuvaus luotu automaattisesti">
            <a:extLst>
              <a:ext uri="{FF2B5EF4-FFF2-40B4-BE49-F238E27FC236}">
                <a16:creationId xmlns:a16="http://schemas.microsoft.com/office/drawing/2014/main" id="{4DBFE944-0166-9D10-643E-2A32A2B36D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985" y="2907196"/>
            <a:ext cx="3199913" cy="2131942"/>
          </a:xfrm>
          <a:prstGeom prst="rect">
            <a:avLst/>
          </a:prstGeom>
        </p:spPr>
      </p:pic>
      <p:pic>
        <p:nvPicPr>
          <p:cNvPr id="12" name="Kuva 11" descr="Kuva, joka sisältää kohteen talo&#10;&#10;Kuvaus luotu automaattisesti">
            <a:extLst>
              <a:ext uri="{FF2B5EF4-FFF2-40B4-BE49-F238E27FC236}">
                <a16:creationId xmlns:a16="http://schemas.microsoft.com/office/drawing/2014/main" id="{86F65489-3EA3-B124-4925-68418B2259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39138" y="520726"/>
            <a:ext cx="3012839" cy="2051024"/>
          </a:xfrm>
          <a:prstGeom prst="rect">
            <a:avLst/>
          </a:prstGeom>
        </p:spPr>
      </p:pic>
    </p:spTree>
    <p:extLst>
      <p:ext uri="{BB962C8B-B14F-4D97-AF65-F5344CB8AC3E}">
        <p14:creationId xmlns:p14="http://schemas.microsoft.com/office/powerpoint/2010/main" val="212883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ällön paikkamerkki 8" descr="Kuva, joka sisältää kohteen piha-, taivas, pilvi, puu&#10;&#10;Kuvaus luotu automaattisesti">
            <a:extLst>
              <a:ext uri="{FF2B5EF4-FFF2-40B4-BE49-F238E27FC236}">
                <a16:creationId xmlns:a16="http://schemas.microsoft.com/office/drawing/2014/main" id="{727D59EC-44EB-D56D-8E92-777936C0424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863790" y="223102"/>
            <a:ext cx="2174874" cy="3262312"/>
          </a:xfrm>
        </p:spPr>
      </p:pic>
      <p:pic>
        <p:nvPicPr>
          <p:cNvPr id="11" name="Sisällön paikkamerkki 10" descr="Kuva, joka sisältää kohteen kokoelma, sisä-, Kenkäkauppa, kenkä&#10;&#10;Kuvaus luotu automaattisesti">
            <a:extLst>
              <a:ext uri="{FF2B5EF4-FFF2-40B4-BE49-F238E27FC236}">
                <a16:creationId xmlns:a16="http://schemas.microsoft.com/office/drawing/2014/main" id="{C5DFD858-126D-0719-740B-38CC90A138E3}"/>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132490" y="2489833"/>
            <a:ext cx="3886200" cy="2591318"/>
          </a:xfrm>
        </p:spPr>
      </p:pic>
      <p:sp>
        <p:nvSpPr>
          <p:cNvPr id="2" name="Alatunnisteen paikkamerkki 1">
            <a:extLst>
              <a:ext uri="{FF2B5EF4-FFF2-40B4-BE49-F238E27FC236}">
                <a16:creationId xmlns:a16="http://schemas.microsoft.com/office/drawing/2014/main" id="{1E344B46-312C-07A7-6C28-C300A262DC2A}"/>
              </a:ext>
            </a:extLst>
          </p:cNvPr>
          <p:cNvSpPr>
            <a:spLocks noGrp="1"/>
          </p:cNvSpPr>
          <p:nvPr>
            <p:ph type="ftr" sz="quarter" idx="11"/>
          </p:nvPr>
        </p:nvSpPr>
        <p:spPr/>
        <p:txBody>
          <a:bodyPr/>
          <a:lstStyle/>
          <a:p>
            <a:r>
              <a:rPr lang="fi-FI" dirty="0"/>
              <a:t>stormossen.fi</a:t>
            </a:r>
          </a:p>
        </p:txBody>
      </p:sp>
      <p:sp>
        <p:nvSpPr>
          <p:cNvPr id="3" name="Otsikko 2">
            <a:extLst>
              <a:ext uri="{FF2B5EF4-FFF2-40B4-BE49-F238E27FC236}">
                <a16:creationId xmlns:a16="http://schemas.microsoft.com/office/drawing/2014/main" id="{FD0D7568-4D26-1D27-4F30-CE823CDE721F}"/>
              </a:ext>
            </a:extLst>
          </p:cNvPr>
          <p:cNvSpPr>
            <a:spLocks noGrp="1"/>
          </p:cNvSpPr>
          <p:nvPr>
            <p:ph type="title"/>
          </p:nvPr>
        </p:nvSpPr>
        <p:spPr/>
        <p:txBody>
          <a:bodyPr/>
          <a:lstStyle/>
          <a:p>
            <a:r>
              <a:rPr lang="fi-FI" dirty="0">
                <a:latin typeface="Houschka Pro Light" panose="02000503030000020003"/>
              </a:rPr>
              <a:t>MINIMOSSEN</a:t>
            </a:r>
          </a:p>
        </p:txBody>
      </p:sp>
      <p:sp>
        <p:nvSpPr>
          <p:cNvPr id="14" name="Tekstiruutu 13">
            <a:extLst>
              <a:ext uri="{FF2B5EF4-FFF2-40B4-BE49-F238E27FC236}">
                <a16:creationId xmlns:a16="http://schemas.microsoft.com/office/drawing/2014/main" id="{71F1D1DB-82DB-8F86-F987-6971A0C88A9B}"/>
              </a:ext>
            </a:extLst>
          </p:cNvPr>
          <p:cNvSpPr txBox="1"/>
          <p:nvPr/>
        </p:nvSpPr>
        <p:spPr>
          <a:xfrm>
            <a:off x="583427" y="2075400"/>
            <a:ext cx="2117170" cy="3077766"/>
          </a:xfrm>
          <a:prstGeom prst="rect">
            <a:avLst/>
          </a:prstGeom>
          <a:noFill/>
        </p:spPr>
        <p:txBody>
          <a:bodyPr wrap="square" rtlCol="0">
            <a:spAutoFit/>
          </a:bodyPr>
          <a:lstStyle/>
          <a:p>
            <a:pPr marL="285750" indent="-285750">
              <a:buFont typeface="Arial" panose="020B0604020202020204" pitchFamily="34" charset="0"/>
              <a:buChar char="•"/>
            </a:pPr>
            <a:r>
              <a:rPr lang="fi-FI" sz="1600" dirty="0" err="1">
                <a:solidFill>
                  <a:schemeClr val="tx2"/>
                </a:solidFill>
                <a:latin typeface="Houschka Pro Light" panose="02000503030000020003"/>
              </a:rPr>
              <a:t>Stormossens</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återbruksgalleria</a:t>
            </a:r>
            <a:r>
              <a:rPr lang="fi-FI" sz="1600" dirty="0">
                <a:solidFill>
                  <a:schemeClr val="tx2"/>
                </a:solidFill>
                <a:latin typeface="Houschka Pro Light" panose="02000503030000020003"/>
              </a:rPr>
              <a:t> i </a:t>
            </a:r>
            <a:r>
              <a:rPr lang="fi-FI" sz="1600" dirty="0" err="1">
                <a:solidFill>
                  <a:schemeClr val="tx2"/>
                </a:solidFill>
                <a:latin typeface="Houschka Pro Light" panose="02000503030000020003"/>
              </a:rPr>
              <a:t>Storviken</a:t>
            </a:r>
            <a:endParaRPr lang="fi-FI" sz="1600" dirty="0">
              <a:solidFill>
                <a:schemeClr val="tx2"/>
              </a:solidFill>
              <a:latin typeface="Houschka Pro Light" panose="02000503030000020003"/>
            </a:endParaRPr>
          </a:p>
          <a:p>
            <a:pPr marL="285750" indent="-285750">
              <a:buFont typeface="Arial" panose="020B0604020202020204" pitchFamily="34" charset="0"/>
              <a:buChar char="•"/>
            </a:pPr>
            <a:r>
              <a:rPr lang="fi-FI" sz="1600" dirty="0" err="1">
                <a:solidFill>
                  <a:schemeClr val="tx2"/>
                </a:solidFill>
                <a:latin typeface="Houschka Pro Light" panose="02000503030000020003"/>
              </a:rPr>
              <a:t>Saker</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som</a:t>
            </a:r>
            <a:r>
              <a:rPr lang="fi-FI" sz="1600" dirty="0">
                <a:solidFill>
                  <a:schemeClr val="tx2"/>
                </a:solidFill>
                <a:latin typeface="Houschka Pro Light" panose="02000503030000020003"/>
              </a:rPr>
              <a:t> varit </a:t>
            </a:r>
            <a:r>
              <a:rPr lang="fi-FI" sz="1600" dirty="0" err="1">
                <a:solidFill>
                  <a:schemeClr val="tx2"/>
                </a:solidFill>
                <a:latin typeface="Houschka Pro Light" panose="02000503030000020003"/>
              </a:rPr>
              <a:t>på</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väg</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att</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bli</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avfall</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får</a:t>
            </a:r>
            <a:r>
              <a:rPr lang="fi-FI" sz="1600" dirty="0">
                <a:solidFill>
                  <a:schemeClr val="tx2"/>
                </a:solidFill>
                <a:latin typeface="Houschka Pro Light" panose="02000503030000020003"/>
              </a:rPr>
              <a:t> ett </a:t>
            </a:r>
            <a:r>
              <a:rPr lang="fi-FI" sz="1600" dirty="0" err="1">
                <a:solidFill>
                  <a:schemeClr val="tx2"/>
                </a:solidFill>
                <a:latin typeface="Houschka Pro Light" panose="02000503030000020003"/>
              </a:rPr>
              <a:t>nytt</a:t>
            </a:r>
            <a:r>
              <a:rPr lang="fi-FI" sz="1600" dirty="0">
                <a:solidFill>
                  <a:schemeClr val="tx2"/>
                </a:solidFill>
                <a:latin typeface="Houschka Pro Light" panose="02000503030000020003"/>
              </a:rPr>
              <a:t> liv</a:t>
            </a:r>
          </a:p>
          <a:p>
            <a:pPr marL="285750" indent="-285750">
              <a:buFont typeface="Arial" panose="020B0604020202020204" pitchFamily="34" charset="0"/>
              <a:buChar char="•"/>
            </a:pPr>
            <a:r>
              <a:rPr lang="fi-FI" sz="1600" dirty="0" err="1">
                <a:solidFill>
                  <a:schemeClr val="tx2"/>
                </a:solidFill>
                <a:latin typeface="Houschka Pro Light" panose="02000503030000020003"/>
              </a:rPr>
              <a:t>Företagare</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säljer</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olika</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produkter</a:t>
            </a:r>
            <a:endParaRPr lang="fi-FI" sz="1600" dirty="0">
              <a:solidFill>
                <a:schemeClr val="tx2"/>
              </a:solidFill>
              <a:latin typeface="Houschka Pro Light" panose="02000503030000020003"/>
            </a:endParaRPr>
          </a:p>
          <a:p>
            <a:pPr marL="285750" indent="-285750">
              <a:buFont typeface="Arial" panose="020B0604020202020204" pitchFamily="34" charset="0"/>
              <a:buChar char="•"/>
            </a:pPr>
            <a:r>
              <a:rPr lang="fi-FI" sz="1600" dirty="0">
                <a:solidFill>
                  <a:schemeClr val="tx2"/>
                </a:solidFill>
                <a:latin typeface="Houschka Pro Light" panose="02000503030000020003"/>
              </a:rPr>
              <a:t>Café </a:t>
            </a:r>
            <a:r>
              <a:rPr lang="fi-FI" sz="1600" dirty="0" err="1">
                <a:solidFill>
                  <a:schemeClr val="tx2"/>
                </a:solidFill>
                <a:latin typeface="Houschka Pro Light" panose="02000503030000020003"/>
              </a:rPr>
              <a:t>och</a:t>
            </a:r>
            <a:r>
              <a:rPr lang="fi-FI" sz="1600" dirty="0">
                <a:solidFill>
                  <a:schemeClr val="tx2"/>
                </a:solidFill>
                <a:latin typeface="Houschka Pro Light" panose="02000503030000020003"/>
              </a:rPr>
              <a:t> </a:t>
            </a:r>
            <a:r>
              <a:rPr lang="fi-FI" sz="1600" dirty="0" err="1">
                <a:solidFill>
                  <a:schemeClr val="tx2"/>
                </a:solidFill>
                <a:latin typeface="Houschka Pro Light" panose="02000503030000020003"/>
              </a:rPr>
              <a:t>evenemang</a:t>
            </a:r>
            <a:endParaRPr lang="fi-FI" sz="1600" dirty="0">
              <a:solidFill>
                <a:schemeClr val="tx2"/>
              </a:solidFill>
              <a:latin typeface="Houschka Pro Light" panose="02000503030000020003"/>
            </a:endParaRPr>
          </a:p>
          <a:p>
            <a:pPr marL="285750" indent="-285750">
              <a:buFont typeface="Arial" panose="020B0604020202020204" pitchFamily="34" charset="0"/>
              <a:buChar char="•"/>
            </a:pPr>
            <a:endParaRPr lang="fi-FI" sz="1600" dirty="0">
              <a:solidFill>
                <a:schemeClr val="tx2"/>
              </a:solidFill>
              <a:latin typeface="Houschka Pro Light" panose="02000503030000020003"/>
            </a:endParaRPr>
          </a:p>
          <a:p>
            <a:pPr marL="285750" indent="-285750">
              <a:buFont typeface="Arial" panose="020B0604020202020204" pitchFamily="34" charset="0"/>
              <a:buChar char="•"/>
            </a:pPr>
            <a:endParaRPr lang="fi-FI" dirty="0"/>
          </a:p>
        </p:txBody>
      </p:sp>
      <p:pic>
        <p:nvPicPr>
          <p:cNvPr id="16" name="Kuva 15" descr="Kuva, joka sisältää kohteen huonekalu, vaate, henkilö, mies&#10;&#10;Kuvaus luotu automaattisesti">
            <a:extLst>
              <a:ext uri="{FF2B5EF4-FFF2-40B4-BE49-F238E27FC236}">
                <a16:creationId xmlns:a16="http://schemas.microsoft.com/office/drawing/2014/main" id="{EE5FDF55-F9C9-3A13-D385-06429D97B7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371" y="223102"/>
            <a:ext cx="3323319" cy="2215989"/>
          </a:xfrm>
          <a:prstGeom prst="rect">
            <a:avLst/>
          </a:prstGeom>
        </p:spPr>
      </p:pic>
    </p:spTree>
    <p:extLst>
      <p:ext uri="{BB962C8B-B14F-4D97-AF65-F5344CB8AC3E}">
        <p14:creationId xmlns:p14="http://schemas.microsoft.com/office/powerpoint/2010/main" val="179281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48C9C6-B21A-237E-CB7E-EE7CECD1C890}"/>
              </a:ext>
            </a:extLst>
          </p:cNvPr>
          <p:cNvSpPr>
            <a:spLocks noGrp="1"/>
          </p:cNvSpPr>
          <p:nvPr>
            <p:ph type="title"/>
          </p:nvPr>
        </p:nvSpPr>
        <p:spPr/>
        <p:txBody>
          <a:bodyPr/>
          <a:lstStyle/>
          <a:p>
            <a:r>
              <a:rPr lang="fi-FI" dirty="0" err="1">
                <a:latin typeface="Houschka Pro Light" panose="02000503030000020003"/>
              </a:rPr>
              <a:t>Hur</a:t>
            </a:r>
            <a:r>
              <a:rPr lang="fi-FI" dirty="0">
                <a:latin typeface="Houschka Pro Light" panose="02000503030000020003"/>
              </a:rPr>
              <a:t> </a:t>
            </a:r>
            <a:r>
              <a:rPr lang="fi-FI" dirty="0" err="1">
                <a:latin typeface="Houschka Pro Light" panose="02000503030000020003"/>
              </a:rPr>
              <a:t>mycket</a:t>
            </a:r>
            <a:r>
              <a:rPr lang="fi-FI" dirty="0">
                <a:latin typeface="Houschka Pro Light" panose="02000503030000020003"/>
              </a:rPr>
              <a:t> </a:t>
            </a:r>
            <a:r>
              <a:rPr lang="fi-FI" dirty="0" err="1">
                <a:latin typeface="Houschka Pro Light" panose="02000503030000020003"/>
              </a:rPr>
              <a:t>avfall</a:t>
            </a:r>
            <a:r>
              <a:rPr lang="fi-FI" dirty="0">
                <a:latin typeface="Houschka Pro Light" panose="02000503030000020003"/>
              </a:rPr>
              <a:t> </a:t>
            </a:r>
            <a:r>
              <a:rPr lang="fi-FI" dirty="0" err="1">
                <a:latin typeface="Houschka Pro Light" panose="02000503030000020003"/>
              </a:rPr>
              <a:t>skapar</a:t>
            </a:r>
            <a:r>
              <a:rPr lang="fi-FI" dirty="0">
                <a:latin typeface="Houschka Pro Light" panose="02000503030000020003"/>
              </a:rPr>
              <a:t> en person </a:t>
            </a:r>
            <a:r>
              <a:rPr lang="fi-FI" dirty="0" err="1">
                <a:latin typeface="Houschka Pro Light" panose="02000503030000020003"/>
              </a:rPr>
              <a:t>på</a:t>
            </a:r>
            <a:r>
              <a:rPr lang="fi-FI" dirty="0">
                <a:latin typeface="Houschka Pro Light" panose="02000503030000020003"/>
              </a:rPr>
              <a:t> ett </a:t>
            </a:r>
            <a:r>
              <a:rPr lang="fi-FI" dirty="0" err="1">
                <a:latin typeface="Houschka Pro Light" panose="02000503030000020003"/>
              </a:rPr>
              <a:t>år</a:t>
            </a:r>
            <a:r>
              <a:rPr lang="fi-FI" dirty="0">
                <a:latin typeface="Houschka Pro Light" panose="02000503030000020003"/>
              </a:rPr>
              <a:t>?</a:t>
            </a:r>
          </a:p>
        </p:txBody>
      </p:sp>
      <p:pic>
        <p:nvPicPr>
          <p:cNvPr id="6" name="Sisällön paikkamerkki 5" descr="Kuva, joka sisältää kohteen rakennus, Pienoismalli, lelu, piha-&#10;&#10;Kuvaus luotu automaattisesti">
            <a:extLst>
              <a:ext uri="{FF2B5EF4-FFF2-40B4-BE49-F238E27FC236}">
                <a16:creationId xmlns:a16="http://schemas.microsoft.com/office/drawing/2014/main" id="{D3793D7E-A52A-C7AB-0AA7-069CBABEE19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928614" y="1370013"/>
            <a:ext cx="5286771" cy="3021012"/>
          </a:xfrm>
        </p:spPr>
      </p:pic>
      <p:sp>
        <p:nvSpPr>
          <p:cNvPr id="4" name="Alatunnisteen paikkamerkki 3">
            <a:extLst>
              <a:ext uri="{FF2B5EF4-FFF2-40B4-BE49-F238E27FC236}">
                <a16:creationId xmlns:a16="http://schemas.microsoft.com/office/drawing/2014/main" id="{D0C2A35A-F075-D406-66CA-9C48FE940409}"/>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16474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87E63DDC-3139-4271-8DC4-5F61AEC1CFDB}"/>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8" name="Kuva 7" descr="Kuva, joka sisältää kohteen teksti, kuvakaappaus, Fontti, Samansuuntainen&#10;&#10;Kuvaus luotu automaattisesti">
            <a:extLst>
              <a:ext uri="{FF2B5EF4-FFF2-40B4-BE49-F238E27FC236}">
                <a16:creationId xmlns:a16="http://schemas.microsoft.com/office/drawing/2014/main" id="{08CBF793-C01D-C27B-89B8-11B9E21255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0399" y="0"/>
            <a:ext cx="5143500" cy="5143500"/>
          </a:xfrm>
          <a:prstGeom prst="rect">
            <a:avLst/>
          </a:prstGeom>
        </p:spPr>
      </p:pic>
    </p:spTree>
    <p:extLst>
      <p:ext uri="{BB962C8B-B14F-4D97-AF65-F5344CB8AC3E}">
        <p14:creationId xmlns:p14="http://schemas.microsoft.com/office/powerpoint/2010/main" val="383853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271645D8-EEAC-4591-B27F-3D753226AD14}"/>
              </a:ext>
            </a:extLst>
          </p:cNvPr>
          <p:cNvPicPr>
            <a:picLocks noGrp="1" noChangeAspect="1"/>
          </p:cNvPicPr>
          <p:nvPr>
            <p:ph idx="1"/>
          </p:nvPr>
        </p:nvPicPr>
        <p:blipFill>
          <a:blip r:embed="rId3"/>
          <a:stretch>
            <a:fillRect/>
          </a:stretch>
        </p:blipFill>
        <p:spPr>
          <a:xfrm>
            <a:off x="1716974" y="637736"/>
            <a:ext cx="5710052" cy="4169571"/>
          </a:xfrm>
        </p:spPr>
      </p:pic>
      <p:sp>
        <p:nvSpPr>
          <p:cNvPr id="4" name="Platshållare för sidfot 3">
            <a:extLst>
              <a:ext uri="{FF2B5EF4-FFF2-40B4-BE49-F238E27FC236}">
                <a16:creationId xmlns:a16="http://schemas.microsoft.com/office/drawing/2014/main" id="{FDE19A3A-7359-4887-9362-A9C1FB179300}"/>
              </a:ext>
            </a:extLst>
          </p:cNvPr>
          <p:cNvSpPr>
            <a:spLocks noGrp="1"/>
          </p:cNvSpPr>
          <p:nvPr>
            <p:ph type="ftr" sz="quarter" idx="11"/>
          </p:nvPr>
        </p:nvSpPr>
        <p:spPr/>
        <p:txBody>
          <a:bodyPr/>
          <a:lstStyle/>
          <a:p>
            <a:r>
              <a:rPr lang="fi-FI"/>
              <a:t>stormossen.fi</a:t>
            </a:r>
            <a:endParaRPr lang="fi-FI" dirty="0"/>
          </a:p>
        </p:txBody>
      </p:sp>
      <p:sp>
        <p:nvSpPr>
          <p:cNvPr id="7" name="textruta 6">
            <a:extLst>
              <a:ext uri="{FF2B5EF4-FFF2-40B4-BE49-F238E27FC236}">
                <a16:creationId xmlns:a16="http://schemas.microsoft.com/office/drawing/2014/main" id="{B11C5FD2-171D-465D-95E2-89C46FC49A47}"/>
              </a:ext>
            </a:extLst>
          </p:cNvPr>
          <p:cNvSpPr txBox="1"/>
          <p:nvPr/>
        </p:nvSpPr>
        <p:spPr>
          <a:xfrm>
            <a:off x="860898" y="2468400"/>
            <a:ext cx="4786008" cy="369332"/>
          </a:xfrm>
          <a:prstGeom prst="rect">
            <a:avLst/>
          </a:prstGeom>
          <a:noFill/>
        </p:spPr>
        <p:txBody>
          <a:bodyPr wrap="square">
            <a:spAutoFit/>
          </a:bodyPr>
          <a:lstStyle/>
          <a:p>
            <a:r>
              <a:rPr lang="sv-SE" dirty="0">
                <a:solidFill>
                  <a:schemeClr val="tx2"/>
                </a:solidFill>
                <a:latin typeface="Houschka Pro Light" panose="02000503030000020003" pitchFamily="2" charset="0"/>
              </a:rPr>
              <a:t>TIPS?</a:t>
            </a:r>
            <a:endParaRPr lang="sv-FI" dirty="0">
              <a:solidFill>
                <a:schemeClr val="tx2"/>
              </a:solidFill>
              <a:latin typeface="Houschka Pro Light" panose="02000503030000020003" pitchFamily="2" charset="0"/>
            </a:endParaRPr>
          </a:p>
        </p:txBody>
      </p:sp>
      <p:sp>
        <p:nvSpPr>
          <p:cNvPr id="9" name="textruta 8">
            <a:extLst>
              <a:ext uri="{FF2B5EF4-FFF2-40B4-BE49-F238E27FC236}">
                <a16:creationId xmlns:a16="http://schemas.microsoft.com/office/drawing/2014/main" id="{D2F9462E-6108-469F-A240-A58BD6960124}"/>
              </a:ext>
            </a:extLst>
          </p:cNvPr>
          <p:cNvSpPr txBox="1"/>
          <p:nvPr/>
        </p:nvSpPr>
        <p:spPr>
          <a:xfrm>
            <a:off x="6420255" y="623603"/>
            <a:ext cx="899808" cy="369332"/>
          </a:xfrm>
          <a:prstGeom prst="rect">
            <a:avLst/>
          </a:prstGeom>
          <a:noFill/>
        </p:spPr>
        <p:txBody>
          <a:bodyPr wrap="square">
            <a:spAutoFit/>
          </a:bodyPr>
          <a:lstStyle/>
          <a:p>
            <a:r>
              <a:rPr lang="sv-SE" dirty="0">
                <a:solidFill>
                  <a:schemeClr val="tx2"/>
                </a:solidFill>
                <a:latin typeface="Houschka Pro Light" panose="02000503030000020003" pitchFamily="2" charset="0"/>
              </a:rPr>
              <a:t>HUR?</a:t>
            </a:r>
            <a:endParaRPr lang="sv-FI" dirty="0">
              <a:solidFill>
                <a:schemeClr val="tx2"/>
              </a:solidFill>
              <a:latin typeface="Houschka Pro Light" panose="02000503030000020003" pitchFamily="2" charset="0"/>
            </a:endParaRPr>
          </a:p>
        </p:txBody>
      </p:sp>
      <p:sp>
        <p:nvSpPr>
          <p:cNvPr id="11" name="textruta 10">
            <a:extLst>
              <a:ext uri="{FF2B5EF4-FFF2-40B4-BE49-F238E27FC236}">
                <a16:creationId xmlns:a16="http://schemas.microsoft.com/office/drawing/2014/main" id="{01B09165-8CC8-47F4-9F13-42A63572B9EA}"/>
              </a:ext>
            </a:extLst>
          </p:cNvPr>
          <p:cNvSpPr txBox="1"/>
          <p:nvPr/>
        </p:nvSpPr>
        <p:spPr>
          <a:xfrm>
            <a:off x="6608068" y="3459480"/>
            <a:ext cx="2193032"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VARFÖR?</a:t>
            </a:r>
            <a:endParaRPr lang="sv-FI" dirty="0">
              <a:solidFill>
                <a:schemeClr val="tx2"/>
              </a:solidFill>
              <a:latin typeface="Houschka Pro Light" panose="02000503030000020003" pitchFamily="2" charset="0"/>
            </a:endParaRPr>
          </a:p>
        </p:txBody>
      </p:sp>
      <p:cxnSp>
        <p:nvCxnSpPr>
          <p:cNvPr id="13" name="Rak pilkoppling 12">
            <a:extLst>
              <a:ext uri="{FF2B5EF4-FFF2-40B4-BE49-F238E27FC236}">
                <a16:creationId xmlns:a16="http://schemas.microsoft.com/office/drawing/2014/main" id="{87A13CB8-8F7A-446D-A1F9-E195E6BA71BD}"/>
              </a:ext>
            </a:extLst>
          </p:cNvPr>
          <p:cNvCxnSpPr/>
          <p:nvPr/>
        </p:nvCxnSpPr>
        <p:spPr>
          <a:xfrm flipV="1">
            <a:off x="1551562" y="2388140"/>
            <a:ext cx="2149812" cy="264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982AB246-D5A9-4D82-AD98-5E72C0BC3624}"/>
              </a:ext>
            </a:extLst>
          </p:cNvPr>
          <p:cNvCxnSpPr/>
          <p:nvPr/>
        </p:nvCxnSpPr>
        <p:spPr>
          <a:xfrm flipH="1">
            <a:off x="5680953" y="1094362"/>
            <a:ext cx="1040860" cy="408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C8636091-7A2B-45A6-AF90-C949FADE29C3}"/>
              </a:ext>
            </a:extLst>
          </p:cNvPr>
          <p:cNvCxnSpPr/>
          <p:nvPr/>
        </p:nvCxnSpPr>
        <p:spPr>
          <a:xfrm flipH="1" flipV="1">
            <a:off x="5277255" y="2962510"/>
            <a:ext cx="1330813" cy="681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23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A6B7ACF0-43A1-1516-AC97-4FB263C9EB36}"/>
              </a:ext>
            </a:extLst>
          </p:cNvPr>
          <p:cNvSpPr>
            <a:spLocks noGrp="1"/>
          </p:cNvSpPr>
          <p:nvPr>
            <p:ph type="ftr" sz="quarter" idx="11"/>
          </p:nvPr>
        </p:nvSpPr>
        <p:spPr/>
        <p:txBody>
          <a:bodyPr/>
          <a:lstStyle/>
          <a:p>
            <a:r>
              <a:rPr lang="fi-FI"/>
              <a:t>stormossen.fi</a:t>
            </a:r>
            <a:endParaRPr lang="fi-FI" dirty="0"/>
          </a:p>
        </p:txBody>
      </p:sp>
      <p:pic>
        <p:nvPicPr>
          <p:cNvPr id="6" name="Sisällön paikkamerkki 5" descr="Kuva, joka sisältää kohteen talo&#10;&#10;Kuvaus luotu automaattisesti">
            <a:extLst>
              <a:ext uri="{FF2B5EF4-FFF2-40B4-BE49-F238E27FC236}">
                <a16:creationId xmlns:a16="http://schemas.microsoft.com/office/drawing/2014/main" id="{82A0BAC5-92EA-6370-C6BC-981DCDB2026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996885490"/>
      </p:ext>
    </p:extLst>
  </p:cSld>
  <p:clrMapOvr>
    <a:masterClrMapping/>
  </p:clrMapOvr>
</p:sld>
</file>

<file path=ppt/theme/theme1.xml><?xml version="1.0" encoding="utf-8"?>
<a:theme xmlns:a="http://schemas.openxmlformats.org/drawingml/2006/main" name="Office-tema">
  <a:themeElements>
    <a:clrScheme name="STORMOSSEN">
      <a:dk1>
        <a:srgbClr val="000000"/>
      </a:dk1>
      <a:lt1>
        <a:srgbClr val="FFFFFF"/>
      </a:lt1>
      <a:dk2>
        <a:srgbClr val="223C1E"/>
      </a:dk2>
      <a:lt2>
        <a:srgbClr val="F0EBE0"/>
      </a:lt2>
      <a:accent1>
        <a:srgbClr val="30261D"/>
      </a:accent1>
      <a:accent2>
        <a:srgbClr val="F0EBE0"/>
      </a:accent2>
      <a:accent3>
        <a:srgbClr val="223C1E"/>
      </a:accent3>
      <a:accent4>
        <a:srgbClr val="93E6B3"/>
      </a:accent4>
      <a:accent5>
        <a:srgbClr val="FF7F61"/>
      </a:accent5>
      <a:accent6>
        <a:srgbClr val="EBAD2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ossen_ppt-mall_02" id="{54CEAFFE-3B01-CE4D-B044-35A998BC924E}" vid="{A8D665AD-6A8F-854F-AD03-5CADAE9E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Stormossen_ppt-template_20190304 (002)</Template>
  <TotalTime>4907</TotalTime>
  <Words>2363</Words>
  <Application>Microsoft Office PowerPoint</Application>
  <PresentationFormat>Näytössä katseltava esitys (16:9)</PresentationFormat>
  <Paragraphs>225</Paragraphs>
  <Slides>25</Slides>
  <Notes>20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25</vt:i4>
      </vt:variant>
    </vt:vector>
  </HeadingPairs>
  <TitlesOfParts>
    <vt:vector size="34" baseType="lpstr">
      <vt:lpstr>Arial</vt:lpstr>
      <vt:lpstr>Calibri</vt:lpstr>
      <vt:lpstr>Calibri Light</vt:lpstr>
      <vt:lpstr>Houschka Alt Pro Medium</vt:lpstr>
      <vt:lpstr>Houschka Pro Light</vt:lpstr>
      <vt:lpstr>Source Sans Pro</vt:lpstr>
      <vt:lpstr>Symbol</vt:lpstr>
      <vt:lpstr>Wingdings</vt:lpstr>
      <vt:lpstr>Office-tema</vt:lpstr>
      <vt:lpstr>Sortering och återvinning</vt:lpstr>
      <vt:lpstr>Stormossen –  kommunalt avfallshanteringsbolag</vt:lpstr>
      <vt:lpstr>PowerPoint-esitys</vt:lpstr>
      <vt:lpstr>PowerPoint-esitys</vt:lpstr>
      <vt:lpstr>MINIMOSSEN</vt:lpstr>
      <vt:lpstr>Hur mycket avfall skapar en person på ett år?</vt:lpstr>
      <vt:lpstr>PowerPoint-esitys</vt:lpstr>
      <vt:lpstr>PowerPoint-esitys</vt:lpstr>
      <vt:lpstr>PowerPoint-esitys</vt:lpstr>
      <vt:lpstr>Biojäte</vt:lpstr>
      <vt:lpstr>PowerPoint-esitys</vt:lpstr>
      <vt:lpstr>Papper</vt:lpstr>
      <vt:lpstr>Metall</vt:lpstr>
      <vt:lpstr>Glasförpackningar</vt:lpstr>
      <vt:lpstr>Problem i glasåtervinningen</vt:lpstr>
      <vt:lpstr>Plastförpackningar</vt:lpstr>
      <vt:lpstr>Plaståtervinning</vt:lpstr>
      <vt:lpstr>Kartongförpackningar</vt:lpstr>
      <vt:lpstr>Blandavfall</vt:lpstr>
      <vt:lpstr>Paristot</vt:lpstr>
      <vt:lpstr>Farligt avfall</vt:lpstr>
      <vt:lpstr>El- och elektronikavfall</vt:lpstr>
      <vt:lpstr>Avlagda textiler</vt:lpstr>
      <vt:lpstr>Intressanta videon relaterade till återvinning</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Sortering och återvinning</dc:title>
  <dc:creator>Sini Hemming</dc:creator>
  <cp:lastModifiedBy>Sini Hemming</cp:lastModifiedBy>
  <cp:revision>102</cp:revision>
  <dcterms:created xsi:type="dcterms:W3CDTF">2019-08-13T10:02:16Z</dcterms:created>
  <dcterms:modified xsi:type="dcterms:W3CDTF">2024-08-15T09:33:30Z</dcterms:modified>
</cp:coreProperties>
</file>