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400" r:id="rId3"/>
    <p:sldId id="399" r:id="rId4"/>
    <p:sldId id="462" r:id="rId5"/>
    <p:sldId id="460" r:id="rId6"/>
    <p:sldId id="357" r:id="rId7"/>
    <p:sldId id="284" r:id="rId8"/>
    <p:sldId id="401" r:id="rId9"/>
    <p:sldId id="387" r:id="rId10"/>
    <p:sldId id="390" r:id="rId11"/>
    <p:sldId id="391" r:id="rId12"/>
    <p:sldId id="392" r:id="rId13"/>
    <p:sldId id="402" r:id="rId14"/>
    <p:sldId id="293" r:id="rId15"/>
    <p:sldId id="394" r:id="rId16"/>
    <p:sldId id="396" r:id="rId17"/>
    <p:sldId id="403" r:id="rId18"/>
    <p:sldId id="291" r:id="rId19"/>
    <p:sldId id="290" r:id="rId20"/>
    <p:sldId id="408" r:id="rId21"/>
    <p:sldId id="461" r:id="rId22"/>
    <p:sldId id="457"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 Hemming" initials="SH" lastIdx="2" clrIdx="0">
    <p:extLst>
      <p:ext uri="{19B8F6BF-5375-455C-9EA6-DF929625EA0E}">
        <p15:presenceInfo xmlns:p15="http://schemas.microsoft.com/office/powerpoint/2012/main" userId="Sini Hemm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8C053-366A-41E7-A56B-5C091ECCA4CC}" v="116" dt="2024-08-12T12:31:26.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74958" autoAdjust="0"/>
  </p:normalViewPr>
  <p:slideViewPr>
    <p:cSldViewPr snapToGrid="0" snapToObjects="1">
      <p:cViewPr varScale="1">
        <p:scale>
          <a:sx n="125" d="100"/>
          <a:sy n="125" d="100"/>
        </p:scale>
        <p:origin x="1500" y="102"/>
      </p:cViewPr>
      <p:guideLst/>
    </p:cSldViewPr>
  </p:slideViewPr>
  <p:notesTextViewPr>
    <p:cViewPr>
      <p:scale>
        <a:sx n="3" d="2"/>
        <a:sy n="3" d="2"/>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CC98C053-366A-41E7-A56B-5C091ECCA4CC}"/>
    <pc:docChg chg="undo custSel addSld delSld modSld sldOrd">
      <pc:chgData name="Sini Hemming" userId="b1aebde7-0fc2-4541-9cd1-ca9af926869f" providerId="ADAL" clId="{CC98C053-366A-41E7-A56B-5C091ECCA4CC}" dt="2024-08-12T12:32:41.696" v="3971" actId="20577"/>
      <pc:docMkLst>
        <pc:docMk/>
      </pc:docMkLst>
      <pc:sldChg chg="modSp mod">
        <pc:chgData name="Sini Hemming" userId="b1aebde7-0fc2-4541-9cd1-ca9af926869f" providerId="ADAL" clId="{CC98C053-366A-41E7-A56B-5C091ECCA4CC}" dt="2024-07-08T06:53:59.963" v="1090" actId="20577"/>
        <pc:sldMkLst>
          <pc:docMk/>
          <pc:sldMk cId="2903314887" sldId="256"/>
        </pc:sldMkLst>
        <pc:spChg chg="mod">
          <ac:chgData name="Sini Hemming" userId="b1aebde7-0fc2-4541-9cd1-ca9af926869f" providerId="ADAL" clId="{CC98C053-366A-41E7-A56B-5C091ECCA4CC}" dt="2024-07-08T06:53:59.963" v="1090" actId="20577"/>
          <ac:spMkLst>
            <pc:docMk/>
            <pc:sldMk cId="2903314887" sldId="256"/>
            <ac:spMk id="5" creationId="{88F5D987-70CD-9548-A4F1-1BCBCCDF5A87}"/>
          </ac:spMkLst>
        </pc:spChg>
      </pc:sldChg>
      <pc:sldChg chg="addSp delSp modSp mod ord modNotesTx">
        <pc:chgData name="Sini Hemming" userId="b1aebde7-0fc2-4541-9cd1-ca9af926869f" providerId="ADAL" clId="{CC98C053-366A-41E7-A56B-5C091ECCA4CC}" dt="2024-07-08T07:57:35.687" v="1555" actId="20577"/>
        <pc:sldMkLst>
          <pc:docMk/>
          <pc:sldMk cId="2985361237" sldId="284"/>
        </pc:sldMkLst>
        <pc:spChg chg="add del mod">
          <ac:chgData name="Sini Hemming" userId="b1aebde7-0fc2-4541-9cd1-ca9af926869f" providerId="ADAL" clId="{CC98C053-366A-41E7-A56B-5C091ECCA4CC}" dt="2024-07-08T06:21:54.193" v="60" actId="931"/>
          <ac:spMkLst>
            <pc:docMk/>
            <pc:sldMk cId="2985361237" sldId="284"/>
            <ac:spMk id="4" creationId="{2A3531BB-0B7B-11F4-9BA8-973E403FA29F}"/>
          </ac:spMkLst>
        </pc:spChg>
        <pc:picChg chg="add mod">
          <ac:chgData name="Sini Hemming" userId="b1aebde7-0fc2-4541-9cd1-ca9af926869f" providerId="ADAL" clId="{CC98C053-366A-41E7-A56B-5C091ECCA4CC}" dt="2024-07-08T06:21:55.280" v="62" actId="962"/>
          <ac:picMkLst>
            <pc:docMk/>
            <pc:sldMk cId="2985361237" sldId="284"/>
            <ac:picMk id="6" creationId="{82F76155-04E3-4223-5904-D0E75F99E5E3}"/>
          </ac:picMkLst>
        </pc:picChg>
        <pc:picChg chg="del">
          <ac:chgData name="Sini Hemming" userId="b1aebde7-0fc2-4541-9cd1-ca9af926869f" providerId="ADAL" clId="{CC98C053-366A-41E7-A56B-5C091ECCA4CC}" dt="2024-07-08T06:21:50.446" v="59" actId="478"/>
          <ac:picMkLst>
            <pc:docMk/>
            <pc:sldMk cId="2985361237" sldId="284"/>
            <ac:picMk id="7" creationId="{0F8BC728-82F3-1435-5255-1276246AEA2D}"/>
          </ac:picMkLst>
        </pc:picChg>
      </pc:sldChg>
      <pc:sldChg chg="addSp delSp modSp mod modShow modNotesTx">
        <pc:chgData name="Sini Hemming" userId="b1aebde7-0fc2-4541-9cd1-ca9af926869f" providerId="ADAL" clId="{CC98C053-366A-41E7-A56B-5C091ECCA4CC}" dt="2024-07-10T08:36:07.366" v="3631" actId="113"/>
        <pc:sldMkLst>
          <pc:docMk/>
          <pc:sldMk cId="1875089658" sldId="290"/>
        </pc:sldMkLst>
        <pc:spChg chg="add mod">
          <ac:chgData name="Sini Hemming" userId="b1aebde7-0fc2-4541-9cd1-ca9af926869f" providerId="ADAL" clId="{CC98C053-366A-41E7-A56B-5C091ECCA4CC}" dt="2024-07-10T05:53:59.155" v="3074" actId="2711"/>
          <ac:spMkLst>
            <pc:docMk/>
            <pc:sldMk cId="1875089658" sldId="290"/>
            <ac:spMk id="3" creationId="{A9B29781-C0A9-28BD-24B5-0068C3234191}"/>
          </ac:spMkLst>
        </pc:spChg>
        <pc:spChg chg="del mod">
          <ac:chgData name="Sini Hemming" userId="b1aebde7-0fc2-4541-9cd1-ca9af926869f" providerId="ADAL" clId="{CC98C053-366A-41E7-A56B-5C091ECCA4CC}" dt="2024-07-08T08:16:30.058" v="2001" actId="478"/>
          <ac:spMkLst>
            <pc:docMk/>
            <pc:sldMk cId="1875089658" sldId="290"/>
            <ac:spMk id="4" creationId="{D456AFFC-A71D-4AE9-8E52-881DC058838F}"/>
          </ac:spMkLst>
        </pc:spChg>
        <pc:picChg chg="mod">
          <ac:chgData name="Sini Hemming" userId="b1aebde7-0fc2-4541-9cd1-ca9af926869f" providerId="ADAL" clId="{CC98C053-366A-41E7-A56B-5C091ECCA4CC}" dt="2024-07-08T08:16:26.598" v="2000" actId="1076"/>
          <ac:picMkLst>
            <pc:docMk/>
            <pc:sldMk cId="1875089658" sldId="290"/>
            <ac:picMk id="6" creationId="{1CAC4EA9-B72A-4567-9541-D046EFD8DE3F}"/>
          </ac:picMkLst>
        </pc:picChg>
      </pc:sldChg>
      <pc:sldChg chg="mod modAnim modShow">
        <pc:chgData name="Sini Hemming" userId="b1aebde7-0fc2-4541-9cd1-ca9af926869f" providerId="ADAL" clId="{CC98C053-366A-41E7-A56B-5C091ECCA4CC}" dt="2024-07-10T08:33:53.176" v="3587"/>
        <pc:sldMkLst>
          <pc:docMk/>
          <pc:sldMk cId="1279116701" sldId="291"/>
        </pc:sldMkLst>
      </pc:sldChg>
      <pc:sldChg chg="addSp delSp modSp mod modClrScheme modShow chgLayout modNotesTx">
        <pc:chgData name="Sini Hemming" userId="b1aebde7-0fc2-4541-9cd1-ca9af926869f" providerId="ADAL" clId="{CC98C053-366A-41E7-A56B-5C091ECCA4CC}" dt="2024-07-10T07:40:36.071" v="3585" actId="20577"/>
        <pc:sldMkLst>
          <pc:docMk/>
          <pc:sldMk cId="2848488394" sldId="293"/>
        </pc:sldMkLst>
        <pc:spChg chg="del mod">
          <ac:chgData name="Sini Hemming" userId="b1aebde7-0fc2-4541-9cd1-ca9af926869f" providerId="ADAL" clId="{CC98C053-366A-41E7-A56B-5C091ECCA4CC}" dt="2024-07-10T05:46:47.505" v="2472"/>
          <ac:spMkLst>
            <pc:docMk/>
            <pc:sldMk cId="2848488394" sldId="293"/>
            <ac:spMk id="2" creationId="{25F35B62-9BEE-4E8B-888F-F3C25685944B}"/>
          </ac:spMkLst>
        </pc:spChg>
        <pc:spChg chg="add mod">
          <ac:chgData name="Sini Hemming" userId="b1aebde7-0fc2-4541-9cd1-ca9af926869f" providerId="ADAL" clId="{CC98C053-366A-41E7-A56B-5C091ECCA4CC}" dt="2024-07-10T07:40:36.071" v="3585" actId="20577"/>
          <ac:spMkLst>
            <pc:docMk/>
            <pc:sldMk cId="2848488394" sldId="293"/>
            <ac:spMk id="2" creationId="{62CFFD85-42DD-277D-85A6-D9764743F856}"/>
          </ac:spMkLst>
        </pc:spChg>
        <pc:spChg chg="mod ord">
          <ac:chgData name="Sini Hemming" userId="b1aebde7-0fc2-4541-9cd1-ca9af926869f" providerId="ADAL" clId="{CC98C053-366A-41E7-A56B-5C091ECCA4CC}" dt="2024-07-10T05:46:06.520" v="2446" actId="700"/>
          <ac:spMkLst>
            <pc:docMk/>
            <pc:sldMk cId="2848488394" sldId="293"/>
            <ac:spMk id="4" creationId="{2730A2B8-1707-49E1-A54B-ED951EC21363}"/>
          </ac:spMkLst>
        </pc:spChg>
        <pc:spChg chg="mod ord">
          <ac:chgData name="Sini Hemming" userId="b1aebde7-0fc2-4541-9cd1-ca9af926869f" providerId="ADAL" clId="{CC98C053-366A-41E7-A56B-5C091ECCA4CC}" dt="2024-07-10T05:46:39.209" v="2469" actId="20577"/>
          <ac:spMkLst>
            <pc:docMk/>
            <pc:sldMk cId="2848488394" sldId="293"/>
            <ac:spMk id="5" creationId="{7FC4AD86-650E-44EC-9C68-3C88B8F33C34}"/>
          </ac:spMkLst>
        </pc:spChg>
        <pc:spChg chg="add del mod">
          <ac:chgData name="Sini Hemming" userId="b1aebde7-0fc2-4541-9cd1-ca9af926869f" providerId="ADAL" clId="{CC98C053-366A-41E7-A56B-5C091ECCA4CC}" dt="2024-07-10T05:44:12.644" v="2427" actId="478"/>
          <ac:spMkLst>
            <pc:docMk/>
            <pc:sldMk cId="2848488394" sldId="293"/>
            <ac:spMk id="6" creationId="{B181DC61-6284-58A3-2EC2-EFE3C7F73865}"/>
          </ac:spMkLst>
        </pc:spChg>
        <pc:spChg chg="add mod">
          <ac:chgData name="Sini Hemming" userId="b1aebde7-0fc2-4541-9cd1-ca9af926869f" providerId="ADAL" clId="{CC98C053-366A-41E7-A56B-5C091ECCA4CC}" dt="2024-07-10T05:51:35.036" v="2959" actId="1076"/>
          <ac:spMkLst>
            <pc:docMk/>
            <pc:sldMk cId="2848488394" sldId="293"/>
            <ac:spMk id="13" creationId="{236F18DA-FCE9-02DF-03AF-D475DF5BCB51}"/>
          </ac:spMkLst>
        </pc:spChg>
        <pc:picChg chg="add mod">
          <ac:chgData name="Sini Hemming" userId="b1aebde7-0fc2-4541-9cd1-ca9af926869f" providerId="ADAL" clId="{CC98C053-366A-41E7-A56B-5C091ECCA4CC}" dt="2024-07-10T05:46:31.963" v="2452" actId="1076"/>
          <ac:picMkLst>
            <pc:docMk/>
            <pc:sldMk cId="2848488394" sldId="293"/>
            <ac:picMk id="8" creationId="{37A78334-A6C9-58BB-2077-F1901AF9FAF6}"/>
          </ac:picMkLst>
        </pc:picChg>
        <pc:picChg chg="mod ord">
          <ac:chgData name="Sini Hemming" userId="b1aebde7-0fc2-4541-9cd1-ca9af926869f" providerId="ADAL" clId="{CC98C053-366A-41E7-A56B-5C091ECCA4CC}" dt="2024-07-10T05:46:19.526" v="2450" actId="166"/>
          <ac:picMkLst>
            <pc:docMk/>
            <pc:sldMk cId="2848488394" sldId="293"/>
            <ac:picMk id="9" creationId="{D9DAEAB1-BA3D-47D1-921F-BB38C397E9D4}"/>
          </ac:picMkLst>
        </pc:picChg>
        <pc:picChg chg="add del mod ord">
          <ac:chgData name="Sini Hemming" userId="b1aebde7-0fc2-4541-9cd1-ca9af926869f" providerId="ADAL" clId="{CC98C053-366A-41E7-A56B-5C091ECCA4CC}" dt="2024-07-10T05:46:06.520" v="2446" actId="700"/>
          <ac:picMkLst>
            <pc:docMk/>
            <pc:sldMk cId="2848488394" sldId="293"/>
            <ac:picMk id="11" creationId="{0726BABC-3E78-4840-88E0-46A70210907E}"/>
          </ac:picMkLst>
        </pc:picChg>
        <pc:picChg chg="add mod">
          <ac:chgData name="Sini Hemming" userId="b1aebde7-0fc2-4541-9cd1-ca9af926869f" providerId="ADAL" clId="{CC98C053-366A-41E7-A56B-5C091ECCA4CC}" dt="2024-07-10T05:45:30.221" v="2443" actId="1076"/>
          <ac:picMkLst>
            <pc:docMk/>
            <pc:sldMk cId="2848488394" sldId="293"/>
            <ac:picMk id="12" creationId="{A16D12D6-F21A-7BF7-B135-C350D8E7F925}"/>
          </ac:picMkLst>
        </pc:picChg>
      </pc:sldChg>
      <pc:sldChg chg="modNotesTx">
        <pc:chgData name="Sini Hemming" userId="b1aebde7-0fc2-4541-9cd1-ca9af926869f" providerId="ADAL" clId="{CC98C053-366A-41E7-A56B-5C091ECCA4CC}" dt="2024-08-12T12:26:05.576" v="3927" actId="20577"/>
        <pc:sldMkLst>
          <pc:docMk/>
          <pc:sldMk cId="2952231363" sldId="357"/>
        </pc:sldMkLst>
      </pc:sldChg>
      <pc:sldChg chg="addSp modSp mod modShow modNotesTx">
        <pc:chgData name="Sini Hemming" userId="b1aebde7-0fc2-4541-9cd1-ca9af926869f" providerId="ADAL" clId="{CC98C053-366A-41E7-A56B-5C091ECCA4CC}" dt="2024-08-12T12:32:41.696" v="3971" actId="20577"/>
        <pc:sldMkLst>
          <pc:docMk/>
          <pc:sldMk cId="2293422955" sldId="387"/>
        </pc:sldMkLst>
        <pc:spChg chg="add mod">
          <ac:chgData name="Sini Hemming" userId="b1aebde7-0fc2-4541-9cd1-ca9af926869f" providerId="ADAL" clId="{CC98C053-366A-41E7-A56B-5C091ECCA4CC}" dt="2024-07-08T08:03:17.228" v="1763" actId="1076"/>
          <ac:spMkLst>
            <pc:docMk/>
            <pc:sldMk cId="2293422955" sldId="387"/>
            <ac:spMk id="3" creationId="{32232DB6-2839-6785-E6FA-53D2E9F10C45}"/>
          </ac:spMkLst>
        </pc:spChg>
      </pc:sldChg>
      <pc:sldChg chg="addSp delSp modSp mod modShow modNotesTx">
        <pc:chgData name="Sini Hemming" userId="b1aebde7-0fc2-4541-9cd1-ca9af926869f" providerId="ADAL" clId="{CC98C053-366A-41E7-A56B-5C091ECCA4CC}" dt="2024-07-10T07:22:26.270" v="3549" actId="729"/>
        <pc:sldMkLst>
          <pc:docMk/>
          <pc:sldMk cId="3068220894" sldId="390"/>
        </pc:sldMkLst>
        <pc:picChg chg="del">
          <ac:chgData name="Sini Hemming" userId="b1aebde7-0fc2-4541-9cd1-ca9af926869f" providerId="ADAL" clId="{CC98C053-366A-41E7-A56B-5C091ECCA4CC}" dt="2024-07-08T08:03:27.893" v="1764" actId="478"/>
          <ac:picMkLst>
            <pc:docMk/>
            <pc:sldMk cId="3068220894" sldId="390"/>
            <ac:picMk id="3" creationId="{D851E46E-2554-4A1F-9C88-C3CA9DB2E514}"/>
          </ac:picMkLst>
        </pc:picChg>
        <pc:picChg chg="add mod">
          <ac:chgData name="Sini Hemming" userId="b1aebde7-0fc2-4541-9cd1-ca9af926869f" providerId="ADAL" clId="{CC98C053-366A-41E7-A56B-5C091ECCA4CC}" dt="2024-07-08T08:05:18.051" v="1774" actId="1076"/>
          <ac:picMkLst>
            <pc:docMk/>
            <pc:sldMk cId="3068220894" sldId="390"/>
            <ac:picMk id="7" creationId="{1EA30900-EFEF-746D-1EE6-256E48F0DB7B}"/>
          </ac:picMkLst>
        </pc:picChg>
        <pc:picChg chg="add mod">
          <ac:chgData name="Sini Hemming" userId="b1aebde7-0fc2-4541-9cd1-ca9af926869f" providerId="ADAL" clId="{CC98C053-366A-41E7-A56B-5C091ECCA4CC}" dt="2024-07-08T08:05:21.548" v="1775" actId="1076"/>
          <ac:picMkLst>
            <pc:docMk/>
            <pc:sldMk cId="3068220894" sldId="390"/>
            <ac:picMk id="9" creationId="{5603465E-DD9E-1A94-6646-2EF9BB488CD8}"/>
          </ac:picMkLst>
        </pc:picChg>
      </pc:sldChg>
      <pc:sldChg chg="mod modShow modNotesTx">
        <pc:chgData name="Sini Hemming" userId="b1aebde7-0fc2-4541-9cd1-ca9af926869f" providerId="ADAL" clId="{CC98C053-366A-41E7-A56B-5C091ECCA4CC}" dt="2024-07-10T07:33:14.188" v="3574" actId="20577"/>
        <pc:sldMkLst>
          <pc:docMk/>
          <pc:sldMk cId="215290905" sldId="391"/>
        </pc:sldMkLst>
      </pc:sldChg>
      <pc:sldChg chg="modSp mod modShow modNotesTx">
        <pc:chgData name="Sini Hemming" userId="b1aebde7-0fc2-4541-9cd1-ca9af926869f" providerId="ADAL" clId="{CC98C053-366A-41E7-A56B-5C091ECCA4CC}" dt="2024-07-10T07:22:33.012" v="3551" actId="729"/>
        <pc:sldMkLst>
          <pc:docMk/>
          <pc:sldMk cId="2892015664" sldId="392"/>
        </pc:sldMkLst>
        <pc:picChg chg="mod">
          <ac:chgData name="Sini Hemming" userId="b1aebde7-0fc2-4541-9cd1-ca9af926869f" providerId="ADAL" clId="{CC98C053-366A-41E7-A56B-5C091ECCA4CC}" dt="2024-07-08T08:07:14.489" v="1855" actId="1076"/>
          <ac:picMkLst>
            <pc:docMk/>
            <pc:sldMk cId="2892015664" sldId="392"/>
            <ac:picMk id="7" creationId="{12B8E87D-76BC-43F6-B603-C6BB736A6334}"/>
          </ac:picMkLst>
        </pc:picChg>
      </pc:sldChg>
      <pc:sldChg chg="addSp delSp modSp mod modShow modNotesTx">
        <pc:chgData name="Sini Hemming" userId="b1aebde7-0fc2-4541-9cd1-ca9af926869f" providerId="ADAL" clId="{CC98C053-366A-41E7-A56B-5C091ECCA4CC}" dt="2024-07-10T07:22:43.356" v="3554" actId="729"/>
        <pc:sldMkLst>
          <pc:docMk/>
          <pc:sldMk cId="3979846281" sldId="394"/>
        </pc:sldMkLst>
        <pc:spChg chg="add del mod">
          <ac:chgData name="Sini Hemming" userId="b1aebde7-0fc2-4541-9cd1-ca9af926869f" providerId="ADAL" clId="{CC98C053-366A-41E7-A56B-5C091ECCA4CC}" dt="2024-07-10T05:54:22.150" v="3077"/>
          <ac:spMkLst>
            <pc:docMk/>
            <pc:sldMk cId="3979846281" sldId="394"/>
            <ac:spMk id="2" creationId="{E3EDD5CF-945A-C72C-F9AE-3495F52FC03F}"/>
          </ac:spMkLst>
        </pc:spChg>
        <pc:spChg chg="add mod">
          <ac:chgData name="Sini Hemming" userId="b1aebde7-0fc2-4541-9cd1-ca9af926869f" providerId="ADAL" clId="{CC98C053-366A-41E7-A56B-5C091ECCA4CC}" dt="2024-07-10T05:58:13.039" v="3184" actId="1076"/>
          <ac:spMkLst>
            <pc:docMk/>
            <pc:sldMk cId="3979846281" sldId="394"/>
            <ac:spMk id="3" creationId="{93341F49-F239-287E-1CB9-F36DEA06886F}"/>
          </ac:spMkLst>
        </pc:spChg>
      </pc:sldChg>
      <pc:sldChg chg="addSp delSp modSp mod modShow modNotesTx">
        <pc:chgData name="Sini Hemming" userId="b1aebde7-0fc2-4541-9cd1-ca9af926869f" providerId="ADAL" clId="{CC98C053-366A-41E7-A56B-5C091ECCA4CC}" dt="2024-08-12T10:44:59.909" v="3916" actId="20577"/>
        <pc:sldMkLst>
          <pc:docMk/>
          <pc:sldMk cId="3192491200" sldId="396"/>
        </pc:sldMkLst>
        <pc:picChg chg="add mod">
          <ac:chgData name="Sini Hemming" userId="b1aebde7-0fc2-4541-9cd1-ca9af926869f" providerId="ADAL" clId="{CC98C053-366A-41E7-A56B-5C091ECCA4CC}" dt="2024-07-08T08:11:07.010" v="1970" actId="1076"/>
          <ac:picMkLst>
            <pc:docMk/>
            <pc:sldMk cId="3192491200" sldId="396"/>
            <ac:picMk id="3" creationId="{368CE7D7-FE1F-A2FA-6CD5-50F12FF2D98A}"/>
          </ac:picMkLst>
        </pc:picChg>
        <pc:picChg chg="add del mod">
          <ac:chgData name="Sini Hemming" userId="b1aebde7-0fc2-4541-9cd1-ca9af926869f" providerId="ADAL" clId="{CC98C053-366A-41E7-A56B-5C091ECCA4CC}" dt="2024-07-08T08:11:08.181" v="1971" actId="478"/>
          <ac:picMkLst>
            <pc:docMk/>
            <pc:sldMk cId="3192491200" sldId="396"/>
            <ac:picMk id="7" creationId="{5F99B73B-9852-CB20-4A4F-3975117AB881}"/>
          </ac:picMkLst>
        </pc:picChg>
        <pc:picChg chg="add mod">
          <ac:chgData name="Sini Hemming" userId="b1aebde7-0fc2-4541-9cd1-ca9af926869f" providerId="ADAL" clId="{CC98C053-366A-41E7-A56B-5C091ECCA4CC}" dt="2024-07-08T08:12:12.709" v="1978" actId="1076"/>
          <ac:picMkLst>
            <pc:docMk/>
            <pc:sldMk cId="3192491200" sldId="396"/>
            <ac:picMk id="9" creationId="{5FF30A6C-76EE-A587-B5A0-C689E1BE81C4}"/>
          </ac:picMkLst>
        </pc:picChg>
      </pc:sldChg>
      <pc:sldChg chg="addSp delSp modSp mod ord modNotesTx">
        <pc:chgData name="Sini Hemming" userId="b1aebde7-0fc2-4541-9cd1-ca9af926869f" providerId="ADAL" clId="{CC98C053-366A-41E7-A56B-5C091ECCA4CC}" dt="2024-07-08T06:53:34.934" v="1089" actId="21"/>
        <pc:sldMkLst>
          <pc:docMk/>
          <pc:sldMk cId="2128838544" sldId="399"/>
        </pc:sldMkLst>
        <pc:spChg chg="mod">
          <ac:chgData name="Sini Hemming" userId="b1aebde7-0fc2-4541-9cd1-ca9af926869f" providerId="ADAL" clId="{CC98C053-366A-41E7-A56B-5C091ECCA4CC}" dt="2024-07-08T06:53:34.934" v="1089" actId="21"/>
          <ac:spMkLst>
            <pc:docMk/>
            <pc:sldMk cId="2128838544" sldId="399"/>
            <ac:spMk id="2" creationId="{8B709BF8-33BF-4D05-B405-5C0020D14FF8}"/>
          </ac:spMkLst>
        </pc:spChg>
        <pc:picChg chg="add del">
          <ac:chgData name="Sini Hemming" userId="b1aebde7-0fc2-4541-9cd1-ca9af926869f" providerId="ADAL" clId="{CC98C053-366A-41E7-A56B-5C091ECCA4CC}" dt="2024-07-08T06:23:34.736" v="77" actId="478"/>
          <ac:picMkLst>
            <pc:docMk/>
            <pc:sldMk cId="2128838544" sldId="399"/>
            <ac:picMk id="12" creationId="{86F65489-3EA3-B124-4925-68418B22598C}"/>
          </ac:picMkLst>
        </pc:picChg>
      </pc:sldChg>
      <pc:sldChg chg="addSp delSp modSp mod delAnim modAnim modShow modNotesTx">
        <pc:chgData name="Sini Hemming" userId="b1aebde7-0fc2-4541-9cd1-ca9af926869f" providerId="ADAL" clId="{CC98C053-366A-41E7-A56B-5C091ECCA4CC}" dt="2024-07-10T06:41:25.039" v="3299" actId="166"/>
        <pc:sldMkLst>
          <pc:docMk/>
          <pc:sldMk cId="479219956" sldId="400"/>
        </pc:sldMkLst>
        <pc:spChg chg="del mod">
          <ac:chgData name="Sini Hemming" userId="b1aebde7-0fc2-4541-9cd1-ca9af926869f" providerId="ADAL" clId="{CC98C053-366A-41E7-A56B-5C091ECCA4CC}" dt="2024-07-08T06:54:27.385" v="1093" actId="478"/>
          <ac:spMkLst>
            <pc:docMk/>
            <pc:sldMk cId="479219956" sldId="400"/>
            <ac:spMk id="8" creationId="{8A62A36C-3031-4CB7-A43A-61F78BAB45DE}"/>
          </ac:spMkLst>
        </pc:spChg>
        <pc:spChg chg="mod">
          <ac:chgData name="Sini Hemming" userId="b1aebde7-0fc2-4541-9cd1-ca9af926869f" providerId="ADAL" clId="{CC98C053-366A-41E7-A56B-5C091ECCA4CC}" dt="2024-07-10T06:41:10.277" v="3296" actId="5793"/>
          <ac:spMkLst>
            <pc:docMk/>
            <pc:sldMk cId="479219956" sldId="400"/>
            <ac:spMk id="10" creationId="{6F8F37C7-A7E0-4552-A39F-7A09530C4782}"/>
          </ac:spMkLst>
        </pc:spChg>
        <pc:picChg chg="del mod">
          <ac:chgData name="Sini Hemming" userId="b1aebde7-0fc2-4541-9cd1-ca9af926869f" providerId="ADAL" clId="{CC98C053-366A-41E7-A56B-5C091ECCA4CC}" dt="2024-07-08T07:52:06.188" v="1342" actId="478"/>
          <ac:picMkLst>
            <pc:docMk/>
            <pc:sldMk cId="479219956" sldId="400"/>
            <ac:picMk id="3" creationId="{2B9ECFC8-8211-4511-228B-35931515A133}"/>
          </ac:picMkLst>
        </pc:picChg>
        <pc:picChg chg="add mod ord modCrop">
          <ac:chgData name="Sini Hemming" userId="b1aebde7-0fc2-4541-9cd1-ca9af926869f" providerId="ADAL" clId="{CC98C053-366A-41E7-A56B-5C091ECCA4CC}" dt="2024-07-10T06:41:25.039" v="3299" actId="166"/>
          <ac:picMkLst>
            <pc:docMk/>
            <pc:sldMk cId="479219956" sldId="400"/>
            <ac:picMk id="4" creationId="{65EA419C-841F-A530-A7CC-BF4656E83C21}"/>
          </ac:picMkLst>
        </pc:picChg>
        <pc:picChg chg="add mod ord modCrop">
          <ac:chgData name="Sini Hemming" userId="b1aebde7-0fc2-4541-9cd1-ca9af926869f" providerId="ADAL" clId="{CC98C053-366A-41E7-A56B-5C091ECCA4CC}" dt="2024-07-08T07:50:24.436" v="1132" actId="167"/>
          <ac:picMkLst>
            <pc:docMk/>
            <pc:sldMk cId="479219956" sldId="400"/>
            <ac:picMk id="7" creationId="{34C3358C-A57A-4687-339B-F506F10D53D1}"/>
          </ac:picMkLst>
        </pc:picChg>
        <pc:picChg chg="mod">
          <ac:chgData name="Sini Hemming" userId="b1aebde7-0fc2-4541-9cd1-ca9af926869f" providerId="ADAL" clId="{CC98C053-366A-41E7-A56B-5C091ECCA4CC}" dt="2024-07-08T07:44:31.619" v="1109" actId="1076"/>
          <ac:picMkLst>
            <pc:docMk/>
            <pc:sldMk cId="479219956" sldId="400"/>
            <ac:picMk id="11" creationId="{A158A2A8-F7D9-4D09-BE9F-FE6111802DFD}"/>
          </ac:picMkLst>
        </pc:picChg>
        <pc:picChg chg="add del mod">
          <ac:chgData name="Sini Hemming" userId="b1aebde7-0fc2-4541-9cd1-ca9af926869f" providerId="ADAL" clId="{CC98C053-366A-41E7-A56B-5C091ECCA4CC}" dt="2024-07-08T07:47:22.689" v="1116" actId="478"/>
          <ac:picMkLst>
            <pc:docMk/>
            <pc:sldMk cId="479219956" sldId="400"/>
            <ac:picMk id="12" creationId="{B5E826DD-41CB-4C49-AB9B-34F789C7966A}"/>
          </ac:picMkLst>
        </pc:picChg>
        <pc:picChg chg="del">
          <ac:chgData name="Sini Hemming" userId="b1aebde7-0fc2-4541-9cd1-ca9af926869f" providerId="ADAL" clId="{CC98C053-366A-41E7-A56B-5C091ECCA4CC}" dt="2024-07-08T06:53:12.135" v="1083" actId="478"/>
          <ac:picMkLst>
            <pc:docMk/>
            <pc:sldMk cId="479219956" sldId="400"/>
            <ac:picMk id="13" creationId="{845B81D1-67BA-41C8-A1D3-933763F11995}"/>
          </ac:picMkLst>
        </pc:picChg>
        <pc:picChg chg="add mod">
          <ac:chgData name="Sini Hemming" userId="b1aebde7-0fc2-4541-9cd1-ca9af926869f" providerId="ADAL" clId="{CC98C053-366A-41E7-A56B-5C091ECCA4CC}" dt="2024-07-08T07:49:40.719" v="1128" actId="1076"/>
          <ac:picMkLst>
            <pc:docMk/>
            <pc:sldMk cId="479219956" sldId="400"/>
            <ac:picMk id="15" creationId="{BD5B5D58-1B1E-22AA-ABCF-1FC91748828B}"/>
          </ac:picMkLst>
        </pc:picChg>
        <pc:picChg chg="add mod ord">
          <ac:chgData name="Sini Hemming" userId="b1aebde7-0fc2-4541-9cd1-ca9af926869f" providerId="ADAL" clId="{CC98C053-366A-41E7-A56B-5C091ECCA4CC}" dt="2024-07-10T06:41:20.475" v="3298" actId="166"/>
          <ac:picMkLst>
            <pc:docMk/>
            <pc:sldMk cId="479219956" sldId="400"/>
            <ac:picMk id="17" creationId="{09E5B2B9-DAC8-510A-6F4A-B464E70FA528}"/>
          </ac:picMkLst>
        </pc:picChg>
      </pc:sldChg>
      <pc:sldChg chg="mod modShow modNotesTx">
        <pc:chgData name="Sini Hemming" userId="b1aebde7-0fc2-4541-9cd1-ca9af926869f" providerId="ADAL" clId="{CC98C053-366A-41E7-A56B-5C091ECCA4CC}" dt="2024-07-10T07:22:23.203" v="3548" actId="729"/>
        <pc:sldMkLst>
          <pc:docMk/>
          <pc:sldMk cId="485740061" sldId="401"/>
        </pc:sldMkLst>
      </pc:sldChg>
      <pc:sldChg chg="mod modShow modNotesTx">
        <pc:chgData name="Sini Hemming" userId="b1aebde7-0fc2-4541-9cd1-ca9af926869f" providerId="ADAL" clId="{CC98C053-366A-41E7-A56B-5C091ECCA4CC}" dt="2024-07-10T07:22:35.913" v="3552" actId="729"/>
        <pc:sldMkLst>
          <pc:docMk/>
          <pc:sldMk cId="191235622" sldId="402"/>
        </pc:sldMkLst>
      </pc:sldChg>
      <pc:sldChg chg="addSp delSp modSp mod modShow">
        <pc:chgData name="Sini Hemming" userId="b1aebde7-0fc2-4541-9cd1-ca9af926869f" providerId="ADAL" clId="{CC98C053-366A-41E7-A56B-5C091ECCA4CC}" dt="2024-07-10T07:22:48.483" v="3556" actId="729"/>
        <pc:sldMkLst>
          <pc:docMk/>
          <pc:sldMk cId="2765946122" sldId="403"/>
        </pc:sldMkLst>
        <pc:spChg chg="add mod">
          <ac:chgData name="Sini Hemming" userId="b1aebde7-0fc2-4541-9cd1-ca9af926869f" providerId="ADAL" clId="{CC98C053-366A-41E7-A56B-5C091ECCA4CC}" dt="2024-07-10T05:53:09.938" v="3037" actId="207"/>
          <ac:spMkLst>
            <pc:docMk/>
            <pc:sldMk cId="2765946122" sldId="403"/>
            <ac:spMk id="2" creationId="{2C079D6A-8826-055B-8C30-288ACFF493E7}"/>
          </ac:spMkLst>
        </pc:spChg>
        <pc:spChg chg="del mod">
          <ac:chgData name="Sini Hemming" userId="b1aebde7-0fc2-4541-9cd1-ca9af926869f" providerId="ADAL" clId="{CC98C053-366A-41E7-A56B-5C091ECCA4CC}" dt="2024-07-08T08:14:08.291" v="1980" actId="478"/>
          <ac:spMkLst>
            <pc:docMk/>
            <pc:sldMk cId="2765946122" sldId="403"/>
            <ac:spMk id="2" creationId="{4E18F268-310C-CB91-33B1-A24A433C4FC3}"/>
          </ac:spMkLst>
        </pc:spChg>
        <pc:picChg chg="del">
          <ac:chgData name="Sini Hemming" userId="b1aebde7-0fc2-4541-9cd1-ca9af926869f" providerId="ADAL" clId="{CC98C053-366A-41E7-A56B-5C091ECCA4CC}" dt="2024-07-08T08:14:09.268" v="1981" actId="478"/>
          <ac:picMkLst>
            <pc:docMk/>
            <pc:sldMk cId="2765946122" sldId="403"/>
            <ac:picMk id="7" creationId="{3BDBCE4A-617C-4AC9-ADEF-4EA2C7FB22BF}"/>
          </ac:picMkLst>
        </pc:picChg>
        <pc:picChg chg="add mod">
          <ac:chgData name="Sini Hemming" userId="b1aebde7-0fc2-4541-9cd1-ca9af926869f" providerId="ADAL" clId="{CC98C053-366A-41E7-A56B-5C091ECCA4CC}" dt="2024-07-08T08:15:30.374" v="1996" actId="1076"/>
          <ac:picMkLst>
            <pc:docMk/>
            <pc:sldMk cId="2765946122" sldId="403"/>
            <ac:picMk id="8" creationId="{12AA72F9-B709-CA9C-3A4E-147A860815FB}"/>
          </ac:picMkLst>
        </pc:picChg>
        <pc:picChg chg="add mod">
          <ac:chgData name="Sini Hemming" userId="b1aebde7-0fc2-4541-9cd1-ca9af926869f" providerId="ADAL" clId="{CC98C053-366A-41E7-A56B-5C091ECCA4CC}" dt="2024-07-08T08:15:31.735" v="1997" actId="1076"/>
          <ac:picMkLst>
            <pc:docMk/>
            <pc:sldMk cId="2765946122" sldId="403"/>
            <ac:picMk id="10" creationId="{3A9EB26D-DDFB-8EF6-8457-A3B207A8A6AC}"/>
          </ac:picMkLst>
        </pc:picChg>
      </pc:sldChg>
      <pc:sldChg chg="addSp delSp modSp mod modNotesTx">
        <pc:chgData name="Sini Hemming" userId="b1aebde7-0fc2-4541-9cd1-ca9af926869f" providerId="ADAL" clId="{CC98C053-366A-41E7-A56B-5C091ECCA4CC}" dt="2024-07-10T05:40:52.659" v="2310" actId="166"/>
        <pc:sldMkLst>
          <pc:docMk/>
          <pc:sldMk cId="2581200501" sldId="408"/>
        </pc:sldMkLst>
        <pc:spChg chg="del mod">
          <ac:chgData name="Sini Hemming" userId="b1aebde7-0fc2-4541-9cd1-ca9af926869f" providerId="ADAL" clId="{CC98C053-366A-41E7-A56B-5C091ECCA4CC}" dt="2024-07-08T08:19:50.019" v="2128" actId="478"/>
          <ac:spMkLst>
            <pc:docMk/>
            <pc:sldMk cId="2581200501" sldId="408"/>
            <ac:spMk id="2" creationId="{09581C74-FC46-A2AC-F9C4-B573A732D2D8}"/>
          </ac:spMkLst>
        </pc:spChg>
        <pc:spChg chg="mod">
          <ac:chgData name="Sini Hemming" userId="b1aebde7-0fc2-4541-9cd1-ca9af926869f" providerId="ADAL" clId="{CC98C053-366A-41E7-A56B-5C091ECCA4CC}" dt="2024-07-08T08:20:01.292" v="2130" actId="1076"/>
          <ac:spMkLst>
            <pc:docMk/>
            <pc:sldMk cId="2581200501" sldId="408"/>
            <ac:spMk id="5" creationId="{0B59E062-2AC8-12AC-CDE0-E921EB5AB0B3}"/>
          </ac:spMkLst>
        </pc:spChg>
        <pc:picChg chg="add mod modCrop">
          <ac:chgData name="Sini Hemming" userId="b1aebde7-0fc2-4541-9cd1-ca9af926869f" providerId="ADAL" clId="{CC98C053-366A-41E7-A56B-5C091ECCA4CC}" dt="2024-07-10T05:40:38.131" v="2308" actId="1076"/>
          <ac:picMkLst>
            <pc:docMk/>
            <pc:sldMk cId="2581200501" sldId="408"/>
            <ac:picMk id="3" creationId="{06D8B467-3CB0-6F30-5889-3B734E874F41}"/>
          </ac:picMkLst>
        </pc:picChg>
        <pc:picChg chg="mod">
          <ac:chgData name="Sini Hemming" userId="b1aebde7-0fc2-4541-9cd1-ca9af926869f" providerId="ADAL" clId="{CC98C053-366A-41E7-A56B-5C091ECCA4CC}" dt="2024-07-08T08:18:36.941" v="2006" actId="1076"/>
          <ac:picMkLst>
            <pc:docMk/>
            <pc:sldMk cId="2581200501" sldId="408"/>
            <ac:picMk id="7" creationId="{063633C0-6EE3-7CF0-371B-B702BDF8433A}"/>
          </ac:picMkLst>
        </pc:picChg>
        <pc:picChg chg="mod ord">
          <ac:chgData name="Sini Hemming" userId="b1aebde7-0fc2-4541-9cd1-ca9af926869f" providerId="ADAL" clId="{CC98C053-366A-41E7-A56B-5C091ECCA4CC}" dt="2024-07-10T05:40:52.659" v="2310" actId="166"/>
          <ac:picMkLst>
            <pc:docMk/>
            <pc:sldMk cId="2581200501" sldId="408"/>
            <ac:picMk id="8" creationId="{41FA33B3-6875-8FEE-658E-CAF4B6EA6F03}"/>
          </ac:picMkLst>
        </pc:picChg>
      </pc:sldChg>
      <pc:sldChg chg="new del">
        <pc:chgData name="Sini Hemming" userId="b1aebde7-0fc2-4541-9cd1-ca9af926869f" providerId="ADAL" clId="{CC98C053-366A-41E7-A56B-5C091ECCA4CC}" dt="2024-07-08T06:28:15.668" v="428" actId="47"/>
        <pc:sldMkLst>
          <pc:docMk/>
          <pc:sldMk cId="2267668231" sldId="458"/>
        </pc:sldMkLst>
      </pc:sldChg>
      <pc:sldChg chg="modSp new del mod">
        <pc:chgData name="Sini Hemming" userId="b1aebde7-0fc2-4541-9cd1-ca9af926869f" providerId="ADAL" clId="{CC98C053-366A-41E7-A56B-5C091ECCA4CC}" dt="2024-07-08T06:52:17.091" v="1081" actId="47"/>
        <pc:sldMkLst>
          <pc:docMk/>
          <pc:sldMk cId="2814423769" sldId="459"/>
        </pc:sldMkLst>
        <pc:spChg chg="mod">
          <ac:chgData name="Sini Hemming" userId="b1aebde7-0fc2-4541-9cd1-ca9af926869f" providerId="ADAL" clId="{CC98C053-366A-41E7-A56B-5C091ECCA4CC}" dt="2024-07-08T06:27:28.652" v="368" actId="20577"/>
          <ac:spMkLst>
            <pc:docMk/>
            <pc:sldMk cId="2814423769" sldId="459"/>
            <ac:spMk id="2" creationId="{54AC3D80-3BB9-DC82-4381-A0E1B240F4EE}"/>
          </ac:spMkLst>
        </pc:spChg>
        <pc:spChg chg="mod">
          <ac:chgData name="Sini Hemming" userId="b1aebde7-0fc2-4541-9cd1-ca9af926869f" providerId="ADAL" clId="{CC98C053-366A-41E7-A56B-5C091ECCA4CC}" dt="2024-07-08T06:29:16.122" v="513" actId="20577"/>
          <ac:spMkLst>
            <pc:docMk/>
            <pc:sldMk cId="2814423769" sldId="459"/>
            <ac:spMk id="3" creationId="{3A2FDF34-CCCE-2A67-A704-95A8697E2A57}"/>
          </ac:spMkLst>
        </pc:spChg>
      </pc:sldChg>
      <pc:sldChg chg="modSp new del mod">
        <pc:chgData name="Sini Hemming" userId="b1aebde7-0fc2-4541-9cd1-ca9af926869f" providerId="ADAL" clId="{CC98C053-366A-41E7-A56B-5C091ECCA4CC}" dt="2024-07-08T06:37:38.707" v="582" actId="47"/>
        <pc:sldMkLst>
          <pc:docMk/>
          <pc:sldMk cId="713304753" sldId="460"/>
        </pc:sldMkLst>
        <pc:spChg chg="mod">
          <ac:chgData name="Sini Hemming" userId="b1aebde7-0fc2-4541-9cd1-ca9af926869f" providerId="ADAL" clId="{CC98C053-366A-41E7-A56B-5C091ECCA4CC}" dt="2024-07-08T06:37:18.750" v="552" actId="20577"/>
          <ac:spMkLst>
            <pc:docMk/>
            <pc:sldMk cId="713304753" sldId="460"/>
            <ac:spMk id="2" creationId="{0F697BE0-0136-CBAC-DF3A-9FDB9EEE5296}"/>
          </ac:spMkLst>
        </pc:spChg>
        <pc:spChg chg="mod">
          <ac:chgData name="Sini Hemming" userId="b1aebde7-0fc2-4541-9cd1-ca9af926869f" providerId="ADAL" clId="{CC98C053-366A-41E7-A56B-5C091ECCA4CC}" dt="2024-07-08T06:37:30.900" v="581" actId="20577"/>
          <ac:spMkLst>
            <pc:docMk/>
            <pc:sldMk cId="713304753" sldId="460"/>
            <ac:spMk id="3" creationId="{107A8F0F-4157-1E92-FDC6-A96BCC0DFFB2}"/>
          </ac:spMkLst>
        </pc:spChg>
      </pc:sldChg>
      <pc:sldChg chg="addSp delSp modSp new mod modAnim modNotesTx">
        <pc:chgData name="Sini Hemming" userId="b1aebde7-0fc2-4541-9cd1-ca9af926869f" providerId="ADAL" clId="{CC98C053-366A-41E7-A56B-5C091ECCA4CC}" dt="2024-07-08T07:55:19.663" v="1362" actId="20577"/>
        <pc:sldMkLst>
          <pc:docMk/>
          <pc:sldMk cId="1647427301" sldId="460"/>
        </pc:sldMkLst>
        <pc:spChg chg="mod">
          <ac:chgData name="Sini Hemming" userId="b1aebde7-0fc2-4541-9cd1-ca9af926869f" providerId="ADAL" clId="{CC98C053-366A-41E7-A56B-5C091ECCA4CC}" dt="2024-07-08T07:55:19.663" v="1362" actId="20577"/>
          <ac:spMkLst>
            <pc:docMk/>
            <pc:sldMk cId="1647427301" sldId="460"/>
            <ac:spMk id="2" creationId="{7F48C9C6-B21A-237E-CB7E-EE7CECD1C890}"/>
          </ac:spMkLst>
        </pc:spChg>
        <pc:spChg chg="del">
          <ac:chgData name="Sini Hemming" userId="b1aebde7-0fc2-4541-9cd1-ca9af926869f" providerId="ADAL" clId="{CC98C053-366A-41E7-A56B-5C091ECCA4CC}" dt="2024-07-08T06:49:39.892" v="900" actId="931"/>
          <ac:spMkLst>
            <pc:docMk/>
            <pc:sldMk cId="1647427301" sldId="460"/>
            <ac:spMk id="3" creationId="{EC320482-4010-C550-D73A-928D41102482}"/>
          </ac:spMkLst>
        </pc:spChg>
        <pc:picChg chg="add mod">
          <ac:chgData name="Sini Hemming" userId="b1aebde7-0fc2-4541-9cd1-ca9af926869f" providerId="ADAL" clId="{CC98C053-366A-41E7-A56B-5C091ECCA4CC}" dt="2024-07-08T06:49:41.873" v="902" actId="962"/>
          <ac:picMkLst>
            <pc:docMk/>
            <pc:sldMk cId="1647427301" sldId="460"/>
            <ac:picMk id="6" creationId="{D3793D7E-A52A-C7AB-0AA7-069CBABEE192}"/>
          </ac:picMkLst>
        </pc:picChg>
      </pc:sldChg>
      <pc:sldChg chg="new del">
        <pc:chgData name="Sini Hemming" userId="b1aebde7-0fc2-4541-9cd1-ca9af926869f" providerId="ADAL" clId="{CC98C053-366A-41E7-A56B-5C091ECCA4CC}" dt="2024-07-08T08:17:41.657" v="2003" actId="2696"/>
        <pc:sldMkLst>
          <pc:docMk/>
          <pc:sldMk cId="65378585" sldId="461"/>
        </pc:sldMkLst>
      </pc:sldChg>
      <pc:sldChg chg="modSp new mod modAnim modNotesTx">
        <pc:chgData name="Sini Hemming" userId="b1aebde7-0fc2-4541-9cd1-ca9af926869f" providerId="ADAL" clId="{CC98C053-366A-41E7-A56B-5C091ECCA4CC}" dt="2024-07-10T08:43:42.187" v="3880" actId="2711"/>
        <pc:sldMkLst>
          <pc:docMk/>
          <pc:sldMk cId="2528153222" sldId="461"/>
        </pc:sldMkLst>
        <pc:spChg chg="mod">
          <ac:chgData name="Sini Hemming" userId="b1aebde7-0fc2-4541-9cd1-ca9af926869f" providerId="ADAL" clId="{CC98C053-366A-41E7-A56B-5C091ECCA4CC}" dt="2024-07-10T08:43:42.187" v="3880" actId="2711"/>
          <ac:spMkLst>
            <pc:docMk/>
            <pc:sldMk cId="2528153222" sldId="461"/>
            <ac:spMk id="2" creationId="{353BD0B6-A3BA-2B8D-C148-82150A245A10}"/>
          </ac:spMkLst>
        </pc:spChg>
        <pc:spChg chg="mod">
          <ac:chgData name="Sini Hemming" userId="b1aebde7-0fc2-4541-9cd1-ca9af926869f" providerId="ADAL" clId="{CC98C053-366A-41E7-A56B-5C091ECCA4CC}" dt="2024-07-10T08:43:37.600" v="3879" actId="2711"/>
          <ac:spMkLst>
            <pc:docMk/>
            <pc:sldMk cId="2528153222" sldId="461"/>
            <ac:spMk id="3" creationId="{196379DD-468E-C498-196E-6528E206BBF7}"/>
          </ac:spMkLst>
        </pc:spChg>
      </pc:sldChg>
      <pc:sldChg chg="new del">
        <pc:chgData name="Sini Hemming" userId="b1aebde7-0fc2-4541-9cd1-ca9af926869f" providerId="ADAL" clId="{CC98C053-366A-41E7-A56B-5C091ECCA4CC}" dt="2024-07-10T05:45:54.721" v="2445" actId="47"/>
        <pc:sldMkLst>
          <pc:docMk/>
          <pc:sldMk cId="1264304236" sldId="462"/>
        </pc:sldMkLst>
      </pc:sldChg>
      <pc:sldChg chg="addSp delSp modSp new mod ord modClrScheme chgLayout modNotesTx">
        <pc:chgData name="Sini Hemming" userId="b1aebde7-0fc2-4541-9cd1-ca9af926869f" providerId="ADAL" clId="{CC98C053-366A-41E7-A56B-5C091ECCA4CC}" dt="2024-08-12T12:21:43.222" v="3926" actId="20577"/>
        <pc:sldMkLst>
          <pc:docMk/>
          <pc:sldMk cId="1792813621" sldId="462"/>
        </pc:sldMkLst>
        <pc:spChg chg="mod ord">
          <ac:chgData name="Sini Hemming" userId="b1aebde7-0fc2-4541-9cd1-ca9af926869f" providerId="ADAL" clId="{CC98C053-366A-41E7-A56B-5C091ECCA4CC}" dt="2024-07-10T07:04:27.775" v="3313" actId="700"/>
          <ac:spMkLst>
            <pc:docMk/>
            <pc:sldMk cId="1792813621" sldId="462"/>
            <ac:spMk id="2" creationId="{1E344B46-312C-07A7-6C28-C300A262DC2A}"/>
          </ac:spMkLst>
        </pc:spChg>
        <pc:spChg chg="mod ord">
          <ac:chgData name="Sini Hemming" userId="b1aebde7-0fc2-4541-9cd1-ca9af926869f" providerId="ADAL" clId="{CC98C053-366A-41E7-A56B-5C091ECCA4CC}" dt="2024-08-12T12:21:43.222" v="3926" actId="20577"/>
          <ac:spMkLst>
            <pc:docMk/>
            <pc:sldMk cId="1792813621" sldId="462"/>
            <ac:spMk id="3" creationId="{FD0D7568-4D26-1D27-4F30-CE823CDE721F}"/>
          </ac:spMkLst>
        </pc:spChg>
        <pc:spChg chg="del mod ord">
          <ac:chgData name="Sini Hemming" userId="b1aebde7-0fc2-4541-9cd1-ca9af926869f" providerId="ADAL" clId="{CC98C053-366A-41E7-A56B-5C091ECCA4CC}" dt="2024-07-10T07:04:27.775" v="3313" actId="700"/>
          <ac:spMkLst>
            <pc:docMk/>
            <pc:sldMk cId="1792813621" sldId="462"/>
            <ac:spMk id="4" creationId="{04B34084-A19D-26C9-6F89-37B1447BA42C}"/>
          </ac:spMkLst>
        </pc:spChg>
        <pc:spChg chg="del mod ord">
          <ac:chgData name="Sini Hemming" userId="b1aebde7-0fc2-4541-9cd1-ca9af926869f" providerId="ADAL" clId="{CC98C053-366A-41E7-A56B-5C091ECCA4CC}" dt="2024-07-10T07:04:27.775" v="3313" actId="700"/>
          <ac:spMkLst>
            <pc:docMk/>
            <pc:sldMk cId="1792813621" sldId="462"/>
            <ac:spMk id="5" creationId="{9FFB1F85-195A-8C61-0250-A155483ACF0F}"/>
          </ac:spMkLst>
        </pc:spChg>
        <pc:spChg chg="add del mod ord">
          <ac:chgData name="Sini Hemming" userId="b1aebde7-0fc2-4541-9cd1-ca9af926869f" providerId="ADAL" clId="{CC98C053-366A-41E7-A56B-5C091ECCA4CC}" dt="2024-07-10T07:07:46.733" v="3314" actId="931"/>
          <ac:spMkLst>
            <pc:docMk/>
            <pc:sldMk cId="1792813621" sldId="462"/>
            <ac:spMk id="6" creationId="{FC35370A-7A2E-B702-1406-E4B71321AE0E}"/>
          </ac:spMkLst>
        </pc:spChg>
        <pc:spChg chg="add del mod ord">
          <ac:chgData name="Sini Hemming" userId="b1aebde7-0fc2-4541-9cd1-ca9af926869f" providerId="ADAL" clId="{CC98C053-366A-41E7-A56B-5C091ECCA4CC}" dt="2024-07-10T07:07:54.796" v="3317" actId="931"/>
          <ac:spMkLst>
            <pc:docMk/>
            <pc:sldMk cId="1792813621" sldId="462"/>
            <ac:spMk id="7" creationId="{D2678CC6-152E-D801-D70E-76C30BAA53A1}"/>
          </ac:spMkLst>
        </pc:spChg>
        <pc:spChg chg="add mod">
          <ac:chgData name="Sini Hemming" userId="b1aebde7-0fc2-4541-9cd1-ca9af926869f" providerId="ADAL" clId="{CC98C053-366A-41E7-A56B-5C091ECCA4CC}" dt="2024-07-10T07:12:44.319" v="3527" actId="1076"/>
          <ac:spMkLst>
            <pc:docMk/>
            <pc:sldMk cId="1792813621" sldId="462"/>
            <ac:spMk id="14" creationId="{71F1D1DB-82DB-8F86-F987-6971A0C88A9B}"/>
          </ac:spMkLst>
        </pc:spChg>
        <pc:picChg chg="add mod">
          <ac:chgData name="Sini Hemming" userId="b1aebde7-0fc2-4541-9cd1-ca9af926869f" providerId="ADAL" clId="{CC98C053-366A-41E7-A56B-5C091ECCA4CC}" dt="2024-07-10T07:13:31.796" v="3529" actId="1076"/>
          <ac:picMkLst>
            <pc:docMk/>
            <pc:sldMk cId="1792813621" sldId="462"/>
            <ac:picMk id="9" creationId="{727D59EC-44EB-D56D-8E92-777936C04240}"/>
          </ac:picMkLst>
        </pc:picChg>
        <pc:picChg chg="add mod">
          <ac:chgData name="Sini Hemming" userId="b1aebde7-0fc2-4541-9cd1-ca9af926869f" providerId="ADAL" clId="{CC98C053-366A-41E7-A56B-5C091ECCA4CC}" dt="2024-07-10T07:10:05.111" v="3394" actId="1076"/>
          <ac:picMkLst>
            <pc:docMk/>
            <pc:sldMk cId="1792813621" sldId="462"/>
            <ac:picMk id="11" creationId="{C5DFD858-126D-0719-740B-38CC90A138E3}"/>
          </ac:picMkLst>
        </pc:picChg>
        <pc:picChg chg="add del mod">
          <ac:chgData name="Sini Hemming" userId="b1aebde7-0fc2-4541-9cd1-ca9af926869f" providerId="ADAL" clId="{CC98C053-366A-41E7-A56B-5C091ECCA4CC}" dt="2024-07-10T07:08:12.970" v="3323" actId="478"/>
          <ac:picMkLst>
            <pc:docMk/>
            <pc:sldMk cId="1792813621" sldId="462"/>
            <ac:picMk id="13" creationId="{572DE251-7A76-53E4-1412-D351FA42FFD0}"/>
          </ac:picMkLst>
        </pc:picChg>
        <pc:picChg chg="add mod">
          <ac:chgData name="Sini Hemming" userId="b1aebde7-0fc2-4541-9cd1-ca9af926869f" providerId="ADAL" clId="{CC98C053-366A-41E7-A56B-5C091ECCA4CC}" dt="2024-07-10T07:10:09.054" v="3395" actId="1076"/>
          <ac:picMkLst>
            <pc:docMk/>
            <pc:sldMk cId="1792813621" sldId="462"/>
            <ac:picMk id="16" creationId="{EE5FDF55-F9C9-3A13-D385-06429D97B7FB}"/>
          </ac:picMkLst>
        </pc:picChg>
      </pc:sldChg>
    </pc:docChg>
  </pc:docChgLst>
  <pc:docChgLst>
    <pc:chgData name="Sini Hemming" userId="b1aebde7-0fc2-4541-9cd1-ca9af926869f" providerId="ADAL" clId="{8EAFC596-5D2C-4661-AFE6-4354DA0F6A58}"/>
    <pc:docChg chg="custSel modSld sldOrd">
      <pc:chgData name="Sini Hemming" userId="b1aebde7-0fc2-4541-9cd1-ca9af926869f" providerId="ADAL" clId="{8EAFC596-5D2C-4661-AFE6-4354DA0F6A58}" dt="2024-03-18T09:02:07.815" v="178" actId="20577"/>
      <pc:docMkLst>
        <pc:docMk/>
      </pc:docMkLst>
      <pc:sldChg chg="modSp mod">
        <pc:chgData name="Sini Hemming" userId="b1aebde7-0fc2-4541-9cd1-ca9af926869f" providerId="ADAL" clId="{8EAFC596-5D2C-4661-AFE6-4354DA0F6A58}" dt="2024-03-18T09:02:07.815" v="178" actId="20577"/>
        <pc:sldMkLst>
          <pc:docMk/>
          <pc:sldMk cId="2903314887" sldId="256"/>
        </pc:sldMkLst>
        <pc:spChg chg="mod">
          <ac:chgData name="Sini Hemming" userId="b1aebde7-0fc2-4541-9cd1-ca9af926869f" providerId="ADAL" clId="{8EAFC596-5D2C-4661-AFE6-4354DA0F6A58}" dt="2024-03-18T09:02:07.815" v="178" actId="20577"/>
          <ac:spMkLst>
            <pc:docMk/>
            <pc:sldMk cId="2903314887" sldId="256"/>
            <ac:spMk id="5" creationId="{88F5D987-70CD-9548-A4F1-1BCBCCDF5A87}"/>
          </ac:spMkLst>
        </pc:spChg>
      </pc:sldChg>
      <pc:sldChg chg="addSp delSp modSp mod">
        <pc:chgData name="Sini Hemming" userId="b1aebde7-0fc2-4541-9cd1-ca9af926869f" providerId="ADAL" clId="{8EAFC596-5D2C-4661-AFE6-4354DA0F6A58}" dt="2024-03-14T12:41:39.697" v="123" actId="962"/>
        <pc:sldMkLst>
          <pc:docMk/>
          <pc:sldMk cId="2985361237" sldId="284"/>
        </pc:sldMkLst>
        <pc:spChg chg="add del mod">
          <ac:chgData name="Sini Hemming" userId="b1aebde7-0fc2-4541-9cd1-ca9af926869f" providerId="ADAL" clId="{8EAFC596-5D2C-4661-AFE6-4354DA0F6A58}" dt="2024-03-14T12:41:38.187" v="121" actId="931"/>
          <ac:spMkLst>
            <pc:docMk/>
            <pc:sldMk cId="2985361237" sldId="284"/>
            <ac:spMk id="4" creationId="{502A09A7-B794-643A-CF6D-2F32B49965E8}"/>
          </ac:spMkLst>
        </pc:spChg>
        <pc:picChg chg="del">
          <ac:chgData name="Sini Hemming" userId="b1aebde7-0fc2-4541-9cd1-ca9af926869f" providerId="ADAL" clId="{8EAFC596-5D2C-4661-AFE6-4354DA0F6A58}" dt="2024-03-14T12:41:33.701" v="120" actId="478"/>
          <ac:picMkLst>
            <pc:docMk/>
            <pc:sldMk cId="2985361237" sldId="284"/>
            <ac:picMk id="5" creationId="{4EC1E2FC-A7D2-471F-8151-4EC488D8462F}"/>
          </ac:picMkLst>
        </pc:picChg>
        <pc:picChg chg="add mod">
          <ac:chgData name="Sini Hemming" userId="b1aebde7-0fc2-4541-9cd1-ca9af926869f" providerId="ADAL" clId="{8EAFC596-5D2C-4661-AFE6-4354DA0F6A58}" dt="2024-03-14T12:41:39.697" v="123" actId="962"/>
          <ac:picMkLst>
            <pc:docMk/>
            <pc:sldMk cId="2985361237" sldId="284"/>
            <ac:picMk id="7" creationId="{0F8BC728-82F3-1435-5255-1276246AEA2D}"/>
          </ac:picMkLst>
        </pc:picChg>
      </pc:sldChg>
      <pc:sldChg chg="mod modShow">
        <pc:chgData name="Sini Hemming" userId="b1aebde7-0fc2-4541-9cd1-ca9af926869f" providerId="ADAL" clId="{8EAFC596-5D2C-4661-AFE6-4354DA0F6A58}" dt="2024-03-14T12:42:20.691" v="135" actId="729"/>
        <pc:sldMkLst>
          <pc:docMk/>
          <pc:sldMk cId="1875089658" sldId="290"/>
        </pc:sldMkLst>
      </pc:sldChg>
      <pc:sldChg chg="mod modShow">
        <pc:chgData name="Sini Hemming" userId="b1aebde7-0fc2-4541-9cd1-ca9af926869f" providerId="ADAL" clId="{8EAFC596-5D2C-4661-AFE6-4354DA0F6A58}" dt="2024-03-14T12:42:19.368" v="134" actId="729"/>
        <pc:sldMkLst>
          <pc:docMk/>
          <pc:sldMk cId="1279116701" sldId="291"/>
        </pc:sldMkLst>
      </pc:sldChg>
      <pc:sldChg chg="mod modShow">
        <pc:chgData name="Sini Hemming" userId="b1aebde7-0fc2-4541-9cd1-ca9af926869f" providerId="ADAL" clId="{8EAFC596-5D2C-4661-AFE6-4354DA0F6A58}" dt="2024-03-14T12:42:10.252" v="130" actId="729"/>
        <pc:sldMkLst>
          <pc:docMk/>
          <pc:sldMk cId="2848488394" sldId="293"/>
        </pc:sldMkLst>
      </pc:sldChg>
      <pc:sldChg chg="ord">
        <pc:chgData name="Sini Hemming" userId="b1aebde7-0fc2-4541-9cd1-ca9af926869f" providerId="ADAL" clId="{8EAFC596-5D2C-4661-AFE6-4354DA0F6A58}" dt="2024-03-14T12:42:31.909" v="137"/>
        <pc:sldMkLst>
          <pc:docMk/>
          <pc:sldMk cId="2952231363" sldId="357"/>
        </pc:sldMkLst>
      </pc:sldChg>
      <pc:sldChg chg="mod modShow">
        <pc:chgData name="Sini Hemming" userId="b1aebde7-0fc2-4541-9cd1-ca9af926869f" providerId="ADAL" clId="{8EAFC596-5D2C-4661-AFE6-4354DA0F6A58}" dt="2024-03-14T12:41:47.679" v="124" actId="729"/>
        <pc:sldMkLst>
          <pc:docMk/>
          <pc:sldMk cId="2293422955" sldId="387"/>
        </pc:sldMkLst>
      </pc:sldChg>
      <pc:sldChg chg="addSp delSp modSp mod modShow">
        <pc:chgData name="Sini Hemming" userId="b1aebde7-0fc2-4541-9cd1-ca9af926869f" providerId="ADAL" clId="{8EAFC596-5D2C-4661-AFE6-4354DA0F6A58}" dt="2024-03-14T12:42:03.799" v="126" actId="729"/>
        <pc:sldMkLst>
          <pc:docMk/>
          <pc:sldMk cId="3068220894" sldId="390"/>
        </pc:sldMkLst>
        <pc:spChg chg="add del mod">
          <ac:chgData name="Sini Hemming" userId="b1aebde7-0fc2-4541-9cd1-ca9af926869f" providerId="ADAL" clId="{8EAFC596-5D2C-4661-AFE6-4354DA0F6A58}" dt="2024-03-14T07:16:52.706" v="32" actId="478"/>
          <ac:spMkLst>
            <pc:docMk/>
            <pc:sldMk cId="3068220894" sldId="390"/>
            <ac:spMk id="2" creationId="{AA923299-773E-1EFF-C4FE-B5AE3CE007C2}"/>
          </ac:spMkLst>
        </pc:spChg>
        <pc:picChg chg="mod">
          <ac:chgData name="Sini Hemming" userId="b1aebde7-0fc2-4541-9cd1-ca9af926869f" providerId="ADAL" clId="{8EAFC596-5D2C-4661-AFE6-4354DA0F6A58}" dt="2024-03-14T07:16:59.791" v="33" actId="1076"/>
          <ac:picMkLst>
            <pc:docMk/>
            <pc:sldMk cId="3068220894" sldId="390"/>
            <ac:picMk id="3" creationId="{D851E46E-2554-4A1F-9C88-C3CA9DB2E514}"/>
          </ac:picMkLst>
        </pc:picChg>
        <pc:picChg chg="del">
          <ac:chgData name="Sini Hemming" userId="b1aebde7-0fc2-4541-9cd1-ca9af926869f" providerId="ADAL" clId="{8EAFC596-5D2C-4661-AFE6-4354DA0F6A58}" dt="2024-03-14T07:16:47.199" v="31" actId="478"/>
          <ac:picMkLst>
            <pc:docMk/>
            <pc:sldMk cId="3068220894" sldId="390"/>
            <ac:picMk id="8" creationId="{E22E9C5F-383C-4FD6-97C4-F72E853906F9}"/>
          </ac:picMkLst>
        </pc:picChg>
      </pc:sldChg>
      <pc:sldChg chg="addSp delSp modSp mod modShow">
        <pc:chgData name="Sini Hemming" userId="b1aebde7-0fc2-4541-9cd1-ca9af926869f" providerId="ADAL" clId="{8EAFC596-5D2C-4661-AFE6-4354DA0F6A58}" dt="2024-03-14T12:42:05.293" v="127" actId="729"/>
        <pc:sldMkLst>
          <pc:docMk/>
          <pc:sldMk cId="215290905" sldId="391"/>
        </pc:sldMkLst>
        <pc:picChg chg="del">
          <ac:chgData name="Sini Hemming" userId="b1aebde7-0fc2-4541-9cd1-ca9af926869f" providerId="ADAL" clId="{8EAFC596-5D2C-4661-AFE6-4354DA0F6A58}" dt="2024-03-14T07:15:25.632" v="17" actId="478"/>
          <ac:picMkLst>
            <pc:docMk/>
            <pc:sldMk cId="215290905" sldId="391"/>
            <ac:picMk id="3" creationId="{43704955-1F85-42F5-AE86-68095960A4E2}"/>
          </ac:picMkLst>
        </pc:picChg>
        <pc:picChg chg="add mod">
          <ac:chgData name="Sini Hemming" userId="b1aebde7-0fc2-4541-9cd1-ca9af926869f" providerId="ADAL" clId="{8EAFC596-5D2C-4661-AFE6-4354DA0F6A58}" dt="2024-03-14T07:16:13.774" v="24" actId="1076"/>
          <ac:picMkLst>
            <pc:docMk/>
            <pc:sldMk cId="215290905" sldId="391"/>
            <ac:picMk id="8" creationId="{6216659C-4CC3-027B-A5B4-84834700185F}"/>
          </ac:picMkLst>
        </pc:picChg>
      </pc:sldChg>
      <pc:sldChg chg="addSp delSp modSp mod modShow">
        <pc:chgData name="Sini Hemming" userId="b1aebde7-0fc2-4541-9cd1-ca9af926869f" providerId="ADAL" clId="{8EAFC596-5D2C-4661-AFE6-4354DA0F6A58}" dt="2024-03-14T12:42:06.711" v="128" actId="729"/>
        <pc:sldMkLst>
          <pc:docMk/>
          <pc:sldMk cId="2892015664" sldId="392"/>
        </pc:sldMkLst>
        <pc:picChg chg="del">
          <ac:chgData name="Sini Hemming" userId="b1aebde7-0fc2-4541-9cd1-ca9af926869f" providerId="ADAL" clId="{8EAFC596-5D2C-4661-AFE6-4354DA0F6A58}" dt="2024-03-14T07:20:09.919" v="35" actId="478"/>
          <ac:picMkLst>
            <pc:docMk/>
            <pc:sldMk cId="2892015664" sldId="392"/>
            <ac:picMk id="3" creationId="{69FC4D02-1916-4059-BF69-D61EE91C7EDF}"/>
          </ac:picMkLst>
        </pc:picChg>
        <pc:picChg chg="add mod">
          <ac:chgData name="Sini Hemming" userId="b1aebde7-0fc2-4541-9cd1-ca9af926869f" providerId="ADAL" clId="{8EAFC596-5D2C-4661-AFE6-4354DA0F6A58}" dt="2024-03-14T07:20:48.609" v="44" actId="1076"/>
          <ac:picMkLst>
            <pc:docMk/>
            <pc:sldMk cId="2892015664" sldId="392"/>
            <ac:picMk id="8" creationId="{C49F4816-C3F2-EF34-AC1A-AB7CFDF88240}"/>
          </ac:picMkLst>
        </pc:picChg>
        <pc:picChg chg="del">
          <ac:chgData name="Sini Hemming" userId="b1aebde7-0fc2-4541-9cd1-ca9af926869f" providerId="ADAL" clId="{8EAFC596-5D2C-4661-AFE6-4354DA0F6A58}" dt="2024-03-14T07:20:07.674" v="34" actId="478"/>
          <ac:picMkLst>
            <pc:docMk/>
            <pc:sldMk cId="2892015664" sldId="392"/>
            <ac:picMk id="9" creationId="{04E20CB8-E031-481E-BDB7-E7DF6DF3CB9F}"/>
          </ac:picMkLst>
        </pc:picChg>
      </pc:sldChg>
      <pc:sldChg chg="addSp delSp modSp mod modShow">
        <pc:chgData name="Sini Hemming" userId="b1aebde7-0fc2-4541-9cd1-ca9af926869f" providerId="ADAL" clId="{8EAFC596-5D2C-4661-AFE6-4354DA0F6A58}" dt="2024-03-14T12:42:12.330" v="131" actId="729"/>
        <pc:sldMkLst>
          <pc:docMk/>
          <pc:sldMk cId="3979846281" sldId="394"/>
        </pc:sldMkLst>
        <pc:picChg chg="del">
          <ac:chgData name="Sini Hemming" userId="b1aebde7-0fc2-4541-9cd1-ca9af926869f" providerId="ADAL" clId="{8EAFC596-5D2C-4661-AFE6-4354DA0F6A58}" dt="2024-03-14T07:21:34.372" v="51" actId="478"/>
          <ac:picMkLst>
            <pc:docMk/>
            <pc:sldMk cId="3979846281" sldId="394"/>
            <ac:picMk id="3" creationId="{D5F352E1-C7A6-4912-A2D7-9AD6FCE6E0D6}"/>
          </ac:picMkLst>
        </pc:picChg>
        <pc:picChg chg="mod">
          <ac:chgData name="Sini Hemming" userId="b1aebde7-0fc2-4541-9cd1-ca9af926869f" providerId="ADAL" clId="{8EAFC596-5D2C-4661-AFE6-4354DA0F6A58}" dt="2024-03-14T07:22:11.306" v="60" actId="1076"/>
          <ac:picMkLst>
            <pc:docMk/>
            <pc:sldMk cId="3979846281" sldId="394"/>
            <ac:picMk id="7" creationId="{88CA7608-1E17-4A3E-9CCB-FBB7F5762235}"/>
          </ac:picMkLst>
        </pc:picChg>
        <pc:picChg chg="add mod">
          <ac:chgData name="Sini Hemming" userId="b1aebde7-0fc2-4541-9cd1-ca9af926869f" providerId="ADAL" clId="{8EAFC596-5D2C-4661-AFE6-4354DA0F6A58}" dt="2024-03-14T07:22:09.050" v="59" actId="1076"/>
          <ac:picMkLst>
            <pc:docMk/>
            <pc:sldMk cId="3979846281" sldId="394"/>
            <ac:picMk id="8" creationId="{75C8DAB9-36E5-367F-3CEA-89D005D268D9}"/>
          </ac:picMkLst>
        </pc:picChg>
      </pc:sldChg>
      <pc:sldChg chg="addSp delSp modSp mod modShow">
        <pc:chgData name="Sini Hemming" userId="b1aebde7-0fc2-4541-9cd1-ca9af926869f" providerId="ADAL" clId="{8EAFC596-5D2C-4661-AFE6-4354DA0F6A58}" dt="2024-03-14T12:42:15.354" v="132" actId="729"/>
        <pc:sldMkLst>
          <pc:docMk/>
          <pc:sldMk cId="3192491200" sldId="396"/>
        </pc:sldMkLst>
        <pc:spChg chg="add del mod">
          <ac:chgData name="Sini Hemming" userId="b1aebde7-0fc2-4541-9cd1-ca9af926869f" providerId="ADAL" clId="{8EAFC596-5D2C-4661-AFE6-4354DA0F6A58}" dt="2024-03-14T07:22:29.490" v="65" actId="478"/>
          <ac:spMkLst>
            <pc:docMk/>
            <pc:sldMk cId="3192491200" sldId="396"/>
            <ac:spMk id="2" creationId="{8DCC51F1-2436-AB6F-ED1E-9583869F967E}"/>
          </ac:spMkLst>
        </pc:spChg>
        <pc:spChg chg="mod">
          <ac:chgData name="Sini Hemming" userId="b1aebde7-0fc2-4541-9cd1-ca9af926869f" providerId="ADAL" clId="{8EAFC596-5D2C-4661-AFE6-4354DA0F6A58}" dt="2024-03-14T07:22:44.312" v="81" actId="20577"/>
          <ac:spMkLst>
            <pc:docMk/>
            <pc:sldMk cId="3192491200" sldId="396"/>
            <ac:spMk id="5" creationId="{CFD30B9A-D018-442E-A711-517385356455}"/>
          </ac:spMkLst>
        </pc:spChg>
        <pc:picChg chg="del">
          <ac:chgData name="Sini Hemming" userId="b1aebde7-0fc2-4541-9cd1-ca9af926869f" providerId="ADAL" clId="{8EAFC596-5D2C-4661-AFE6-4354DA0F6A58}" dt="2024-03-14T07:22:24.434" v="63" actId="478"/>
          <ac:picMkLst>
            <pc:docMk/>
            <pc:sldMk cId="3192491200" sldId="396"/>
            <ac:picMk id="3" creationId="{A2C98EC4-BE53-4CCD-8B5D-74036AD2B821}"/>
          </ac:picMkLst>
        </pc:picChg>
        <pc:picChg chg="del">
          <ac:chgData name="Sini Hemming" userId="b1aebde7-0fc2-4541-9cd1-ca9af926869f" providerId="ADAL" clId="{8EAFC596-5D2C-4661-AFE6-4354DA0F6A58}" dt="2024-03-14T07:22:30.718" v="66" actId="478"/>
          <ac:picMkLst>
            <pc:docMk/>
            <pc:sldMk cId="3192491200" sldId="396"/>
            <ac:picMk id="7" creationId="{CD6CE0E3-B592-420A-8AC4-230C409995AF}"/>
          </ac:picMkLst>
        </pc:picChg>
      </pc:sldChg>
      <pc:sldChg chg="addSp delSp modSp mod">
        <pc:chgData name="Sini Hemming" userId="b1aebde7-0fc2-4541-9cd1-ca9af926869f" providerId="ADAL" clId="{8EAFC596-5D2C-4661-AFE6-4354DA0F6A58}" dt="2024-03-14T12:41:18.534" v="119" actId="14100"/>
        <pc:sldMkLst>
          <pc:docMk/>
          <pc:sldMk cId="2128838544" sldId="399"/>
        </pc:sldMkLst>
        <pc:spChg chg="mod">
          <ac:chgData name="Sini Hemming" userId="b1aebde7-0fc2-4541-9cd1-ca9af926869f" providerId="ADAL" clId="{8EAFC596-5D2C-4661-AFE6-4354DA0F6A58}" dt="2024-03-14T07:11:57.154" v="2" actId="20577"/>
          <ac:spMkLst>
            <pc:docMk/>
            <pc:sldMk cId="2128838544" sldId="399"/>
            <ac:spMk id="2" creationId="{8B709BF8-33BF-4D05-B405-5C0020D14FF8}"/>
          </ac:spMkLst>
        </pc:spChg>
        <pc:spChg chg="mod">
          <ac:chgData name="Sini Hemming" userId="b1aebde7-0fc2-4541-9cd1-ca9af926869f" providerId="ADAL" clId="{8EAFC596-5D2C-4661-AFE6-4354DA0F6A58}" dt="2024-03-14T07:25:28.696" v="96" actId="20577"/>
          <ac:spMkLst>
            <pc:docMk/>
            <pc:sldMk cId="2128838544" sldId="399"/>
            <ac:spMk id="3" creationId="{ADA17F0D-161A-4D27-B067-6E1826A36921}"/>
          </ac:spMkLst>
        </pc:spChg>
        <pc:picChg chg="add del mod">
          <ac:chgData name="Sini Hemming" userId="b1aebde7-0fc2-4541-9cd1-ca9af926869f" providerId="ADAL" clId="{8EAFC596-5D2C-4661-AFE6-4354DA0F6A58}" dt="2024-03-14T07:29:19.867" v="103" actId="478"/>
          <ac:picMkLst>
            <pc:docMk/>
            <pc:sldMk cId="2128838544" sldId="399"/>
            <ac:picMk id="6" creationId="{DF57FBC6-1CA9-A684-E21A-637405F302BA}"/>
          </ac:picMkLst>
        </pc:picChg>
        <pc:picChg chg="del">
          <ac:chgData name="Sini Hemming" userId="b1aebde7-0fc2-4541-9cd1-ca9af926869f" providerId="ADAL" clId="{8EAFC596-5D2C-4661-AFE6-4354DA0F6A58}" dt="2024-03-14T07:27:02.069" v="97" actId="478"/>
          <ac:picMkLst>
            <pc:docMk/>
            <pc:sldMk cId="2128838544" sldId="399"/>
            <ac:picMk id="7" creationId="{ABE8EB4D-13F8-4C08-9EBF-6B2557FBC976}"/>
          </ac:picMkLst>
        </pc:picChg>
        <pc:picChg chg="del">
          <ac:chgData name="Sini Hemming" userId="b1aebde7-0fc2-4541-9cd1-ca9af926869f" providerId="ADAL" clId="{8EAFC596-5D2C-4661-AFE6-4354DA0F6A58}" dt="2024-03-14T12:40:37.913" v="111" actId="478"/>
          <ac:picMkLst>
            <pc:docMk/>
            <pc:sldMk cId="2128838544" sldId="399"/>
            <ac:picMk id="9" creationId="{4BF3558A-559F-4B35-BF8F-B6FEF3B913DC}"/>
          </ac:picMkLst>
        </pc:picChg>
        <pc:picChg chg="add mod">
          <ac:chgData name="Sini Hemming" userId="b1aebde7-0fc2-4541-9cd1-ca9af926869f" providerId="ADAL" clId="{8EAFC596-5D2C-4661-AFE6-4354DA0F6A58}" dt="2024-03-14T12:41:18.534" v="119" actId="14100"/>
          <ac:picMkLst>
            <pc:docMk/>
            <pc:sldMk cId="2128838544" sldId="399"/>
            <ac:picMk id="10" creationId="{4DBFE944-0166-9D10-643E-2A32A2B36D03}"/>
          </ac:picMkLst>
        </pc:picChg>
        <pc:picChg chg="add mod modCrop">
          <ac:chgData name="Sini Hemming" userId="b1aebde7-0fc2-4541-9cd1-ca9af926869f" providerId="ADAL" clId="{8EAFC596-5D2C-4661-AFE6-4354DA0F6A58}" dt="2024-03-14T12:41:11.906" v="118" actId="14100"/>
          <ac:picMkLst>
            <pc:docMk/>
            <pc:sldMk cId="2128838544" sldId="399"/>
            <ac:picMk id="12" creationId="{86F65489-3EA3-B124-4925-68418B22598C}"/>
          </ac:picMkLst>
        </pc:picChg>
      </pc:sldChg>
      <pc:sldChg chg="mod modShow">
        <pc:chgData name="Sini Hemming" userId="b1aebde7-0fc2-4541-9cd1-ca9af926869f" providerId="ADAL" clId="{8EAFC596-5D2C-4661-AFE6-4354DA0F6A58}" dt="2024-03-14T06:56:27.663" v="0" actId="729"/>
        <pc:sldMkLst>
          <pc:docMk/>
          <pc:sldMk cId="479219956" sldId="400"/>
        </pc:sldMkLst>
      </pc:sldChg>
      <pc:sldChg chg="addSp delSp modSp mod modShow">
        <pc:chgData name="Sini Hemming" userId="b1aebde7-0fc2-4541-9cd1-ca9af926869f" providerId="ADAL" clId="{8EAFC596-5D2C-4661-AFE6-4354DA0F6A58}" dt="2024-03-14T12:41:52.273" v="125" actId="729"/>
        <pc:sldMkLst>
          <pc:docMk/>
          <pc:sldMk cId="485740061" sldId="401"/>
        </pc:sldMkLst>
        <pc:spChg chg="add del mod">
          <ac:chgData name="Sini Hemming" userId="b1aebde7-0fc2-4541-9cd1-ca9af926869f" providerId="ADAL" clId="{8EAFC596-5D2C-4661-AFE6-4354DA0F6A58}" dt="2024-03-14T07:13:31.293" v="5" actId="478"/>
          <ac:spMkLst>
            <pc:docMk/>
            <pc:sldMk cId="485740061" sldId="401"/>
            <ac:spMk id="2" creationId="{95F040EF-87C9-9328-1129-F7190C24BE2F}"/>
          </ac:spMkLst>
        </pc:spChg>
        <pc:picChg chg="mod">
          <ac:chgData name="Sini Hemming" userId="b1aebde7-0fc2-4541-9cd1-ca9af926869f" providerId="ADAL" clId="{8EAFC596-5D2C-4661-AFE6-4354DA0F6A58}" dt="2024-03-14T07:14:43.896" v="14" actId="14100"/>
          <ac:picMkLst>
            <pc:docMk/>
            <pc:sldMk cId="485740061" sldId="401"/>
            <ac:picMk id="3" creationId="{9BE7FA40-9E85-46D1-BE9F-5654F824A98C}"/>
          </ac:picMkLst>
        </pc:picChg>
        <pc:picChg chg="add del mod">
          <ac:chgData name="Sini Hemming" userId="b1aebde7-0fc2-4541-9cd1-ca9af926869f" providerId="ADAL" clId="{8EAFC596-5D2C-4661-AFE6-4354DA0F6A58}" dt="2024-03-14T07:16:19.948" v="25" actId="478"/>
          <ac:picMkLst>
            <pc:docMk/>
            <pc:sldMk cId="485740061" sldId="401"/>
            <ac:picMk id="7" creationId="{8DFBA079-8751-C0F4-EA1A-0061DBF28CDB}"/>
          </ac:picMkLst>
        </pc:picChg>
        <pc:picChg chg="del">
          <ac:chgData name="Sini Hemming" userId="b1aebde7-0fc2-4541-9cd1-ca9af926869f" providerId="ADAL" clId="{8EAFC596-5D2C-4661-AFE6-4354DA0F6A58}" dt="2024-03-14T07:13:04.558" v="3" actId="478"/>
          <ac:picMkLst>
            <pc:docMk/>
            <pc:sldMk cId="485740061" sldId="401"/>
            <ac:picMk id="8" creationId="{9659BBEE-AA26-4A88-BC03-AE1243F79BEA}"/>
          </ac:picMkLst>
        </pc:picChg>
        <pc:picChg chg="mod">
          <ac:chgData name="Sini Hemming" userId="b1aebde7-0fc2-4541-9cd1-ca9af926869f" providerId="ADAL" clId="{8EAFC596-5D2C-4661-AFE6-4354DA0F6A58}" dt="2024-03-14T07:14:47.516" v="16" actId="1076"/>
          <ac:picMkLst>
            <pc:docMk/>
            <pc:sldMk cId="485740061" sldId="401"/>
            <ac:picMk id="9" creationId="{370AFDB0-B409-4498-8A94-7DA40E78BD26}"/>
          </ac:picMkLst>
        </pc:picChg>
        <pc:picChg chg="del">
          <ac:chgData name="Sini Hemming" userId="b1aebde7-0fc2-4541-9cd1-ca9af926869f" providerId="ADAL" clId="{8EAFC596-5D2C-4661-AFE6-4354DA0F6A58}" dt="2024-03-14T07:13:45.586" v="6" actId="478"/>
          <ac:picMkLst>
            <pc:docMk/>
            <pc:sldMk cId="485740061" sldId="401"/>
            <ac:picMk id="10" creationId="{BD3BD42D-9592-4538-9558-752C21D722A3}"/>
          </ac:picMkLst>
        </pc:picChg>
        <pc:picChg chg="add mod">
          <ac:chgData name="Sini Hemming" userId="b1aebde7-0fc2-4541-9cd1-ca9af926869f" providerId="ADAL" clId="{8EAFC596-5D2C-4661-AFE6-4354DA0F6A58}" dt="2024-03-14T07:16:42.264" v="30" actId="1076"/>
          <ac:picMkLst>
            <pc:docMk/>
            <pc:sldMk cId="485740061" sldId="401"/>
            <ac:picMk id="13" creationId="{10EC8B1D-CF7D-0CA2-FD02-1A80DFB9438E}"/>
          </ac:picMkLst>
        </pc:picChg>
      </pc:sldChg>
      <pc:sldChg chg="addSp delSp modSp mod modShow">
        <pc:chgData name="Sini Hemming" userId="b1aebde7-0fc2-4541-9cd1-ca9af926869f" providerId="ADAL" clId="{8EAFC596-5D2C-4661-AFE6-4354DA0F6A58}" dt="2024-03-14T12:42:08.178" v="129" actId="729"/>
        <pc:sldMkLst>
          <pc:docMk/>
          <pc:sldMk cId="191235622" sldId="402"/>
        </pc:sldMkLst>
        <pc:picChg chg="add mod">
          <ac:chgData name="Sini Hemming" userId="b1aebde7-0fc2-4541-9cd1-ca9af926869f" providerId="ADAL" clId="{8EAFC596-5D2C-4661-AFE6-4354DA0F6A58}" dt="2024-03-14T07:22:18.464" v="62" actId="1076"/>
          <ac:picMkLst>
            <pc:docMk/>
            <pc:sldMk cId="191235622" sldId="402"/>
            <ac:picMk id="3" creationId="{E23627DA-24FE-6DF3-3A22-5FD5A3281079}"/>
          </ac:picMkLst>
        </pc:picChg>
        <pc:picChg chg="mod">
          <ac:chgData name="Sini Hemming" userId="b1aebde7-0fc2-4541-9cd1-ca9af926869f" providerId="ADAL" clId="{8EAFC596-5D2C-4661-AFE6-4354DA0F6A58}" dt="2024-03-14T07:22:14.902" v="61" actId="1076"/>
          <ac:picMkLst>
            <pc:docMk/>
            <pc:sldMk cId="191235622" sldId="402"/>
            <ac:picMk id="7" creationId="{0BBBFCF1-26D7-4A44-9C74-1FB1C32C62F1}"/>
          </ac:picMkLst>
        </pc:picChg>
        <pc:picChg chg="del">
          <ac:chgData name="Sini Hemming" userId="b1aebde7-0fc2-4541-9cd1-ca9af926869f" providerId="ADAL" clId="{8EAFC596-5D2C-4661-AFE6-4354DA0F6A58}" dt="2024-03-14T07:20:54.824" v="45" actId="478"/>
          <ac:picMkLst>
            <pc:docMk/>
            <pc:sldMk cId="191235622" sldId="402"/>
            <ac:picMk id="11" creationId="{F9DEE5F7-8BA7-4E5A-B235-B1D07D4F7A0B}"/>
          </ac:picMkLst>
        </pc:picChg>
      </pc:sldChg>
      <pc:sldChg chg="addSp delSp modSp mod modShow">
        <pc:chgData name="Sini Hemming" userId="b1aebde7-0fc2-4541-9cd1-ca9af926869f" providerId="ADAL" clId="{8EAFC596-5D2C-4661-AFE6-4354DA0F6A58}" dt="2024-03-14T12:42:18.171" v="133" actId="729"/>
        <pc:sldMkLst>
          <pc:docMk/>
          <pc:sldMk cId="2765946122" sldId="403"/>
        </pc:sldMkLst>
        <pc:spChg chg="add mod">
          <ac:chgData name="Sini Hemming" userId="b1aebde7-0fc2-4541-9cd1-ca9af926869f" providerId="ADAL" clId="{8EAFC596-5D2C-4661-AFE6-4354DA0F6A58}" dt="2024-03-14T07:22:53.918" v="82" actId="478"/>
          <ac:spMkLst>
            <pc:docMk/>
            <pc:sldMk cId="2765946122" sldId="403"/>
            <ac:spMk id="2" creationId="{4E18F268-310C-CB91-33B1-A24A433C4FC3}"/>
          </ac:spMkLst>
        </pc:spChg>
        <pc:picChg chg="del">
          <ac:chgData name="Sini Hemming" userId="b1aebde7-0fc2-4541-9cd1-ca9af926869f" providerId="ADAL" clId="{8EAFC596-5D2C-4661-AFE6-4354DA0F6A58}" dt="2024-03-14T07:22:53.918" v="82" actId="478"/>
          <ac:picMkLst>
            <pc:docMk/>
            <pc:sldMk cId="2765946122" sldId="403"/>
            <ac:picMk id="3" creationId="{0B922A3F-6385-4BF0-9262-DCC25001DE59}"/>
          </ac:picMkLst>
        </pc:picChg>
        <pc:picChg chg="del">
          <ac:chgData name="Sini Hemming" userId="b1aebde7-0fc2-4541-9cd1-ca9af926869f" providerId="ADAL" clId="{8EAFC596-5D2C-4661-AFE6-4354DA0F6A58}" dt="2024-03-14T07:24:45.251" v="83" actId="478"/>
          <ac:picMkLst>
            <pc:docMk/>
            <pc:sldMk cId="2765946122" sldId="403"/>
            <ac:picMk id="9" creationId="{429DC97B-8FC2-4C17-A20E-30EAD82F351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12.8.2024</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12.8.2024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1</a:t>
            </a:fld>
            <a:endParaRPr lang="fi-FI"/>
          </a:p>
        </p:txBody>
      </p:sp>
    </p:spTree>
    <p:extLst>
      <p:ext uri="{BB962C8B-B14F-4D97-AF65-F5344CB8AC3E}">
        <p14:creationId xmlns:p14="http://schemas.microsoft.com/office/powerpoint/2010/main" val="26505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Sådant som kommer i postlådan; tidningar, reklamblad, kuvert, magasin</a:t>
            </a:r>
          </a:p>
          <a:p>
            <a:r>
              <a:rPr lang="sv-SE" b="1" dirty="0"/>
              <a:t>Vart ska det föras? </a:t>
            </a:r>
            <a:r>
              <a:rPr lang="sv-SE" b="0" dirty="0"/>
              <a:t>Ek</a:t>
            </a:r>
            <a:r>
              <a:rPr lang="sv-SE" dirty="0"/>
              <a:t>opunkterna eller pappersinsamlingen hemma på gården</a:t>
            </a:r>
          </a:p>
          <a:p>
            <a:r>
              <a:rPr lang="sv-SE" b="1" dirty="0"/>
              <a:t>Återvinning: </a:t>
            </a:r>
            <a:r>
              <a:rPr lang="sv-SE" dirty="0"/>
              <a:t>Av papper gör man nya pappersprodukter så som tidningar och wc-papper</a:t>
            </a:r>
          </a:p>
          <a:p>
            <a:r>
              <a:rPr lang="sv-SE" b="1" dirty="0"/>
              <a:t>Lägg inte i pappersinsamlingen: </a:t>
            </a:r>
            <a:r>
              <a:rPr lang="sv-SE" dirty="0"/>
              <a:t>Papp, kartong, presentpapper</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237435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Alla metallförpackningar och föremål som till största delen består av metall.</a:t>
            </a:r>
          </a:p>
          <a:p>
            <a:r>
              <a:rPr lang="sv-SE" b="1" dirty="0"/>
              <a:t>Vart ska det föras? </a:t>
            </a:r>
            <a:r>
              <a:rPr lang="sv-SE" b="0" dirty="0"/>
              <a:t>Ek</a:t>
            </a:r>
            <a:r>
              <a:rPr lang="sv-SE" dirty="0"/>
              <a:t>opunkterna eller metallinsamlingen hemma på gården</a:t>
            </a:r>
          </a:p>
          <a:p>
            <a:r>
              <a:rPr lang="sv-SE" b="1" dirty="0"/>
              <a:t>Återvinning: </a:t>
            </a:r>
            <a:r>
              <a:rPr lang="sv-SE" dirty="0"/>
              <a:t>Av metall gör man nya metallprodukter, t.ex. cykelramar. Metall går att återvinnas hur många gånger som helst.</a:t>
            </a:r>
          </a:p>
          <a:p>
            <a:r>
              <a:rPr lang="sv-SE" b="1" dirty="0"/>
              <a:t>Lägg inte i metallinsamlingen: </a:t>
            </a:r>
            <a:r>
              <a:rPr lang="sv-SE" dirty="0"/>
              <a:t>Metallförpackningar med innehåll, t.ex. farligt avfall.</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4999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Ursköljda glasburkar och glasflaskor (utan pant)</a:t>
            </a:r>
          </a:p>
          <a:p>
            <a:r>
              <a:rPr lang="sv-SE" b="1" dirty="0"/>
              <a:t>Vart ska det föras? </a:t>
            </a:r>
            <a:r>
              <a:rPr lang="sv-SE" b="0" dirty="0"/>
              <a:t>Ek</a:t>
            </a:r>
            <a:r>
              <a:rPr lang="sv-SE" dirty="0"/>
              <a:t>opunkterna eller glasinsamlingen hemma</a:t>
            </a:r>
          </a:p>
          <a:p>
            <a:r>
              <a:rPr lang="sv-SE" b="1" dirty="0"/>
              <a:t>Återvinning: </a:t>
            </a:r>
            <a:r>
              <a:rPr lang="sv-SE" dirty="0"/>
              <a:t>Av returglas görs nya glasflaskor och –burkar.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glasinsamlingen:</a:t>
            </a:r>
            <a:r>
              <a:rPr lang="sv-SE" dirty="0"/>
              <a:t> Glasföremål, så som dricksglas, spegelglas, fönsterglas, porslin osv.</a:t>
            </a:r>
          </a:p>
        </p:txBody>
      </p:sp>
      <p:sp>
        <p:nvSpPr>
          <p:cNvPr id="4" name="Platshållare för bildnummer 3"/>
          <p:cNvSpPr>
            <a:spLocks noGrp="1"/>
          </p:cNvSpPr>
          <p:nvPr>
            <p:ph type="sldNum" sz="quarter" idx="5"/>
          </p:nvPr>
        </p:nvSpPr>
        <p:spPr/>
        <p:txBody>
          <a:bodyPr/>
          <a:lstStyle/>
          <a:p>
            <a:fld id="{E02595E0-6BCA-764C-8B8A-0C7D03E99EF2}" type="slidenum">
              <a:rPr lang="fi-FI" smtClean="0"/>
              <a:t>12</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Tomma och torra plastförpackningar. En förpackning har innehållit något när man köpt 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b="0" dirty="0"/>
              <a:t>Flera </a:t>
            </a:r>
            <a:r>
              <a:rPr lang="sv-SE" b="0" dirty="0" err="1"/>
              <a:t>Rinki</a:t>
            </a:r>
            <a:r>
              <a:rPr lang="sv-SE" b="0" dirty="0"/>
              <a:t>-ekopunkter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Återvinning: </a:t>
            </a:r>
            <a:r>
              <a:rPr lang="sv-SE" b="0" dirty="0"/>
              <a:t>Av plast görs bl.a. städredskap, byggmaterial och plastpåsar.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plastinsamlingen: </a:t>
            </a:r>
            <a:r>
              <a:rPr lang="sv-SE" b="0" dirty="0"/>
              <a:t>Smutsiga plastförpackningar. Andra </a:t>
            </a:r>
            <a:r>
              <a:rPr lang="sv-SE" dirty="0"/>
              <a:t>plastsaker så som tandborstar, plastleksaker, frysaskar osv. är blandavfall</a:t>
            </a:r>
          </a:p>
          <a:p>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386796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2"/>
                </a:solidFill>
                <a:latin typeface="Houschka Pro Light" panose="02000503030000020003" pitchFamily="2" charset="0"/>
              </a:rPr>
              <a:t>Av </a:t>
            </a:r>
            <a:r>
              <a:rPr lang="fi-FI" sz="1200" dirty="0" err="1">
                <a:solidFill>
                  <a:schemeClr val="tx2"/>
                </a:solidFill>
                <a:latin typeface="Houschka Pro Light" panose="02000503030000020003" pitchFamily="2" charset="0"/>
              </a:rPr>
              <a:t>återvinningsplast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tillverkas</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bl.a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plastpåsar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sopsäckar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husgeråd</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och</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byggmaterial</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Pantflaskor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och</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burkar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finns</a:t>
            </a:r>
            <a:r>
              <a:rPr lang="fi-FI" sz="1200" dirty="0">
                <a:solidFill>
                  <a:schemeClr val="tx2"/>
                </a:solidFill>
                <a:latin typeface="Houschka Pro Light" panose="02000503030000020003" pitchFamily="2" charset="0"/>
              </a:rPr>
              <a:t> för </a:t>
            </a:r>
            <a:r>
              <a:rPr lang="fi-FI" sz="1200" dirty="0" err="1">
                <a:solidFill>
                  <a:schemeClr val="tx2"/>
                </a:solidFill>
                <a:latin typeface="Houschka Pro Light" panose="02000503030000020003" pitchFamily="2" charset="0"/>
              </a:rPr>
              <a:t>att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materialet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ska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komma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tillbaka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återvinningen</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Över</a:t>
            </a:r>
            <a:r>
              <a:rPr lang="fi-FI" sz="1200" dirty="0">
                <a:solidFill>
                  <a:schemeClr val="tx2"/>
                </a:solidFill>
                <a:latin typeface="Houschka Pro Light" panose="02000503030000020003" pitchFamily="2" charset="0"/>
              </a:rPr>
              <a:t> 90 % av </a:t>
            </a:r>
            <a:r>
              <a:rPr lang="fi-FI" sz="1200" dirty="0" err="1">
                <a:solidFill>
                  <a:schemeClr val="tx2"/>
                </a:solidFill>
                <a:latin typeface="Houschka Pro Light" panose="02000503030000020003" pitchFamily="2" charset="0"/>
              </a:rPr>
              <a:t>panten</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cirkulerar</a:t>
            </a:r>
            <a:r>
              <a:rPr lang="fi-FI" sz="1200" dirty="0">
                <a:solidFill>
                  <a:schemeClr val="tx2"/>
                </a:solidFill>
                <a:latin typeface="Houschka Pro Light" panose="02000503030000020003"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2"/>
              </a:solidFill>
              <a:latin typeface="Houschka Pro Light" panose="02000503030000020003" pitchFamily="2" charset="0"/>
            </a:endParaRPr>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386144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Torra, rena och tillplattade förpackningar av kartong</a:t>
            </a:r>
          </a:p>
          <a:p>
            <a:r>
              <a:rPr lang="sv-SE" b="1" dirty="0"/>
              <a:t>Vart ska det föras? </a:t>
            </a:r>
            <a:r>
              <a:rPr lang="sv-SE" b="0" dirty="0" err="1"/>
              <a:t>Rinkis</a:t>
            </a:r>
            <a:r>
              <a:rPr lang="sv-SE" b="0" dirty="0"/>
              <a:t> ekopunkter eller kartonginsamling </a:t>
            </a:r>
            <a:r>
              <a:rPr lang="sv-SE" dirty="0"/>
              <a:t>hemma</a:t>
            </a:r>
          </a:p>
          <a:p>
            <a:r>
              <a:rPr lang="sv-SE" b="1" dirty="0"/>
              <a:t>Återvinning: </a:t>
            </a:r>
            <a:r>
              <a:rPr lang="sv-SE" b="0" dirty="0"/>
              <a:t>Av kartong görs nya kartongprodukter</a:t>
            </a:r>
          </a:p>
          <a:p>
            <a:r>
              <a:rPr lang="sv-SE" b="1" dirty="0"/>
              <a:t>Lägg inte i kartonginsamlingen: </a:t>
            </a:r>
            <a:r>
              <a:rPr lang="sv-SE" b="0" dirty="0"/>
              <a:t>Smutsig kartong</a:t>
            </a:r>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Sådant </a:t>
            </a:r>
            <a:r>
              <a:rPr lang="sv-SE" dirty="0"/>
              <a:t>som inte går att återvinna.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b="0" dirty="0"/>
              <a:t>T</a:t>
            </a:r>
            <a:r>
              <a:rPr lang="sv-SE" dirty="0"/>
              <a:t>unnan för blandavfall på egen gård.</a:t>
            </a:r>
          </a:p>
          <a:p>
            <a:r>
              <a:rPr lang="sv-SE" b="1" dirty="0"/>
              <a:t>Återvinning: </a:t>
            </a:r>
            <a:r>
              <a:rPr lang="sv-SE" b="0" dirty="0"/>
              <a:t>Återvinns som energi. Bränns vid </a:t>
            </a:r>
            <a:r>
              <a:rPr lang="sv-SE" b="0" dirty="0" err="1"/>
              <a:t>Westenergys</a:t>
            </a:r>
            <a:r>
              <a:rPr lang="sv-SE" b="0" dirty="0"/>
              <a:t> anläggning och blir till el och värme.</a:t>
            </a:r>
          </a:p>
          <a:p>
            <a:r>
              <a:rPr lang="sv-SE" b="1" dirty="0"/>
              <a:t>Lägg inte i blandavfallet: </a:t>
            </a:r>
            <a:r>
              <a:rPr lang="sv-SE" b="0" dirty="0"/>
              <a:t>Farligt avfall eller el- och elektronikprylar (förs till återvinningsstationen)</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16</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Små batterier och ackumulatorer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Ekopunkterna eller egen batteriholk på gården. Samlas även in vid alla affärer som säljer batterier.</a:t>
            </a:r>
          </a:p>
          <a:p>
            <a:r>
              <a:rPr lang="sv-SE" b="1" dirty="0"/>
              <a:t>Återvinning: </a:t>
            </a:r>
            <a:r>
              <a:rPr lang="sv-SE" b="0" dirty="0"/>
              <a:t>Metallerna återvinns och vissa ämnen används som gödsel vid jordbruk.</a:t>
            </a:r>
          </a:p>
          <a:p>
            <a:r>
              <a:rPr lang="sv-SE" b="1" dirty="0"/>
              <a:t>Lägg inte i batteri-insamlingen: </a:t>
            </a:r>
            <a:r>
              <a:rPr lang="sv-SE" b="0" dirty="0"/>
              <a:t>El och elektronikprylar (förs till återvinningsstationen)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
            </a:r>
            <a:r>
              <a:rPr lang="sv-SE" dirty="0"/>
              <a:t>Polerna tejpas för att undvika kortslutning och brand. Batterier är farligt avfall och ska sorteras separat.</a:t>
            </a:r>
          </a:p>
          <a:p>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17</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SE" b="0" dirty="0"/>
              <a:t>Alla el- och elektronikprylar som behövt el, batteri eller solenergi för att fungera. Även </a:t>
            </a:r>
            <a:r>
              <a:rPr lang="sv-SE" b="0" dirty="0" err="1"/>
              <a:t>led-lampor</a:t>
            </a:r>
            <a:endParaRPr lang="sv-SE" b="0" dirty="0"/>
          </a:p>
          <a:p>
            <a:pPr marL="0" indent="0">
              <a:buFont typeface="Arial" panose="020B0604020202020204" pitchFamily="34" charset="0"/>
              <a:buNone/>
            </a:pPr>
            <a:r>
              <a:rPr lang="sv-SE" b="1" dirty="0"/>
              <a:t>Vart ska det föras? </a:t>
            </a:r>
            <a:r>
              <a:rPr lang="sv-SE" b="0" dirty="0"/>
              <a:t>Återvinningsstation eller affär som säljer elektronik</a:t>
            </a:r>
            <a:endParaRPr lang="sv-SE" dirty="0"/>
          </a:p>
          <a:p>
            <a:r>
              <a:rPr lang="sv-SE" b="1" dirty="0"/>
              <a:t>Återvinning: </a:t>
            </a:r>
            <a:r>
              <a:rPr lang="sv-SE" b="0" dirty="0"/>
              <a:t>Största delen av komponenterna och materialen går att återvinna och göra nya prylar av</a:t>
            </a:r>
          </a:p>
          <a:p>
            <a:r>
              <a:rPr lang="sv-SE" b="1" dirty="0"/>
              <a:t>Lägg inte bland el- och elektronik: </a:t>
            </a:r>
            <a:r>
              <a:rPr lang="sv-SE" b="0" dirty="0"/>
              <a:t>Batterier och ackumulatorer</a:t>
            </a:r>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18</a:t>
            </a:fld>
            <a:endParaRPr lang="fi-FI"/>
          </a:p>
        </p:txBody>
      </p:sp>
    </p:spTree>
    <p:extLst>
      <p:ext uri="{BB962C8B-B14F-4D97-AF65-F5344CB8AC3E}">
        <p14:creationId xmlns:p14="http://schemas.microsoft.com/office/powerpoint/2010/main" val="3142111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Char char="•"/>
            </a:pPr>
            <a:r>
              <a:rPr lang="sv-SE" b="1" dirty="0"/>
              <a:t>Vad hör hit? </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oljeavfall från fordons kylar-, broms- och kopplingsvätskor</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oljefilter och annat oljeavfall</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lösningsmedel såsom terpentin, aceton och lösningsmedelsbaserade rengöringsmedel, målarfärg, lack (även nagellack) och harts samt träskydds- och impregneringsmedel</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tryckkärl som innehåller eller har innehållit gas</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aerosolbehållare (drivgasbehållare, bland annat hårspray, deodoranter, raklödder)</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basiska rengörings- och tvättmedel</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bekämpnings- och desinfektionsmedel</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nyårstenn</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fotograferingskemikalier</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starka syror såsom svavelsyra</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asbestbaserat avfall (kräver särskild hantering, ska packas separat)</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tryckimpregnerat trä</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lysrör, kompaktlysrör och energisnåla lampor</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kvicksilvertermometrar</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överblivna läkemedel.</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Återvinningsstationerna</a:t>
            </a:r>
          </a:p>
          <a:p>
            <a:r>
              <a:rPr lang="sv-SE" b="1" dirty="0"/>
              <a:t>Återvinning: </a:t>
            </a:r>
            <a:r>
              <a:rPr lang="sv-SE" b="0" dirty="0"/>
              <a:t>Hanteras och oskadliggörs vid Fortum</a:t>
            </a:r>
          </a:p>
          <a:p>
            <a:r>
              <a:rPr lang="sv-SE" b="1" dirty="0"/>
              <a:t>Inte farligt avfall: </a:t>
            </a:r>
            <a:r>
              <a:rPr lang="sv-SE" b="0" dirty="0"/>
              <a:t>Tomma behållare av t.ex. hårspray och målfärg kan sorteras enligt förpackningen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
            </a:r>
            <a:r>
              <a:rPr lang="sv-SE" b="0" dirty="0"/>
              <a:t>Blanda inte olika farliga avfall! </a:t>
            </a:r>
            <a:r>
              <a:rPr lang="sv-SE" b="1" dirty="0"/>
              <a:t>OBS! </a:t>
            </a:r>
            <a:r>
              <a:rPr lang="sv-SE" b="0" dirty="0"/>
              <a:t>Gamla mediciner förs till apoteket.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19</a:t>
            </a:fld>
            <a:endParaRPr lang="fi-FI"/>
          </a:p>
        </p:txBody>
      </p:sp>
    </p:spTree>
    <p:extLst>
      <p:ext uri="{BB962C8B-B14F-4D97-AF65-F5344CB8AC3E}">
        <p14:creationId xmlns:p14="http://schemas.microsoft.com/office/powerpoint/2010/main" val="270776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Vad</a:t>
            </a:r>
            <a:r>
              <a:rPr lang="fi-FI" dirty="0"/>
              <a:t> </a:t>
            </a:r>
            <a:r>
              <a:rPr lang="fi-FI" dirty="0" err="1"/>
              <a:t>har</a:t>
            </a:r>
            <a:r>
              <a:rPr lang="fi-FI" dirty="0"/>
              <a:t> Stormossen för </a:t>
            </a:r>
            <a:r>
              <a:rPr lang="fi-FI" dirty="0" err="1"/>
              <a:t>uppgifter</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En </a:t>
            </a:r>
            <a:r>
              <a:rPr lang="fi-FI" dirty="0" err="1"/>
              <a:t>ekopunkt</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En </a:t>
            </a:r>
            <a:r>
              <a:rPr lang="fi-FI" dirty="0" err="1"/>
              <a:t>återvinningsstation</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err="1"/>
              <a:t>Stormossens</a:t>
            </a:r>
            <a:r>
              <a:rPr lang="fi-FI" dirty="0"/>
              <a:t> </a:t>
            </a:r>
            <a:r>
              <a:rPr lang="fi-FI" dirty="0" err="1"/>
              <a:t>biogasanläggning</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En </a:t>
            </a:r>
            <a:r>
              <a:rPr lang="fi-FI" dirty="0" err="1"/>
              <a:t>biogasbuss</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Minimossen</a:t>
            </a:r>
            <a:endParaRPr lang="sv-FI" dirty="0"/>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234583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sz="1200" b="1" dirty="0">
                <a:solidFill>
                  <a:schemeClr val="tx2"/>
                </a:solidFill>
                <a:latin typeface="Houschka Pro Light"/>
              </a:rPr>
              <a:t>Vad hör hit: </a:t>
            </a:r>
            <a:r>
              <a:rPr lang="sv-SE" sz="1200" dirty="0">
                <a:solidFill>
                  <a:schemeClr val="tx2"/>
                </a:solidFill>
                <a:latin typeface="Houschka Pro Light"/>
              </a:rPr>
              <a:t>rena och torra oanvändbara kläder och hemtextiler</a:t>
            </a:r>
          </a:p>
          <a:p>
            <a:r>
              <a:rPr lang="sv-SE" sz="1200" b="1" dirty="0">
                <a:solidFill>
                  <a:schemeClr val="tx2"/>
                </a:solidFill>
                <a:latin typeface="Houschka Pro Light"/>
              </a:rPr>
              <a:t>Vad hör inte hit: </a:t>
            </a:r>
            <a:r>
              <a:rPr lang="sv-SE" sz="1200" dirty="0">
                <a:solidFill>
                  <a:schemeClr val="tx2"/>
                </a:solidFill>
                <a:latin typeface="Houschka Pro Light"/>
              </a:rPr>
              <a:t>Underkläder, strumpor och strumpbyxor</a:t>
            </a:r>
          </a:p>
          <a:p>
            <a:r>
              <a:rPr lang="sv-SE" sz="1200" dirty="0">
                <a:solidFill>
                  <a:schemeClr val="tx2"/>
                </a:solidFill>
                <a:latin typeface="Houschka Pro Light"/>
              </a:rPr>
              <a:t>Dynor, täcken, vaddering, kramdjur</a:t>
            </a:r>
          </a:p>
          <a:p>
            <a:r>
              <a:rPr lang="sv-SE" sz="1200" dirty="0">
                <a:solidFill>
                  <a:schemeClr val="tx2"/>
                </a:solidFill>
                <a:latin typeface="Houschka Pro Light"/>
              </a:rPr>
              <a:t>Mattor, väskor, bälten, skor och regnkläder</a:t>
            </a:r>
          </a:p>
          <a:p>
            <a:r>
              <a:rPr lang="sv-SE" sz="1200" dirty="0">
                <a:solidFill>
                  <a:schemeClr val="tx2"/>
                </a:solidFill>
                <a:latin typeface="Houschka Pro Light"/>
              </a:rPr>
              <a:t>Fuktiga, mögliga, insektangripna eller kraftigt luktande textiler</a:t>
            </a:r>
          </a:p>
          <a:p>
            <a:r>
              <a:rPr lang="sv-SE" sz="1200" dirty="0">
                <a:solidFill>
                  <a:schemeClr val="tx2"/>
                </a:solidFill>
                <a:latin typeface="Houschka Pro Light"/>
              </a:rPr>
              <a:t>-&gt; Allt som inte hör läggs i blandavfallet</a:t>
            </a:r>
          </a:p>
          <a:p>
            <a:r>
              <a:rPr lang="sv-SE" sz="1200" b="1" dirty="0">
                <a:solidFill>
                  <a:schemeClr val="tx2"/>
                </a:solidFill>
                <a:latin typeface="Houschka Pro Light"/>
              </a:rPr>
              <a:t>Vart ska det föras: </a:t>
            </a:r>
            <a:r>
              <a:rPr lang="sv-SE" sz="1200" dirty="0">
                <a:solidFill>
                  <a:schemeClr val="tx2"/>
                </a:solidFill>
                <a:latin typeface="Houschka Pro Light"/>
              </a:rPr>
              <a:t>Till återvinningsstationen</a:t>
            </a:r>
          </a:p>
          <a:p>
            <a:r>
              <a:rPr lang="sv-SE" sz="1200" b="1" dirty="0">
                <a:solidFill>
                  <a:schemeClr val="tx2"/>
                </a:solidFill>
                <a:latin typeface="Houschka Pro Light"/>
              </a:rPr>
              <a:t>Återvinning: </a:t>
            </a:r>
            <a:r>
              <a:rPr lang="sv-SE" sz="1200" dirty="0">
                <a:solidFill>
                  <a:schemeClr val="tx2"/>
                </a:solidFill>
                <a:latin typeface="Houschka Pro Light"/>
              </a:rPr>
              <a:t>Textilfibrerna används vid framställning av nya textilprodukter, t.ex. </a:t>
            </a:r>
            <a:r>
              <a:rPr lang="sv-SE" sz="1200">
                <a:solidFill>
                  <a:schemeClr val="tx2"/>
                </a:solidFill>
                <a:latin typeface="Houschka Pro Light"/>
              </a:rPr>
              <a:t>handdukar</a:t>
            </a:r>
            <a:endParaRPr lang="sv-SE" sz="1200" dirty="0">
              <a:solidFill>
                <a:schemeClr val="tx2"/>
              </a:solidFill>
              <a:latin typeface="Houschka Pro Light"/>
            </a:endParaRPr>
          </a:p>
        </p:txBody>
      </p:sp>
      <p:sp>
        <p:nvSpPr>
          <p:cNvPr id="4" name="Dian numeron paikkamerkki 3"/>
          <p:cNvSpPr>
            <a:spLocks noGrp="1"/>
          </p:cNvSpPr>
          <p:nvPr>
            <p:ph type="sldNum" sz="quarter" idx="5"/>
          </p:nvPr>
        </p:nvSpPr>
        <p:spPr/>
        <p:txBody>
          <a:bodyPr/>
          <a:lstStyle/>
          <a:p>
            <a:fld id="{E02595E0-6BCA-764C-8B8A-0C7D03E99EF2}" type="slidenum">
              <a:rPr lang="fi-FI" smtClean="0"/>
              <a:t>20</a:t>
            </a:fld>
            <a:endParaRPr lang="fi-FI"/>
          </a:p>
        </p:txBody>
      </p:sp>
    </p:spTree>
    <p:extLst>
      <p:ext uri="{BB962C8B-B14F-4D97-AF65-F5344CB8AC3E}">
        <p14:creationId xmlns:p14="http://schemas.microsoft.com/office/powerpoint/2010/main" val="925766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Svar</a:t>
            </a:r>
            <a:r>
              <a:rPr lang="fi-FI" dirty="0"/>
              <a:t>:</a:t>
            </a:r>
          </a:p>
          <a:p>
            <a:pPr marL="228600" indent="-228600">
              <a:buAutoNum type="arabicPeriod"/>
            </a:pPr>
            <a:r>
              <a:rPr lang="fi-FI" dirty="0"/>
              <a:t>521 kg</a:t>
            </a:r>
          </a:p>
          <a:p>
            <a:pPr marL="228600" indent="-228600">
              <a:buAutoNum type="arabicPeriod"/>
            </a:pPr>
            <a:r>
              <a:rPr lang="fi-FI" dirty="0" err="1"/>
              <a:t>Köp</a:t>
            </a:r>
            <a:r>
              <a:rPr lang="fi-FI" dirty="0"/>
              <a:t> </a:t>
            </a:r>
            <a:r>
              <a:rPr lang="fi-FI" dirty="0" err="1"/>
              <a:t>mindre</a:t>
            </a:r>
            <a:r>
              <a:rPr lang="fi-FI" dirty="0"/>
              <a:t>, </a:t>
            </a:r>
            <a:r>
              <a:rPr lang="fi-FI" dirty="0" err="1"/>
              <a:t>undvik</a:t>
            </a:r>
            <a:r>
              <a:rPr lang="fi-FI" dirty="0"/>
              <a:t> </a:t>
            </a:r>
            <a:r>
              <a:rPr lang="fi-FI" dirty="0" err="1"/>
              <a:t>engångsprodukter</a:t>
            </a:r>
            <a:r>
              <a:rPr lang="fi-FI" dirty="0"/>
              <a:t>, </a:t>
            </a:r>
            <a:r>
              <a:rPr lang="fi-FI" dirty="0" err="1"/>
              <a:t>reparera</a:t>
            </a:r>
            <a:r>
              <a:rPr lang="fi-FI" dirty="0"/>
              <a:t>, </a:t>
            </a:r>
            <a:r>
              <a:rPr lang="fi-FI" dirty="0" err="1"/>
              <a:t>låna</a:t>
            </a:r>
            <a:r>
              <a:rPr lang="fi-FI" dirty="0"/>
              <a:t>, </a:t>
            </a:r>
            <a:r>
              <a:rPr lang="fi-FI" dirty="0" err="1"/>
              <a:t>skaffa</a:t>
            </a:r>
            <a:r>
              <a:rPr lang="fi-FI" dirty="0"/>
              <a:t> </a:t>
            </a:r>
            <a:r>
              <a:rPr lang="fi-FI" dirty="0" err="1"/>
              <a:t>begagnat</a:t>
            </a:r>
            <a:endParaRPr lang="fi-FI" dirty="0"/>
          </a:p>
          <a:p>
            <a:pPr marL="228600" indent="-228600">
              <a:buAutoNum type="arabicPeriod"/>
            </a:pPr>
            <a:r>
              <a:rPr lang="fi-FI" dirty="0" err="1"/>
              <a:t>Bioavfallet</a:t>
            </a:r>
            <a:r>
              <a:rPr lang="fi-FI" dirty="0"/>
              <a:t> </a:t>
            </a:r>
            <a:r>
              <a:rPr lang="fi-FI" dirty="0" err="1"/>
              <a:t>rötas</a:t>
            </a:r>
            <a:r>
              <a:rPr lang="fi-FI" dirty="0"/>
              <a:t> </a:t>
            </a:r>
            <a:r>
              <a:rPr lang="fi-FI" dirty="0" err="1"/>
              <a:t>och</a:t>
            </a:r>
            <a:r>
              <a:rPr lang="fi-FI" dirty="0"/>
              <a:t> </a:t>
            </a:r>
            <a:r>
              <a:rPr lang="fi-FI" dirty="0" err="1"/>
              <a:t>det</a:t>
            </a:r>
            <a:r>
              <a:rPr lang="fi-FI" dirty="0"/>
              <a:t> </a:t>
            </a:r>
            <a:r>
              <a:rPr lang="fi-FI" dirty="0" err="1"/>
              <a:t>blir</a:t>
            </a:r>
            <a:r>
              <a:rPr lang="fi-FI" dirty="0"/>
              <a:t> </a:t>
            </a:r>
            <a:r>
              <a:rPr lang="fi-FI" dirty="0" err="1"/>
              <a:t>till</a:t>
            </a:r>
            <a:r>
              <a:rPr lang="fi-FI" dirty="0"/>
              <a:t> </a:t>
            </a:r>
            <a:r>
              <a:rPr lang="fi-FI" dirty="0" err="1"/>
              <a:t>fordonsgas</a:t>
            </a:r>
            <a:r>
              <a:rPr lang="fi-FI" dirty="0"/>
              <a:t> </a:t>
            </a:r>
            <a:r>
              <a:rPr lang="fi-FI" dirty="0" err="1"/>
              <a:t>och</a:t>
            </a:r>
            <a:r>
              <a:rPr lang="fi-FI" dirty="0"/>
              <a:t> </a:t>
            </a:r>
            <a:r>
              <a:rPr lang="fi-FI" dirty="0" err="1"/>
              <a:t>kompostjord</a:t>
            </a:r>
            <a:endParaRPr lang="fi-FI" dirty="0"/>
          </a:p>
          <a:p>
            <a:pPr marL="228600" indent="-228600">
              <a:buAutoNum type="arabicPeriod"/>
            </a:pPr>
            <a:r>
              <a:rPr lang="fi-FI" dirty="0" err="1"/>
              <a:t>Platta</a:t>
            </a:r>
            <a:r>
              <a:rPr lang="fi-FI" dirty="0"/>
              <a:t> </a:t>
            </a:r>
            <a:r>
              <a:rPr lang="fi-FI" dirty="0" err="1"/>
              <a:t>till</a:t>
            </a:r>
            <a:r>
              <a:rPr lang="fi-FI" dirty="0"/>
              <a:t> </a:t>
            </a:r>
            <a:r>
              <a:rPr lang="fi-FI" dirty="0" err="1"/>
              <a:t>kartongerna</a:t>
            </a:r>
            <a:endParaRPr lang="fi-FI" dirty="0"/>
          </a:p>
          <a:p>
            <a:pPr marL="228600" indent="-228600">
              <a:buAutoNum type="arabicPeriod"/>
            </a:pPr>
            <a:r>
              <a:rPr lang="fi-FI" dirty="0" err="1"/>
              <a:t>Tejpa</a:t>
            </a:r>
            <a:r>
              <a:rPr lang="fi-FI" dirty="0"/>
              <a:t> </a:t>
            </a:r>
            <a:r>
              <a:rPr lang="fi-FI" dirty="0" err="1"/>
              <a:t>polerna</a:t>
            </a:r>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21</a:t>
            </a:fld>
            <a:endParaRPr lang="fi-FI"/>
          </a:p>
        </p:txBody>
      </p:sp>
    </p:spTree>
    <p:extLst>
      <p:ext uri="{BB962C8B-B14F-4D97-AF65-F5344CB8AC3E}">
        <p14:creationId xmlns:p14="http://schemas.microsoft.com/office/powerpoint/2010/main" val="373782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56438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www.minimossen.fi</a:t>
            </a:r>
          </a:p>
        </p:txBody>
      </p:sp>
      <p:sp>
        <p:nvSpPr>
          <p:cNvPr id="4" name="Dian numeron paikkamerkki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394701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Enligt</a:t>
            </a:r>
            <a:r>
              <a:rPr lang="fi-FI" dirty="0"/>
              <a:t> </a:t>
            </a:r>
            <a:r>
              <a:rPr lang="fi-FI" dirty="0" err="1"/>
              <a:t>statistik</a:t>
            </a:r>
            <a:r>
              <a:rPr lang="fi-FI" dirty="0"/>
              <a:t> </a:t>
            </a:r>
            <a:r>
              <a:rPr lang="fi-FI" dirty="0" err="1"/>
              <a:t>från</a:t>
            </a:r>
            <a:r>
              <a:rPr lang="fi-FI" dirty="0"/>
              <a:t> </a:t>
            </a:r>
            <a:r>
              <a:rPr lang="fi-FI" dirty="0" err="1"/>
              <a:t>år</a:t>
            </a:r>
            <a:r>
              <a:rPr lang="fi-FI" dirty="0"/>
              <a:t> 2022 </a:t>
            </a:r>
            <a:r>
              <a:rPr lang="fi-FI" dirty="0" err="1"/>
              <a:t>ger</a:t>
            </a:r>
            <a:r>
              <a:rPr lang="fi-FI" dirty="0"/>
              <a:t> </a:t>
            </a:r>
            <a:r>
              <a:rPr lang="fi-FI" dirty="0" err="1"/>
              <a:t>varje</a:t>
            </a:r>
            <a:r>
              <a:rPr lang="fi-FI" dirty="0"/>
              <a:t> </a:t>
            </a:r>
            <a:r>
              <a:rPr lang="fi-FI" dirty="0" err="1"/>
              <a:t>finländare</a:t>
            </a:r>
            <a:r>
              <a:rPr lang="fi-FI" dirty="0"/>
              <a:t> </a:t>
            </a:r>
            <a:r>
              <a:rPr lang="fi-FI" dirty="0" err="1"/>
              <a:t>upphov</a:t>
            </a:r>
            <a:r>
              <a:rPr lang="fi-FI" dirty="0"/>
              <a:t> </a:t>
            </a:r>
            <a:r>
              <a:rPr lang="fi-FI" dirty="0" err="1"/>
              <a:t>till</a:t>
            </a:r>
            <a:r>
              <a:rPr lang="fi-FI" dirty="0"/>
              <a:t> 521 kg </a:t>
            </a:r>
            <a:r>
              <a:rPr lang="fi-FI" dirty="0" err="1"/>
              <a:t>avfall</a:t>
            </a:r>
            <a:r>
              <a:rPr lang="fi-FI" dirty="0"/>
              <a:t> per </a:t>
            </a:r>
            <a:r>
              <a:rPr lang="fi-FI" dirty="0" err="1"/>
              <a:t>år</a:t>
            </a:r>
            <a:r>
              <a:rPr lang="fi-FI" dirty="0"/>
              <a:t>.</a:t>
            </a:r>
          </a:p>
        </p:txBody>
      </p:sp>
      <p:sp>
        <p:nvSpPr>
          <p:cNvPr id="4" name="Dian numeron paikkamerkki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06732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hierarkin prioriteras det som finns högre upp på trappan framom det som finns lägre ner, eftersom det ur miljösynvinkel är det vettigaste.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Låt gärna eleverna fundera på frågorna och ge exempel när ni går igenom modellen. Hur kan man minska på sitt avfall? Tips på vad man ska göra med saker man själv inte längre behöver eller nya användningsområden för sådant som gått sönder. Varför är materialåtervinning viktigare än energiåtervinning?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b="1" dirty="0"/>
              <a:t>Minska på avfallet</a:t>
            </a:r>
            <a:r>
              <a:rPr lang="sv-SE" dirty="0"/>
              <a:t>: Köp nya saker endast när du verkligen behöver och om du måste köpa något, satsa på bra kvalitet som håller länge. Undvik engångsprylar, t.ex. ha hellre med en tygkasse när du handlar än att köpa en plastpåse varje gång.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Använd på nytt:</a:t>
            </a:r>
            <a:r>
              <a:rPr lang="sv-SE" dirty="0"/>
              <a:t> Kolla gärna om du kan köpa det du behöver på loppis. Se också till att dina egna användbara saker går vidare i användning istället för att kasta dem. Man kan reparera sådant som gått sönder eller använda det till ett annat ändamål än det ursprungliga.</a:t>
            </a:r>
          </a:p>
          <a:p>
            <a:r>
              <a:rPr lang="sv-SE" b="1" dirty="0"/>
              <a:t>Återvinning:</a:t>
            </a:r>
            <a:r>
              <a:rPr lang="sv-SE" dirty="0"/>
              <a:t> När man kastar skräp ska man sträva till att återvinna materialet när det är möjligt. När man sorterar noggrant, kan nya produkter tillverkas av det återvunna materialet, t.ex. papper, glas, metall, batterier, plast, kartong, elektronik. Det går mindre energi och uppstår mindre utsläpp när man använder återvunnet material istället för nytt material. Dessutom sparar man på naturresurserna, t.ex. färre träd behöver fällas för framställning av papper om man istället använder returpapper.</a:t>
            </a:r>
          </a:p>
          <a:p>
            <a:r>
              <a:rPr lang="sv-SE" b="1" dirty="0"/>
              <a:t>Energiåtervinning: </a:t>
            </a:r>
            <a:r>
              <a:rPr lang="sv-SE" dirty="0"/>
              <a:t>Sådant som inte går att återvinna kan man utvinna som energi. På </a:t>
            </a:r>
            <a:r>
              <a:rPr lang="sv-SE" dirty="0" err="1"/>
              <a:t>Westenergys</a:t>
            </a:r>
            <a:r>
              <a:rPr lang="sv-SE" dirty="0"/>
              <a:t> energianläggning bränns skräp och som produkt fås el och fjärrvärme till närområdet.</a:t>
            </a:r>
          </a:p>
          <a:p>
            <a:r>
              <a:rPr lang="sv-SE" b="1" dirty="0"/>
              <a:t>Deponi: </a:t>
            </a:r>
            <a:r>
              <a:rPr lang="sv-SE" dirty="0"/>
              <a:t>= soptipp, som för inte så länge sedan var det vanligaste sättet att hantera skräp, alltså att sätta det i en hög och låta det ligga. Idag deponeras endast få avfall som inte går att återvinnas eller brännas.</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109207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avfallsbestämmelserna (2024):</a:t>
            </a:r>
          </a:p>
          <a:p>
            <a:r>
              <a:rPr lang="sv-SE" dirty="0"/>
              <a:t>Vid egnahemshus ska man ha en soptunna för blandavfall samt någon av följande lösningar för bioavfall; eget kärl, gemensamt kärl med grannen, </a:t>
            </a:r>
            <a:r>
              <a:rPr lang="sv-SE" dirty="0" err="1"/>
              <a:t>kompostor</a:t>
            </a:r>
            <a:r>
              <a:rPr lang="sv-SE" dirty="0"/>
              <a:t> eller flerfackskärl. Övrigt</a:t>
            </a:r>
            <a:r>
              <a:rPr lang="sv-FI" dirty="0"/>
              <a:t> hushållsavfall förs till ekopunkter som finns runtom i kommunerna.</a:t>
            </a:r>
          </a:p>
          <a:p>
            <a:r>
              <a:rPr lang="sv-FI" dirty="0"/>
              <a:t>Radhus och höghus med fler än fem bostäder har följande insamlingskärl på gården: bioavfall, blandavfall, papper, metall, glas-, plast- och kartongförpackningar samt batterier.</a:t>
            </a:r>
          </a:p>
          <a:p>
            <a:r>
              <a:rPr lang="sv-FI" dirty="0"/>
              <a:t>Större avfall som inte ryms i kärlen förs till återvinningsstationen.</a:t>
            </a:r>
          </a:p>
          <a:p>
            <a:r>
              <a:rPr lang="sv-FI" dirty="0"/>
              <a:t>Fritidsbostäder kan ha egen tunna för blandavfall och bioavfall  eller kompost. Man får ta med sig avfallet hem till den stadigvarande bostaden. Man kan också hyra ett nyckelkärl som finns på vissa ställen på stugområden.</a:t>
            </a:r>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110056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FI" sz="1200" dirty="0">
                <a:solidFill>
                  <a:schemeClr val="tx1"/>
                </a:solidFill>
                <a:latin typeface="+mn-lt"/>
              </a:rPr>
              <a:t>Matrester, skal från frukter och grönsaker, kaffe- och </a:t>
            </a:r>
            <a:r>
              <a:rPr lang="sv-FI" sz="1200" dirty="0" err="1">
                <a:solidFill>
                  <a:schemeClr val="tx1"/>
                </a:solidFill>
                <a:latin typeface="+mn-lt"/>
              </a:rPr>
              <a:t>tesump</a:t>
            </a:r>
            <a:r>
              <a:rPr lang="sv-FI" sz="1200" dirty="0">
                <a:solidFill>
                  <a:schemeClr val="tx1"/>
                </a:solidFill>
                <a:latin typeface="+mn-lt"/>
              </a:rPr>
              <a:t>, blommor, hushållspapper m.m. Sådant som förmultnar och kunde läggas i en kompost.</a:t>
            </a:r>
          </a:p>
          <a:p>
            <a:r>
              <a:rPr lang="sv-SE" b="1" dirty="0"/>
              <a:t>Vart ska det föras? </a:t>
            </a:r>
            <a:r>
              <a:rPr lang="sv-SE" b="0" dirty="0"/>
              <a:t>Bioavfallskärlet hemma eller i komposten</a:t>
            </a:r>
            <a:endParaRPr lang="sv-SE" dirty="0"/>
          </a:p>
          <a:p>
            <a:r>
              <a:rPr lang="sv-SE" b="1" dirty="0"/>
              <a:t>Återvinning: </a:t>
            </a:r>
            <a:r>
              <a:rPr lang="sv-SE" b="0" dirty="0"/>
              <a:t>Stormossen producerar </a:t>
            </a:r>
            <a:r>
              <a:rPr lang="sv-SE" b="0" dirty="0" err="1"/>
              <a:t>fordonsgas</a:t>
            </a:r>
            <a:r>
              <a:rPr lang="sv-SE" b="0" dirty="0"/>
              <a:t> och trädgårdsjord av bioavfallet.</a:t>
            </a:r>
          </a:p>
          <a:p>
            <a:r>
              <a:rPr lang="sv-SE" b="1" dirty="0"/>
              <a:t>Lägg inte i bioavfallet: </a:t>
            </a:r>
            <a:r>
              <a:rPr lang="sv-SE" b="0" dirty="0"/>
              <a:t>Plastpåsar</a:t>
            </a:r>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I </a:t>
            </a:r>
            <a:r>
              <a:rPr lang="fi-FI" dirty="0" err="1"/>
              <a:t>förbehandlingen</a:t>
            </a:r>
            <a:r>
              <a:rPr lang="fi-FI" dirty="0"/>
              <a:t> </a:t>
            </a:r>
            <a:r>
              <a:rPr lang="fi-FI" dirty="0" err="1"/>
              <a:t>krossas</a:t>
            </a:r>
            <a:r>
              <a:rPr lang="fi-FI" dirty="0"/>
              <a:t> </a:t>
            </a:r>
            <a:r>
              <a:rPr lang="fi-FI" dirty="0" err="1"/>
              <a:t>bioavfallet</a:t>
            </a:r>
            <a:r>
              <a:rPr lang="fi-FI" dirty="0"/>
              <a:t> </a:t>
            </a:r>
            <a:r>
              <a:rPr lang="fi-FI" dirty="0" err="1"/>
              <a:t>och</a:t>
            </a:r>
            <a:r>
              <a:rPr lang="fi-FI" dirty="0"/>
              <a:t> </a:t>
            </a:r>
            <a:r>
              <a:rPr lang="fi-FI" dirty="0" err="1"/>
              <a:t>det</a:t>
            </a:r>
            <a:r>
              <a:rPr lang="fi-FI" dirty="0"/>
              <a:t> </a:t>
            </a:r>
            <a:r>
              <a:rPr lang="fi-FI" dirty="0" err="1"/>
              <a:t>tillsätts</a:t>
            </a:r>
            <a:r>
              <a:rPr lang="fi-FI" dirty="0"/>
              <a:t> </a:t>
            </a:r>
            <a:r>
              <a:rPr lang="fi-FI" dirty="0" err="1"/>
              <a:t>vatten</a:t>
            </a:r>
            <a:r>
              <a:rPr lang="fi-FI" dirty="0"/>
              <a:t>. </a:t>
            </a:r>
            <a:r>
              <a:rPr lang="fi-FI" dirty="0" err="1"/>
              <a:t>Den</a:t>
            </a:r>
            <a:r>
              <a:rPr lang="fi-FI" dirty="0"/>
              <a:t> </a:t>
            </a:r>
            <a:r>
              <a:rPr lang="fi-FI" dirty="0" err="1"/>
              <a:t>grötiga</a:t>
            </a:r>
            <a:r>
              <a:rPr lang="fi-FI" dirty="0"/>
              <a:t> </a:t>
            </a:r>
            <a:r>
              <a:rPr lang="fi-FI" dirty="0" err="1"/>
              <a:t>bioavfallsmassan</a:t>
            </a:r>
            <a:r>
              <a:rPr lang="fi-FI" dirty="0"/>
              <a:t> </a:t>
            </a:r>
            <a:r>
              <a:rPr lang="fi-FI" dirty="0" err="1"/>
              <a:t>går</a:t>
            </a:r>
            <a:r>
              <a:rPr lang="fi-FI" dirty="0"/>
              <a:t> </a:t>
            </a:r>
            <a:r>
              <a:rPr lang="fi-FI" dirty="0" err="1"/>
              <a:t>igenom</a:t>
            </a:r>
            <a:r>
              <a:rPr lang="fi-FI" dirty="0"/>
              <a:t> </a:t>
            </a:r>
            <a:r>
              <a:rPr lang="fi-FI" dirty="0" err="1"/>
              <a:t>två</a:t>
            </a:r>
            <a:r>
              <a:rPr lang="fi-FI" dirty="0"/>
              <a:t> </a:t>
            </a:r>
            <a:r>
              <a:rPr lang="fi-FI" dirty="0" err="1"/>
              <a:t>skruvpressar</a:t>
            </a:r>
            <a:r>
              <a:rPr lang="fi-FI" dirty="0"/>
              <a:t> </a:t>
            </a:r>
            <a:r>
              <a:rPr lang="fi-FI" dirty="0" err="1"/>
              <a:t>som</a:t>
            </a:r>
            <a:r>
              <a:rPr lang="fi-FI" dirty="0"/>
              <a:t> </a:t>
            </a:r>
            <a:r>
              <a:rPr lang="fi-FI" dirty="0" err="1"/>
              <a:t>trycker</a:t>
            </a:r>
            <a:r>
              <a:rPr lang="fi-FI" dirty="0"/>
              <a:t> </a:t>
            </a:r>
            <a:r>
              <a:rPr lang="fi-FI" dirty="0" err="1"/>
              <a:t>ut</a:t>
            </a:r>
            <a:r>
              <a:rPr lang="fi-FI" dirty="0"/>
              <a:t> </a:t>
            </a:r>
            <a:r>
              <a:rPr lang="fi-FI" dirty="0" err="1"/>
              <a:t>biomaterialet</a:t>
            </a:r>
            <a:r>
              <a:rPr lang="fi-FI" dirty="0"/>
              <a:t> </a:t>
            </a:r>
            <a:r>
              <a:rPr lang="fi-FI" dirty="0" err="1"/>
              <a:t>genom</a:t>
            </a:r>
            <a:r>
              <a:rPr lang="fi-FI" dirty="0"/>
              <a:t> en </a:t>
            </a:r>
            <a:r>
              <a:rPr lang="fi-FI" dirty="0" err="1"/>
              <a:t>sil</a:t>
            </a:r>
            <a:r>
              <a:rPr lang="fi-FI" dirty="0"/>
              <a:t> </a:t>
            </a:r>
            <a:r>
              <a:rPr lang="fi-FI" dirty="0" err="1"/>
              <a:t>som</a:t>
            </a:r>
            <a:r>
              <a:rPr lang="fi-FI" dirty="0"/>
              <a:t> </a:t>
            </a:r>
            <a:r>
              <a:rPr lang="fi-FI" dirty="0" err="1"/>
              <a:t>finns</a:t>
            </a:r>
            <a:r>
              <a:rPr lang="fi-FI" dirty="0"/>
              <a:t> </a:t>
            </a:r>
            <a:r>
              <a:rPr lang="fi-FI" dirty="0" err="1"/>
              <a:t>runt</a:t>
            </a:r>
            <a:r>
              <a:rPr lang="fi-FI" dirty="0"/>
              <a:t> </a:t>
            </a:r>
            <a:r>
              <a:rPr lang="fi-FI" dirty="0" err="1"/>
              <a:t>skruven</a:t>
            </a:r>
            <a:r>
              <a:rPr lang="fi-FI" dirty="0"/>
              <a:t>. </a:t>
            </a:r>
            <a:r>
              <a:rPr lang="fi-FI" dirty="0" err="1"/>
              <a:t>Plast</a:t>
            </a:r>
            <a:r>
              <a:rPr lang="fi-FI" dirty="0"/>
              <a:t> </a:t>
            </a:r>
            <a:r>
              <a:rPr lang="fi-FI" dirty="0" err="1"/>
              <a:t>och</a:t>
            </a:r>
            <a:r>
              <a:rPr lang="fi-FI" dirty="0"/>
              <a:t> </a:t>
            </a:r>
            <a:r>
              <a:rPr lang="fi-FI" dirty="0" err="1"/>
              <a:t>större</a:t>
            </a:r>
            <a:r>
              <a:rPr lang="fi-FI" dirty="0"/>
              <a:t> </a:t>
            </a:r>
            <a:r>
              <a:rPr lang="fi-FI" dirty="0" err="1"/>
              <a:t>avfall</a:t>
            </a:r>
            <a:r>
              <a:rPr lang="fi-FI" dirty="0"/>
              <a:t> </a:t>
            </a:r>
            <a:r>
              <a:rPr lang="fi-FI" dirty="0" err="1"/>
              <a:t>som</a:t>
            </a:r>
            <a:r>
              <a:rPr lang="fi-FI" dirty="0"/>
              <a:t> </a:t>
            </a:r>
            <a:r>
              <a:rPr lang="fi-FI" dirty="0" err="1"/>
              <a:t>inte</a:t>
            </a:r>
            <a:r>
              <a:rPr lang="fi-FI" dirty="0"/>
              <a:t> </a:t>
            </a:r>
            <a:r>
              <a:rPr lang="fi-FI" dirty="0" err="1"/>
              <a:t>hör</a:t>
            </a:r>
            <a:r>
              <a:rPr lang="fi-FI" dirty="0"/>
              <a:t> </a:t>
            </a:r>
            <a:r>
              <a:rPr lang="fi-FI" dirty="0" err="1"/>
              <a:t>hemma</a:t>
            </a:r>
            <a:r>
              <a:rPr lang="fi-FI" dirty="0"/>
              <a:t> i </a:t>
            </a:r>
            <a:r>
              <a:rPr lang="fi-FI" dirty="0" err="1"/>
              <a:t>bioavfallet</a:t>
            </a:r>
            <a:r>
              <a:rPr lang="fi-FI" dirty="0"/>
              <a:t> </a:t>
            </a:r>
            <a:r>
              <a:rPr lang="fi-FI" dirty="0" err="1"/>
              <a:t>samlas</a:t>
            </a:r>
            <a:r>
              <a:rPr lang="fi-FI" dirty="0"/>
              <a:t> </a:t>
            </a:r>
            <a:r>
              <a:rPr lang="fi-FI" dirty="0" err="1"/>
              <a:t>ihop</a:t>
            </a:r>
            <a:r>
              <a:rPr lang="fi-FI" dirty="0"/>
              <a:t> </a:t>
            </a:r>
            <a:r>
              <a:rPr lang="fi-FI" dirty="0" err="1"/>
              <a:t>och</a:t>
            </a:r>
            <a:r>
              <a:rPr lang="fi-FI" dirty="0"/>
              <a:t> </a:t>
            </a:r>
            <a:r>
              <a:rPr lang="fi-FI" dirty="0" err="1"/>
              <a:t>körs</a:t>
            </a:r>
            <a:r>
              <a:rPr lang="fi-FI" dirty="0"/>
              <a:t> </a:t>
            </a:r>
            <a:r>
              <a:rPr lang="fi-FI" dirty="0" err="1"/>
              <a:t>till</a:t>
            </a:r>
            <a:r>
              <a:rPr lang="fi-FI" dirty="0"/>
              <a:t> </a:t>
            </a:r>
            <a:r>
              <a:rPr lang="fi-FI" dirty="0" err="1"/>
              <a:t>Westenergy</a:t>
            </a:r>
            <a:r>
              <a:rPr lang="fi-FI" dirty="0"/>
              <a:t> </a:t>
            </a:r>
            <a:r>
              <a:rPr lang="fi-FI" dirty="0" err="1"/>
              <a:t>och</a:t>
            </a:r>
            <a:r>
              <a:rPr lang="fi-FI" dirty="0"/>
              <a:t> </a:t>
            </a:r>
            <a:r>
              <a:rPr lang="fi-FI" dirty="0" err="1"/>
              <a:t>eventuella</a:t>
            </a:r>
            <a:r>
              <a:rPr lang="fi-FI" dirty="0"/>
              <a:t> </a:t>
            </a:r>
            <a:r>
              <a:rPr lang="fi-FI" dirty="0" err="1"/>
              <a:t>metaller</a:t>
            </a:r>
            <a:r>
              <a:rPr lang="fi-FI" dirty="0"/>
              <a:t> </a:t>
            </a:r>
            <a:r>
              <a:rPr lang="fi-FI" dirty="0" err="1"/>
              <a:t>plockas</a:t>
            </a:r>
            <a:r>
              <a:rPr lang="fi-FI" dirty="0"/>
              <a:t> </a:t>
            </a:r>
            <a:r>
              <a:rPr lang="fi-FI" dirty="0" err="1"/>
              <a:t>ut</a:t>
            </a:r>
            <a:r>
              <a:rPr lang="fi-FI" dirty="0"/>
              <a:t> </a:t>
            </a:r>
            <a:r>
              <a:rPr lang="fi-FI" dirty="0" err="1"/>
              <a:t>med</a:t>
            </a:r>
            <a:r>
              <a:rPr lang="fi-FI" dirty="0"/>
              <a:t> en </a:t>
            </a:r>
            <a:r>
              <a:rPr lang="fi-FI" dirty="0" err="1"/>
              <a:t>magnet</a:t>
            </a:r>
            <a:r>
              <a:rPr lang="fi-FI" dirty="0"/>
              <a:t>.</a:t>
            </a:r>
          </a:p>
          <a:p>
            <a:r>
              <a:rPr lang="fi-FI" dirty="0" err="1"/>
              <a:t>Därefter</a:t>
            </a:r>
            <a:r>
              <a:rPr lang="fi-FI" dirty="0"/>
              <a:t> </a:t>
            </a:r>
            <a:r>
              <a:rPr lang="fi-FI" dirty="0" err="1"/>
              <a:t>går</a:t>
            </a:r>
            <a:r>
              <a:rPr lang="fi-FI" dirty="0"/>
              <a:t> </a:t>
            </a:r>
            <a:r>
              <a:rPr lang="fi-FI" dirty="0" err="1"/>
              <a:t>materialet</a:t>
            </a:r>
            <a:r>
              <a:rPr lang="fi-FI" dirty="0"/>
              <a:t> </a:t>
            </a:r>
            <a:r>
              <a:rPr lang="fi-FI" dirty="0" err="1"/>
              <a:t>som</a:t>
            </a:r>
            <a:r>
              <a:rPr lang="fi-FI" dirty="0"/>
              <a:t> </a:t>
            </a:r>
            <a:r>
              <a:rPr lang="fi-FI" dirty="0" err="1"/>
              <a:t>ser</a:t>
            </a:r>
            <a:r>
              <a:rPr lang="fi-FI" dirty="0"/>
              <a:t> </a:t>
            </a:r>
            <a:r>
              <a:rPr lang="fi-FI" dirty="0" err="1"/>
              <a:t>ut</a:t>
            </a:r>
            <a:r>
              <a:rPr lang="fi-FI" dirty="0"/>
              <a:t> </a:t>
            </a:r>
            <a:r>
              <a:rPr lang="fi-FI" dirty="0" err="1"/>
              <a:t>som</a:t>
            </a:r>
            <a:r>
              <a:rPr lang="fi-FI" dirty="0"/>
              <a:t> en smoothie </a:t>
            </a:r>
            <a:r>
              <a:rPr lang="fi-FI" dirty="0" err="1"/>
              <a:t>till</a:t>
            </a:r>
            <a:r>
              <a:rPr lang="fi-FI" dirty="0"/>
              <a:t> </a:t>
            </a:r>
            <a:r>
              <a:rPr lang="fi-FI" dirty="0" err="1"/>
              <a:t>bioreaktorn</a:t>
            </a:r>
            <a:r>
              <a:rPr lang="fi-FI" dirty="0"/>
              <a:t> </a:t>
            </a:r>
            <a:r>
              <a:rPr lang="fi-FI" dirty="0" err="1"/>
              <a:t>som</a:t>
            </a:r>
            <a:r>
              <a:rPr lang="fi-FI" dirty="0"/>
              <a:t> </a:t>
            </a:r>
            <a:r>
              <a:rPr lang="fi-FI" dirty="0" err="1"/>
              <a:t>rymmer</a:t>
            </a:r>
            <a:r>
              <a:rPr lang="fi-FI" dirty="0"/>
              <a:t> 1,7 </a:t>
            </a:r>
            <a:r>
              <a:rPr lang="fi-FI" dirty="0" err="1"/>
              <a:t>miljoner</a:t>
            </a:r>
            <a:r>
              <a:rPr lang="fi-FI" dirty="0"/>
              <a:t> </a:t>
            </a:r>
            <a:r>
              <a:rPr lang="fi-FI" dirty="0" err="1"/>
              <a:t>liter</a:t>
            </a:r>
            <a:r>
              <a:rPr lang="fi-FI" dirty="0"/>
              <a:t>. I </a:t>
            </a:r>
            <a:r>
              <a:rPr lang="fi-FI" dirty="0" err="1"/>
              <a:t>reaktorn</a:t>
            </a:r>
            <a:r>
              <a:rPr lang="fi-FI" dirty="0"/>
              <a:t> </a:t>
            </a:r>
            <a:r>
              <a:rPr lang="fi-FI" dirty="0" err="1"/>
              <a:t>bryter</a:t>
            </a:r>
            <a:r>
              <a:rPr lang="fi-FI" dirty="0"/>
              <a:t> </a:t>
            </a:r>
            <a:r>
              <a:rPr lang="fi-FI" dirty="0" err="1"/>
              <a:t>bakterier</a:t>
            </a:r>
            <a:r>
              <a:rPr lang="fi-FI" dirty="0"/>
              <a:t> </a:t>
            </a:r>
            <a:r>
              <a:rPr lang="fi-FI" dirty="0" err="1"/>
              <a:t>och</a:t>
            </a:r>
            <a:r>
              <a:rPr lang="fi-FI" dirty="0"/>
              <a:t> mikro-</a:t>
            </a:r>
            <a:r>
              <a:rPr lang="fi-FI" dirty="0" err="1"/>
              <a:t>organismer</a:t>
            </a:r>
            <a:r>
              <a:rPr lang="fi-FI" dirty="0"/>
              <a:t> </a:t>
            </a:r>
            <a:r>
              <a:rPr lang="fi-FI" dirty="0" err="1"/>
              <a:t>ner</a:t>
            </a:r>
            <a:r>
              <a:rPr lang="fi-FI" dirty="0"/>
              <a:t> </a:t>
            </a:r>
            <a:r>
              <a:rPr lang="fi-FI" dirty="0" err="1"/>
              <a:t>bioavfallet</a:t>
            </a:r>
            <a:r>
              <a:rPr lang="fi-FI" dirty="0"/>
              <a:t> i </a:t>
            </a:r>
            <a:r>
              <a:rPr lang="fi-FI" dirty="0" err="1"/>
              <a:t>syrefria</a:t>
            </a:r>
            <a:r>
              <a:rPr lang="fi-FI" dirty="0"/>
              <a:t> </a:t>
            </a:r>
            <a:r>
              <a:rPr lang="fi-FI" dirty="0" err="1"/>
              <a:t>förhållanden</a:t>
            </a:r>
            <a:r>
              <a:rPr lang="fi-FI" dirty="0"/>
              <a:t>. </a:t>
            </a:r>
            <a:r>
              <a:rPr lang="fi-FI" dirty="0" err="1"/>
              <a:t>Denna</a:t>
            </a:r>
            <a:r>
              <a:rPr lang="fi-FI" dirty="0"/>
              <a:t> </a:t>
            </a:r>
            <a:r>
              <a:rPr lang="fi-FI" dirty="0" err="1"/>
              <a:t>process</a:t>
            </a:r>
            <a:r>
              <a:rPr lang="fi-FI" dirty="0"/>
              <a:t> </a:t>
            </a:r>
            <a:r>
              <a:rPr lang="fi-FI" dirty="0" err="1"/>
              <a:t>kallas</a:t>
            </a:r>
            <a:r>
              <a:rPr lang="fi-FI" dirty="0"/>
              <a:t> </a:t>
            </a:r>
            <a:r>
              <a:rPr lang="fi-FI" dirty="0" err="1"/>
              <a:t>rötning</a:t>
            </a:r>
            <a:r>
              <a:rPr lang="fi-FI" dirty="0"/>
              <a:t>. </a:t>
            </a:r>
            <a:r>
              <a:rPr lang="fi-FI" dirty="0" err="1"/>
              <a:t>Bioavfallssmoothien</a:t>
            </a:r>
            <a:r>
              <a:rPr lang="fi-FI" dirty="0"/>
              <a:t> </a:t>
            </a:r>
            <a:r>
              <a:rPr lang="fi-FI" dirty="0" err="1"/>
              <a:t>är</a:t>
            </a:r>
            <a:r>
              <a:rPr lang="fi-FI" dirty="0"/>
              <a:t> i </a:t>
            </a:r>
            <a:r>
              <a:rPr lang="fi-FI" dirty="0" err="1"/>
              <a:t>reaktorn</a:t>
            </a:r>
            <a:r>
              <a:rPr lang="fi-FI" dirty="0"/>
              <a:t> </a:t>
            </a:r>
            <a:r>
              <a:rPr lang="fi-FI" dirty="0" err="1"/>
              <a:t>ca</a:t>
            </a:r>
            <a:r>
              <a:rPr lang="fi-FI" dirty="0"/>
              <a:t> 3 </a:t>
            </a:r>
            <a:r>
              <a:rPr lang="fi-FI" dirty="0" err="1"/>
              <a:t>veckor</a:t>
            </a:r>
            <a:r>
              <a:rPr lang="fi-FI" dirty="0"/>
              <a:t> </a:t>
            </a:r>
            <a:r>
              <a:rPr lang="fi-FI" dirty="0" err="1"/>
              <a:t>och</a:t>
            </a:r>
            <a:r>
              <a:rPr lang="fi-FI" dirty="0"/>
              <a:t> </a:t>
            </a:r>
            <a:r>
              <a:rPr lang="fi-FI" dirty="0" err="1"/>
              <a:t>biogas</a:t>
            </a:r>
            <a:r>
              <a:rPr lang="fi-FI" dirty="0"/>
              <a:t> </a:t>
            </a:r>
            <a:r>
              <a:rPr lang="fi-FI" dirty="0" err="1"/>
              <a:t>uppstår</a:t>
            </a:r>
            <a:r>
              <a:rPr lang="fi-FI" dirty="0"/>
              <a:t> </a:t>
            </a:r>
            <a:r>
              <a:rPr lang="fi-FI" dirty="0" err="1"/>
              <a:t>till</a:t>
            </a:r>
            <a:r>
              <a:rPr lang="fi-FI" dirty="0"/>
              <a:t> </a:t>
            </a:r>
            <a:r>
              <a:rPr lang="fi-FI" dirty="0" err="1"/>
              <a:t>följd</a:t>
            </a:r>
            <a:r>
              <a:rPr lang="fi-FI" dirty="0"/>
              <a:t> av </a:t>
            </a:r>
            <a:r>
              <a:rPr lang="fi-FI" dirty="0" err="1"/>
              <a:t>rötningen</a:t>
            </a:r>
            <a:r>
              <a:rPr lang="fi-FI" dirty="0"/>
              <a:t>. </a:t>
            </a:r>
            <a:r>
              <a:rPr lang="fi-FI" dirty="0" err="1"/>
              <a:t>Rå</a:t>
            </a:r>
            <a:r>
              <a:rPr lang="fi-FI" dirty="0"/>
              <a:t> </a:t>
            </a:r>
            <a:r>
              <a:rPr lang="fi-FI" dirty="0" err="1"/>
              <a:t>biogas</a:t>
            </a:r>
            <a:r>
              <a:rPr lang="fi-FI" dirty="0"/>
              <a:t> </a:t>
            </a:r>
            <a:r>
              <a:rPr lang="fi-FI" dirty="0" err="1"/>
              <a:t>kan</a:t>
            </a:r>
            <a:r>
              <a:rPr lang="fi-FI" dirty="0"/>
              <a:t> </a:t>
            </a:r>
            <a:r>
              <a:rPr lang="fi-FI" dirty="0" err="1"/>
              <a:t>användas</a:t>
            </a:r>
            <a:r>
              <a:rPr lang="fi-FI" dirty="0"/>
              <a:t> i </a:t>
            </a:r>
            <a:r>
              <a:rPr lang="fi-FI" dirty="0" err="1"/>
              <a:t>el</a:t>
            </a:r>
            <a:r>
              <a:rPr lang="fi-FI" dirty="0"/>
              <a:t>- </a:t>
            </a:r>
            <a:r>
              <a:rPr lang="fi-FI" dirty="0" err="1"/>
              <a:t>och</a:t>
            </a:r>
            <a:r>
              <a:rPr lang="fi-FI" dirty="0"/>
              <a:t> </a:t>
            </a:r>
            <a:r>
              <a:rPr lang="fi-FI" dirty="0" err="1"/>
              <a:t>värmeproduktion</a:t>
            </a:r>
            <a:r>
              <a:rPr lang="fi-FI" dirty="0"/>
              <a:t>.</a:t>
            </a:r>
          </a:p>
          <a:p>
            <a:r>
              <a:rPr lang="fi-FI" dirty="0"/>
              <a:t>För </a:t>
            </a:r>
            <a:r>
              <a:rPr lang="fi-FI" dirty="0" err="1"/>
              <a:t>att</a:t>
            </a:r>
            <a:r>
              <a:rPr lang="fi-FI" dirty="0"/>
              <a:t> </a:t>
            </a:r>
            <a:r>
              <a:rPr lang="fi-FI" dirty="0" err="1"/>
              <a:t>fungera</a:t>
            </a:r>
            <a:r>
              <a:rPr lang="fi-FI" dirty="0"/>
              <a:t> </a:t>
            </a:r>
            <a:r>
              <a:rPr lang="fi-FI" dirty="0" err="1"/>
              <a:t>som</a:t>
            </a:r>
            <a:r>
              <a:rPr lang="fi-FI" dirty="0"/>
              <a:t> </a:t>
            </a:r>
            <a:r>
              <a:rPr lang="fi-FI" dirty="0" err="1"/>
              <a:t>fordonsbränsle</a:t>
            </a:r>
            <a:r>
              <a:rPr lang="fi-FI" dirty="0"/>
              <a:t> </a:t>
            </a:r>
            <a:r>
              <a:rPr lang="fi-FI" dirty="0" err="1"/>
              <a:t>behöver</a:t>
            </a:r>
            <a:r>
              <a:rPr lang="fi-FI" dirty="0"/>
              <a:t> </a:t>
            </a:r>
            <a:r>
              <a:rPr lang="fi-FI" dirty="0" err="1"/>
              <a:t>biogasen</a:t>
            </a:r>
            <a:r>
              <a:rPr lang="fi-FI" dirty="0"/>
              <a:t> </a:t>
            </a:r>
            <a:r>
              <a:rPr lang="fi-FI" dirty="0" err="1"/>
              <a:t>renas</a:t>
            </a:r>
            <a:r>
              <a:rPr lang="fi-FI" dirty="0"/>
              <a:t>. Man </a:t>
            </a:r>
            <a:r>
              <a:rPr lang="fi-FI" dirty="0" err="1"/>
              <a:t>kallar</a:t>
            </a:r>
            <a:r>
              <a:rPr lang="fi-FI" dirty="0"/>
              <a:t> </a:t>
            </a:r>
            <a:r>
              <a:rPr lang="fi-FI" dirty="0" err="1"/>
              <a:t>det</a:t>
            </a:r>
            <a:r>
              <a:rPr lang="fi-FI" dirty="0"/>
              <a:t> för </a:t>
            </a:r>
            <a:r>
              <a:rPr lang="fi-FI" dirty="0" err="1"/>
              <a:t>uppgradering</a:t>
            </a:r>
            <a:r>
              <a:rPr lang="fi-FI" dirty="0"/>
              <a:t> </a:t>
            </a:r>
            <a:r>
              <a:rPr lang="fi-FI" dirty="0" err="1"/>
              <a:t>när</a:t>
            </a:r>
            <a:r>
              <a:rPr lang="fi-FI" dirty="0"/>
              <a:t> </a:t>
            </a:r>
            <a:r>
              <a:rPr lang="fi-FI" dirty="0" err="1"/>
              <a:t>man</a:t>
            </a:r>
            <a:r>
              <a:rPr lang="fi-FI" dirty="0"/>
              <a:t> </a:t>
            </a:r>
            <a:r>
              <a:rPr lang="fi-FI" dirty="0" err="1"/>
              <a:t>tar</a:t>
            </a:r>
            <a:r>
              <a:rPr lang="fi-FI" dirty="0"/>
              <a:t> </a:t>
            </a:r>
            <a:r>
              <a:rPr lang="fi-FI" dirty="0" err="1"/>
              <a:t>bort</a:t>
            </a:r>
            <a:r>
              <a:rPr lang="fi-FI" dirty="0"/>
              <a:t> </a:t>
            </a:r>
            <a:r>
              <a:rPr lang="fi-FI" dirty="0" err="1"/>
              <a:t>koldioxid</a:t>
            </a:r>
            <a:r>
              <a:rPr lang="fi-FI" dirty="0"/>
              <a:t> </a:t>
            </a:r>
            <a:r>
              <a:rPr lang="fi-FI" dirty="0" err="1"/>
              <a:t>och</a:t>
            </a:r>
            <a:r>
              <a:rPr lang="fi-FI" dirty="0"/>
              <a:t> </a:t>
            </a:r>
            <a:r>
              <a:rPr lang="fi-FI" dirty="0" err="1"/>
              <a:t>höjer</a:t>
            </a:r>
            <a:r>
              <a:rPr lang="fi-FI" dirty="0"/>
              <a:t> </a:t>
            </a:r>
            <a:r>
              <a:rPr lang="fi-FI" dirty="0" err="1"/>
              <a:t>metanhalten</a:t>
            </a:r>
            <a:r>
              <a:rPr lang="fi-FI" dirty="0"/>
              <a:t> </a:t>
            </a:r>
            <a:r>
              <a:rPr lang="fi-FI" dirty="0" err="1"/>
              <a:t>till</a:t>
            </a:r>
            <a:r>
              <a:rPr lang="fi-FI" dirty="0"/>
              <a:t> 98 %. </a:t>
            </a:r>
            <a:r>
              <a:rPr lang="fi-FI" dirty="0" err="1"/>
              <a:t>Därefter</a:t>
            </a:r>
            <a:r>
              <a:rPr lang="fi-FI" dirty="0"/>
              <a:t> </a:t>
            </a:r>
            <a:r>
              <a:rPr lang="fi-FI" dirty="0" err="1"/>
              <a:t>går</a:t>
            </a:r>
            <a:r>
              <a:rPr lang="fi-FI" dirty="0"/>
              <a:t> </a:t>
            </a:r>
            <a:r>
              <a:rPr lang="fi-FI" dirty="0" err="1"/>
              <a:t>gasen</a:t>
            </a:r>
            <a:r>
              <a:rPr lang="fi-FI" dirty="0"/>
              <a:t> </a:t>
            </a:r>
            <a:r>
              <a:rPr lang="fi-FI" dirty="0" err="1"/>
              <a:t>till</a:t>
            </a:r>
            <a:r>
              <a:rPr lang="fi-FI" dirty="0"/>
              <a:t> en </a:t>
            </a:r>
            <a:r>
              <a:rPr lang="fi-FI" dirty="0" err="1"/>
              <a:t>kompressor</a:t>
            </a:r>
            <a:r>
              <a:rPr lang="fi-FI" dirty="0"/>
              <a:t> </a:t>
            </a:r>
            <a:r>
              <a:rPr lang="fi-FI" dirty="0" err="1"/>
              <a:t>vid</a:t>
            </a:r>
            <a:r>
              <a:rPr lang="fi-FI" dirty="0"/>
              <a:t> </a:t>
            </a:r>
            <a:r>
              <a:rPr lang="fi-FI" dirty="0" err="1"/>
              <a:t>tankningsstationen</a:t>
            </a:r>
            <a:r>
              <a:rPr lang="fi-FI" dirty="0"/>
              <a:t> </a:t>
            </a:r>
            <a:r>
              <a:rPr lang="fi-FI" dirty="0" err="1"/>
              <a:t>och</a:t>
            </a:r>
            <a:r>
              <a:rPr lang="fi-FI" dirty="0"/>
              <a:t> </a:t>
            </a:r>
            <a:r>
              <a:rPr lang="fi-FI" dirty="0" err="1"/>
              <a:t>är</a:t>
            </a:r>
            <a:r>
              <a:rPr lang="fi-FI" dirty="0"/>
              <a:t> </a:t>
            </a:r>
            <a:r>
              <a:rPr lang="fi-FI" dirty="0" err="1"/>
              <a:t>färdig</a:t>
            </a:r>
            <a:r>
              <a:rPr lang="fi-FI" dirty="0"/>
              <a:t> </a:t>
            </a:r>
            <a:r>
              <a:rPr lang="fi-FI" dirty="0" err="1"/>
              <a:t>att</a:t>
            </a:r>
            <a:r>
              <a:rPr lang="fi-FI" dirty="0"/>
              <a:t> </a:t>
            </a:r>
            <a:r>
              <a:rPr lang="fi-FI" dirty="0" err="1"/>
              <a:t>användas</a:t>
            </a:r>
            <a:r>
              <a:rPr lang="fi-FI" dirty="0"/>
              <a:t> </a:t>
            </a:r>
            <a:r>
              <a:rPr lang="fi-FI" dirty="0" err="1"/>
              <a:t>som</a:t>
            </a:r>
            <a:r>
              <a:rPr lang="fi-FI" dirty="0"/>
              <a:t> </a:t>
            </a:r>
            <a:r>
              <a:rPr lang="fi-FI" dirty="0" err="1"/>
              <a:t>fordonsbränsle</a:t>
            </a:r>
            <a:r>
              <a:rPr lang="fi-FI" dirty="0"/>
              <a:t> i </a:t>
            </a:r>
            <a:r>
              <a:rPr lang="fi-FI" dirty="0" err="1"/>
              <a:t>personbilar</a:t>
            </a:r>
            <a:r>
              <a:rPr lang="fi-FI" dirty="0"/>
              <a:t>, </a:t>
            </a:r>
            <a:r>
              <a:rPr lang="fi-FI" dirty="0" err="1"/>
              <a:t>lastbilar</a:t>
            </a:r>
            <a:r>
              <a:rPr lang="fi-FI" dirty="0"/>
              <a:t>, </a:t>
            </a:r>
            <a:r>
              <a:rPr lang="fi-FI" dirty="0" err="1"/>
              <a:t>sopbilar</a:t>
            </a:r>
            <a:r>
              <a:rPr lang="fi-FI" dirty="0"/>
              <a:t> </a:t>
            </a:r>
            <a:r>
              <a:rPr lang="fi-FI" dirty="0" err="1"/>
              <a:t>och</a:t>
            </a:r>
            <a:r>
              <a:rPr lang="fi-FI" dirty="0"/>
              <a:t> Vasa </a:t>
            </a:r>
            <a:r>
              <a:rPr lang="fi-FI" dirty="0" err="1"/>
              <a:t>stads</a:t>
            </a:r>
            <a:r>
              <a:rPr lang="fi-FI" dirty="0"/>
              <a:t> 21 </a:t>
            </a:r>
            <a:r>
              <a:rPr lang="fi-FI" dirty="0" err="1"/>
              <a:t>biogasbussar</a:t>
            </a:r>
            <a:r>
              <a:rPr lang="fi-FI"/>
              <a:t>.</a:t>
            </a:r>
            <a:endParaRPr lang="fi-FI" b="1" dirty="0"/>
          </a:p>
          <a:p>
            <a:r>
              <a:rPr lang="fi-FI" dirty="0" err="1"/>
              <a:t>Rötresten</a:t>
            </a:r>
            <a:r>
              <a:rPr lang="fi-FI" dirty="0"/>
              <a:t> </a:t>
            </a:r>
            <a:r>
              <a:rPr lang="fi-FI" dirty="0" err="1"/>
              <a:t>som</a:t>
            </a:r>
            <a:r>
              <a:rPr lang="fi-FI" dirty="0"/>
              <a:t> </a:t>
            </a:r>
            <a:r>
              <a:rPr lang="fi-FI" dirty="0" err="1"/>
              <a:t>lämnar</a:t>
            </a:r>
            <a:r>
              <a:rPr lang="fi-FI" dirty="0"/>
              <a:t> </a:t>
            </a:r>
            <a:r>
              <a:rPr lang="fi-FI" dirty="0" err="1"/>
              <a:t>kvar</a:t>
            </a:r>
            <a:r>
              <a:rPr lang="fi-FI" dirty="0"/>
              <a:t> </a:t>
            </a:r>
            <a:r>
              <a:rPr lang="fi-FI" dirty="0" err="1"/>
              <a:t>tas</a:t>
            </a:r>
            <a:r>
              <a:rPr lang="fi-FI" dirty="0"/>
              <a:t> </a:t>
            </a:r>
            <a:r>
              <a:rPr lang="fi-FI" dirty="0" err="1"/>
              <a:t>ut</a:t>
            </a:r>
            <a:r>
              <a:rPr lang="fi-FI" dirty="0"/>
              <a:t> i </a:t>
            </a:r>
            <a:r>
              <a:rPr lang="fi-FI" dirty="0" err="1"/>
              <a:t>botten</a:t>
            </a:r>
            <a:r>
              <a:rPr lang="fi-FI" dirty="0"/>
              <a:t> </a:t>
            </a:r>
            <a:r>
              <a:rPr lang="fi-FI" dirty="0" err="1"/>
              <a:t>på</a:t>
            </a:r>
            <a:r>
              <a:rPr lang="fi-FI" dirty="0"/>
              <a:t> </a:t>
            </a:r>
            <a:r>
              <a:rPr lang="fi-FI" dirty="0" err="1"/>
              <a:t>reaktorn</a:t>
            </a:r>
            <a:r>
              <a:rPr lang="fi-FI" dirty="0"/>
              <a:t> </a:t>
            </a:r>
            <a:r>
              <a:rPr lang="fi-FI" dirty="0" err="1"/>
              <a:t>och</a:t>
            </a:r>
            <a:r>
              <a:rPr lang="fi-FI" dirty="0"/>
              <a:t> </a:t>
            </a:r>
            <a:r>
              <a:rPr lang="fi-FI" dirty="0" err="1"/>
              <a:t>läggs</a:t>
            </a:r>
            <a:r>
              <a:rPr lang="fi-FI" dirty="0"/>
              <a:t> </a:t>
            </a:r>
            <a:r>
              <a:rPr lang="fi-FI" dirty="0" err="1"/>
              <a:t>ut</a:t>
            </a:r>
            <a:r>
              <a:rPr lang="fi-FI" dirty="0"/>
              <a:t> </a:t>
            </a:r>
            <a:r>
              <a:rPr lang="fi-FI" dirty="0" err="1"/>
              <a:t>på</a:t>
            </a:r>
            <a:r>
              <a:rPr lang="fi-FI" dirty="0"/>
              <a:t> </a:t>
            </a:r>
            <a:r>
              <a:rPr lang="fi-FI" dirty="0" err="1"/>
              <a:t>gården</a:t>
            </a:r>
            <a:r>
              <a:rPr lang="fi-FI" dirty="0"/>
              <a:t> i </a:t>
            </a:r>
            <a:r>
              <a:rPr lang="fi-FI" dirty="0" err="1"/>
              <a:t>långa</a:t>
            </a:r>
            <a:r>
              <a:rPr lang="fi-FI" dirty="0"/>
              <a:t> </a:t>
            </a:r>
            <a:r>
              <a:rPr lang="fi-FI" dirty="0" err="1"/>
              <a:t>strängar</a:t>
            </a:r>
            <a:r>
              <a:rPr lang="fi-FI" dirty="0"/>
              <a:t>. </a:t>
            </a:r>
            <a:r>
              <a:rPr lang="fi-FI" dirty="0" err="1"/>
              <a:t>Där</a:t>
            </a:r>
            <a:r>
              <a:rPr lang="fi-FI" dirty="0"/>
              <a:t> </a:t>
            </a:r>
            <a:r>
              <a:rPr lang="fi-FI" dirty="0" err="1"/>
              <a:t>ligger</a:t>
            </a:r>
            <a:r>
              <a:rPr lang="fi-FI" dirty="0"/>
              <a:t> de i 10 </a:t>
            </a:r>
            <a:r>
              <a:rPr lang="fi-FI" dirty="0" err="1"/>
              <a:t>månader</a:t>
            </a:r>
            <a:r>
              <a:rPr lang="fi-FI" dirty="0"/>
              <a:t> </a:t>
            </a:r>
            <a:r>
              <a:rPr lang="fi-FI" dirty="0" err="1"/>
              <a:t>och</a:t>
            </a:r>
            <a:r>
              <a:rPr lang="fi-FI" dirty="0"/>
              <a:t> </a:t>
            </a:r>
            <a:r>
              <a:rPr lang="fi-FI" dirty="0" err="1"/>
              <a:t>komposteras</a:t>
            </a:r>
            <a:r>
              <a:rPr lang="fi-FI" dirty="0"/>
              <a:t> </a:t>
            </a:r>
            <a:r>
              <a:rPr lang="fi-FI" dirty="0" err="1"/>
              <a:t>till</a:t>
            </a:r>
            <a:r>
              <a:rPr lang="fi-FI" dirty="0"/>
              <a:t> </a:t>
            </a:r>
            <a:r>
              <a:rPr lang="fi-FI" dirty="0" err="1"/>
              <a:t>trädgårdsjord</a:t>
            </a:r>
            <a:r>
              <a:rPr lang="fi-FI" dirty="0"/>
              <a:t>. </a:t>
            </a:r>
            <a:r>
              <a:rPr lang="fi-FI" dirty="0" err="1"/>
              <a:t>Genom</a:t>
            </a:r>
            <a:r>
              <a:rPr lang="fi-FI" dirty="0"/>
              <a:t> </a:t>
            </a:r>
            <a:r>
              <a:rPr lang="fi-FI" dirty="0" err="1"/>
              <a:t>att</a:t>
            </a:r>
            <a:r>
              <a:rPr lang="fi-FI" dirty="0"/>
              <a:t> </a:t>
            </a:r>
            <a:r>
              <a:rPr lang="fi-FI" dirty="0" err="1"/>
              <a:t>kompostera</a:t>
            </a:r>
            <a:r>
              <a:rPr lang="fi-FI" dirty="0"/>
              <a:t> </a:t>
            </a:r>
            <a:r>
              <a:rPr lang="fi-FI" dirty="0" err="1"/>
              <a:t>bioavfall</a:t>
            </a:r>
            <a:r>
              <a:rPr lang="fi-FI" dirty="0"/>
              <a:t> </a:t>
            </a:r>
            <a:r>
              <a:rPr lang="fi-FI" dirty="0" err="1"/>
              <a:t>hålls</a:t>
            </a:r>
            <a:r>
              <a:rPr lang="fi-FI" dirty="0"/>
              <a:t> </a:t>
            </a:r>
            <a:r>
              <a:rPr lang="fi-FI" dirty="0" err="1"/>
              <a:t>viktiga</a:t>
            </a:r>
            <a:r>
              <a:rPr lang="fi-FI" dirty="0"/>
              <a:t> </a:t>
            </a:r>
            <a:r>
              <a:rPr lang="fi-FI" dirty="0" err="1"/>
              <a:t>näringsämnen</a:t>
            </a:r>
            <a:r>
              <a:rPr lang="fi-FI" dirty="0"/>
              <a:t> </a:t>
            </a:r>
            <a:r>
              <a:rPr lang="fi-FI" dirty="0" err="1"/>
              <a:t>från</a:t>
            </a:r>
            <a:r>
              <a:rPr lang="fi-FI" dirty="0"/>
              <a:t> </a:t>
            </a:r>
            <a:r>
              <a:rPr lang="fi-FI" dirty="0" err="1"/>
              <a:t>maten</a:t>
            </a:r>
            <a:r>
              <a:rPr lang="fi-FI" dirty="0"/>
              <a:t> i </a:t>
            </a:r>
            <a:r>
              <a:rPr lang="fi-FI" dirty="0" err="1"/>
              <a:t>kretslopp</a:t>
            </a:r>
            <a:r>
              <a:rPr lang="fi-FI" dirty="0"/>
              <a:t>.</a:t>
            </a:r>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30390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12.8.2024</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12.8.2024</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12.8.2024</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2.jpe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5.jpe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8.jpe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51.jpe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54.pn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7.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hyperlink" Target="https://www.youtube.com/watch?v=ThIpAj586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p:txBody>
          <a:bodyPr/>
          <a:lstStyle/>
          <a:p>
            <a:r>
              <a:rPr lang="fi-FI" dirty="0" err="1">
                <a:latin typeface="Houschka Pro Light" panose="02000503030000020003" pitchFamily="2" charset="0"/>
              </a:rPr>
              <a:t>Sortering</a:t>
            </a:r>
            <a:r>
              <a:rPr lang="fi-FI" dirty="0">
                <a:latin typeface="Houschka Pro Light" panose="02000503030000020003" pitchFamily="2" charset="0"/>
              </a:rPr>
              <a:t> </a:t>
            </a:r>
            <a:r>
              <a:rPr lang="fi-FI" dirty="0" err="1">
                <a:latin typeface="Houschka Pro Light" panose="02000503030000020003" pitchFamily="2" charset="0"/>
              </a:rPr>
              <a:t>och</a:t>
            </a:r>
            <a:r>
              <a:rPr lang="fi-FI" dirty="0">
                <a:latin typeface="Houschka Pro Light" panose="02000503030000020003" pitchFamily="2" charset="0"/>
              </a:rPr>
              <a:t> </a:t>
            </a:r>
            <a:r>
              <a:rPr lang="fi-FI" dirty="0" err="1">
                <a:latin typeface="Houschka Pro Light" panose="02000503030000020003" pitchFamily="2" charset="0"/>
              </a:rPr>
              <a:t>återvinning</a:t>
            </a:r>
            <a:endParaRPr lang="fi-FI" dirty="0">
              <a:latin typeface="Houschka Pro Light" panose="02000503030000020003" pitchFamily="2" charset="0"/>
            </a:endParaRP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p:txBody>
          <a:bodyPr>
            <a:normAutofit/>
          </a:bodyPr>
          <a:lstStyle/>
          <a:p>
            <a:r>
              <a:rPr lang="fi-FI" sz="2000" dirty="0" err="1">
                <a:latin typeface="Houschka Pro Light" panose="02000503030000020003" pitchFamily="2" charset="0"/>
              </a:rPr>
              <a:t>Åk</a:t>
            </a:r>
            <a:r>
              <a:rPr lang="fi-FI" sz="2000" dirty="0">
                <a:latin typeface="Houschka Pro Light" panose="02000503030000020003" pitchFamily="2" charset="0"/>
              </a:rPr>
              <a:t> 4–6</a:t>
            </a:r>
          </a:p>
          <a:p>
            <a:endParaRPr lang="fi-FI" sz="2000" dirty="0">
              <a:latin typeface="Houschka Pro Light" panose="02000503030000020003" pitchFamily="2" charset="0"/>
            </a:endParaRPr>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latin typeface="Houschka Pro Light" panose="02000503030000020003" pitchFamily="2" charset="0"/>
              </a:rPr>
              <a:t>stormossen.fi</a:t>
            </a:r>
            <a:endParaRPr lang="fi-FI" dirty="0">
              <a:latin typeface="Houschka Pro Light" panose="02000503030000020003" pitchFamily="2" charset="0"/>
            </a:endParaRPr>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83791" y="652156"/>
            <a:ext cx="7886700" cy="617935"/>
          </a:xfrm>
        </p:spPr>
        <p:txBody>
          <a:bodyPr/>
          <a:lstStyle/>
          <a:p>
            <a:r>
              <a:rPr lang="sv-FI" dirty="0">
                <a:latin typeface="Houschka Pro Light" panose="02000503030000020003" pitchFamily="2" charset="0"/>
              </a:rPr>
              <a:t>Papper</a:t>
            </a:r>
          </a:p>
        </p:txBody>
      </p:sp>
      <p:pic>
        <p:nvPicPr>
          <p:cNvPr id="6" name="Platshållare för innehåll 6">
            <a:extLst>
              <a:ext uri="{FF2B5EF4-FFF2-40B4-BE49-F238E27FC236}">
                <a16:creationId xmlns:a16="http://schemas.microsoft.com/office/drawing/2014/main" id="{5E960FD1-EAC9-4A2E-8040-382A89C962E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4416" y="58911"/>
            <a:ext cx="3366626" cy="5051174"/>
          </a:xfrm>
        </p:spPr>
      </p:pic>
      <p:pic>
        <p:nvPicPr>
          <p:cNvPr id="7" name="Kuva 6" descr="Kuva, joka sisältää kohteen Jätesäiliö, jäteastia, kontti, Jätteenkäsittely&#10;&#10;Kuvaus luotu automaattisesti">
            <a:extLst>
              <a:ext uri="{FF2B5EF4-FFF2-40B4-BE49-F238E27FC236}">
                <a16:creationId xmlns:a16="http://schemas.microsoft.com/office/drawing/2014/main" id="{1EA30900-EFEF-746D-1EE6-256E48F0DB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4498" y="630014"/>
            <a:ext cx="2464171" cy="4148359"/>
          </a:xfrm>
          <a:prstGeom prst="rect">
            <a:avLst/>
          </a:prstGeom>
        </p:spPr>
      </p:pic>
      <p:pic>
        <p:nvPicPr>
          <p:cNvPr id="9" name="Kuva 8" descr="Kuva, joka sisältää kohteen muotoilu, kuvakaappaus, Suorakaide, Grafiikka&#10;&#10;Kuvaus luotu automaattisesti">
            <a:extLst>
              <a:ext uri="{FF2B5EF4-FFF2-40B4-BE49-F238E27FC236}">
                <a16:creationId xmlns:a16="http://schemas.microsoft.com/office/drawing/2014/main" id="{5603465E-DD9E-1A94-6646-2EF9BB488C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9671" y="1770981"/>
            <a:ext cx="1267718" cy="1267718"/>
          </a:xfrm>
          <a:prstGeom prst="rect">
            <a:avLst/>
          </a:prstGeom>
        </p:spPr>
      </p:pic>
    </p:spTree>
    <p:extLst>
      <p:ext uri="{BB962C8B-B14F-4D97-AF65-F5344CB8AC3E}">
        <p14:creationId xmlns:p14="http://schemas.microsoft.com/office/powerpoint/2010/main" val="306822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8115" y="697106"/>
            <a:ext cx="7886700" cy="617935"/>
          </a:xfrm>
        </p:spPr>
        <p:txBody>
          <a:bodyPr/>
          <a:lstStyle/>
          <a:p>
            <a:r>
              <a:rPr lang="sv-SE" dirty="0">
                <a:latin typeface="Houschka Pro Light" panose="02000503030000020003" pitchFamily="2" charset="0"/>
              </a:rPr>
              <a:t>Metall</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B136BA1C-E211-4765-80FE-0B591207BBB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1947" y="47959"/>
            <a:ext cx="3364232" cy="5047581"/>
          </a:xfrm>
        </p:spPr>
      </p:pic>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73084" y="2320816"/>
            <a:ext cx="1809751" cy="1198704"/>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6216659C-4CC3-027B-A5B4-8483470018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7032" y="1507487"/>
            <a:ext cx="1744976" cy="2938907"/>
          </a:xfrm>
          <a:prstGeom prst="rect">
            <a:avLst/>
          </a:prstGeom>
        </p:spPr>
      </p:pic>
    </p:spTree>
    <p:extLst>
      <p:ext uri="{BB962C8B-B14F-4D97-AF65-F5344CB8AC3E}">
        <p14:creationId xmlns:p14="http://schemas.microsoft.com/office/powerpoint/2010/main" val="21529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43815" y="697537"/>
            <a:ext cx="7886700" cy="617935"/>
          </a:xfrm>
        </p:spPr>
        <p:txBody>
          <a:bodyPr>
            <a:normAutofit/>
          </a:bodyPr>
          <a:lstStyle/>
          <a:p>
            <a:r>
              <a:rPr lang="sv-SE" dirty="0">
                <a:latin typeface="Houschka Pro Light" panose="02000503030000020003" pitchFamily="2" charset="0"/>
              </a:rPr>
              <a:t>Glasförpackningar</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D045C568-70C4-4F1B-844F-7707BF421A8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1626" y="60154"/>
            <a:ext cx="3346514" cy="5020998"/>
          </a:xfrm>
        </p:spPr>
      </p:pic>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15288" y="1926978"/>
            <a:ext cx="1943583" cy="1287349"/>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C49F4816-C3F2-EF34-AC1A-AB7CFDF882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28417" y="1241007"/>
            <a:ext cx="1943583" cy="3273402"/>
          </a:xfrm>
          <a:prstGeom prst="rect">
            <a:avLst/>
          </a:prstGeom>
        </p:spPr>
      </p:pic>
    </p:spTree>
    <p:extLst>
      <p:ext uri="{BB962C8B-B14F-4D97-AF65-F5344CB8AC3E}">
        <p14:creationId xmlns:p14="http://schemas.microsoft.com/office/powerpoint/2010/main" val="289201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94241" y="723057"/>
            <a:ext cx="7886700" cy="617935"/>
          </a:xfrm>
        </p:spPr>
        <p:txBody>
          <a:bodyPr>
            <a:normAutofit/>
          </a:bodyPr>
          <a:lstStyle/>
          <a:p>
            <a:r>
              <a:rPr lang="sv-FI" dirty="0">
                <a:latin typeface="Houschka Pro Light" panose="02000503030000020003" pitchFamily="2" charset="0"/>
              </a:rPr>
              <a:t>Plastförpackningar</a:t>
            </a:r>
          </a:p>
        </p:txBody>
      </p:sp>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94034" y="2259203"/>
            <a:ext cx="1664645" cy="1103732"/>
          </a:xfrm>
        </p:spPr>
      </p:pic>
      <p:pic>
        <p:nvPicPr>
          <p:cNvPr id="9" name="Sisällön paikkamerkki 8">
            <a:extLst>
              <a:ext uri="{FF2B5EF4-FFF2-40B4-BE49-F238E27FC236}">
                <a16:creationId xmlns:a16="http://schemas.microsoft.com/office/drawing/2014/main" id="{CAF769D9-BC28-4B2E-947B-D7D41B8D07B6}"/>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696365" y="29912"/>
            <a:ext cx="3366145" cy="5051239"/>
          </a:xfrm>
        </p:spPr>
      </p:pic>
      <p:pic>
        <p:nvPicPr>
          <p:cNvPr id="3" name="Kuva 2" descr="Kuva, joka sisältää kohteen Jätesäiliö, jäteastia, kontti, Jätteenkäsittely&#10;&#10;Kuvaus luotu automaattisesti">
            <a:extLst>
              <a:ext uri="{FF2B5EF4-FFF2-40B4-BE49-F238E27FC236}">
                <a16:creationId xmlns:a16="http://schemas.microsoft.com/office/drawing/2014/main" id="{E23627DA-24FE-6DF3-3A22-5FD5A32810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0742" y="1278202"/>
            <a:ext cx="3085013" cy="3404152"/>
          </a:xfrm>
          <a:prstGeom prst="rect">
            <a:avLst/>
          </a:prstGeom>
        </p:spPr>
      </p:pic>
    </p:spTree>
    <p:extLst>
      <p:ext uri="{BB962C8B-B14F-4D97-AF65-F5344CB8AC3E}">
        <p14:creationId xmlns:p14="http://schemas.microsoft.com/office/powerpoint/2010/main" val="19123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FC4AD86-650E-44EC-9C68-3C88B8F33C34}"/>
              </a:ext>
            </a:extLst>
          </p:cNvPr>
          <p:cNvSpPr>
            <a:spLocks noGrp="1"/>
          </p:cNvSpPr>
          <p:nvPr>
            <p:ph type="title"/>
          </p:nvPr>
        </p:nvSpPr>
        <p:spPr/>
        <p:txBody>
          <a:bodyPr>
            <a:normAutofit/>
          </a:bodyPr>
          <a:lstStyle/>
          <a:p>
            <a:r>
              <a:rPr lang="sv-FI" dirty="0">
                <a:latin typeface="Houschka Pro Light" panose="02000503030000020003" pitchFamily="2" charset="0"/>
              </a:rPr>
              <a:t>Plaståtervinning</a:t>
            </a:r>
          </a:p>
        </p:txBody>
      </p:sp>
      <p:sp>
        <p:nvSpPr>
          <p:cNvPr id="4" name="Platshållare för sidfot 3">
            <a:extLst>
              <a:ext uri="{FF2B5EF4-FFF2-40B4-BE49-F238E27FC236}">
                <a16:creationId xmlns:a16="http://schemas.microsoft.com/office/drawing/2014/main" id="{2730A2B8-1707-49E1-A54B-ED951EC2136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11" name="Platshållare för innehåll 10">
            <a:extLst>
              <a:ext uri="{FF2B5EF4-FFF2-40B4-BE49-F238E27FC236}">
                <a16:creationId xmlns:a16="http://schemas.microsoft.com/office/drawing/2014/main" id="{0726BABC-3E78-4840-88E0-46A70210907E}"/>
              </a:ext>
            </a:extLst>
          </p:cNvPr>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0" y="2614613"/>
            <a:ext cx="2466975" cy="2466975"/>
          </a:xfrm>
        </p:spPr>
      </p:pic>
      <p:pic>
        <p:nvPicPr>
          <p:cNvPr id="8" name="Kuva 7" descr="Kuva, joka sisältää kohteen ruoka, juoma, Muovipullo, Liuos&#10;&#10;Kuvaus luotu automaattisesti">
            <a:extLst>
              <a:ext uri="{FF2B5EF4-FFF2-40B4-BE49-F238E27FC236}">
                <a16:creationId xmlns:a16="http://schemas.microsoft.com/office/drawing/2014/main" id="{37A78334-A6C9-58BB-2077-F1901AF9FAF6}"/>
              </a:ext>
            </a:extLst>
          </p:cNvPr>
          <p:cNvPicPr>
            <a:picLocks noChangeAspect="1"/>
          </p:cNvPicPr>
          <p:nvPr/>
        </p:nvPicPr>
        <p:blipFill>
          <a:blip r:embed="rId4"/>
          <a:stretch>
            <a:fillRect/>
          </a:stretch>
        </p:blipFill>
        <p:spPr>
          <a:xfrm>
            <a:off x="4638418" y="94979"/>
            <a:ext cx="4425015" cy="2947572"/>
          </a:xfrm>
          <a:prstGeom prst="rect">
            <a:avLst/>
          </a:prstGeom>
        </p:spPr>
      </p:pic>
      <p:pic>
        <p:nvPicPr>
          <p:cNvPr id="12" name="Kuva 11" descr="Kuva, joka sisältää kohteen työkalu, harja&#10;&#10;Kuvaus luotu automaattisesti">
            <a:extLst>
              <a:ext uri="{FF2B5EF4-FFF2-40B4-BE49-F238E27FC236}">
                <a16:creationId xmlns:a16="http://schemas.microsoft.com/office/drawing/2014/main" id="{A16D12D6-F21A-7BF7-B135-C350D8E7F925}"/>
              </a:ext>
            </a:extLst>
          </p:cNvPr>
          <p:cNvPicPr>
            <a:picLocks noChangeAspect="1"/>
          </p:cNvPicPr>
          <p:nvPr/>
        </p:nvPicPr>
        <p:blipFill>
          <a:blip r:embed="rId5"/>
          <a:stretch>
            <a:fillRect/>
          </a:stretch>
        </p:blipFill>
        <p:spPr>
          <a:xfrm>
            <a:off x="6042889" y="3187449"/>
            <a:ext cx="2695575" cy="1905000"/>
          </a:xfrm>
          <a:prstGeom prst="rect">
            <a:avLst/>
          </a:prstGeom>
        </p:spPr>
      </p:pic>
      <p:pic>
        <p:nvPicPr>
          <p:cNvPr id="9" name="Platshållare för innehåll 8">
            <a:extLst>
              <a:ext uri="{FF2B5EF4-FFF2-40B4-BE49-F238E27FC236}">
                <a16:creationId xmlns:a16="http://schemas.microsoft.com/office/drawing/2014/main" id="{D9DAEAB1-BA3D-47D1-921F-BB38C397E9D4}"/>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52315" y="1191636"/>
            <a:ext cx="2953269" cy="2216111"/>
          </a:xfrm>
        </p:spPr>
      </p:pic>
      <p:sp>
        <p:nvSpPr>
          <p:cNvPr id="13" name="Tekstiruutu 12">
            <a:extLst>
              <a:ext uri="{FF2B5EF4-FFF2-40B4-BE49-F238E27FC236}">
                <a16:creationId xmlns:a16="http://schemas.microsoft.com/office/drawing/2014/main" id="{236F18DA-FCE9-02DF-03AF-D475DF5BCB51}"/>
              </a:ext>
            </a:extLst>
          </p:cNvPr>
          <p:cNvSpPr txBox="1"/>
          <p:nvPr/>
        </p:nvSpPr>
        <p:spPr>
          <a:xfrm>
            <a:off x="2885085" y="3855962"/>
            <a:ext cx="2884610" cy="584775"/>
          </a:xfrm>
          <a:prstGeom prst="rect">
            <a:avLst/>
          </a:prstGeom>
          <a:noFill/>
        </p:spPr>
        <p:txBody>
          <a:bodyPr wrap="square" rtlCol="0">
            <a:spAutoFit/>
          </a:bodyPr>
          <a:lstStyle/>
          <a:p>
            <a:r>
              <a:rPr lang="fi-FI" sz="1600" dirty="0" err="1">
                <a:latin typeface="Houschka Pro Light" panose="02000503030000020003"/>
              </a:rPr>
              <a:t>Har</a:t>
            </a:r>
            <a:r>
              <a:rPr lang="fi-FI" sz="1600" dirty="0">
                <a:latin typeface="Houschka Pro Light" panose="02000503030000020003"/>
              </a:rPr>
              <a:t> du </a:t>
            </a:r>
            <a:r>
              <a:rPr lang="fi-FI" sz="1600" dirty="0" err="1">
                <a:latin typeface="Houschka Pro Light" panose="02000503030000020003"/>
              </a:rPr>
              <a:t>sett</a:t>
            </a:r>
            <a:r>
              <a:rPr lang="fi-FI" sz="1600" dirty="0">
                <a:latin typeface="Houschka Pro Light" panose="02000503030000020003"/>
              </a:rPr>
              <a:t> </a:t>
            </a:r>
            <a:r>
              <a:rPr lang="fi-FI" sz="1600" dirty="0" err="1">
                <a:latin typeface="Houschka Pro Light" panose="02000503030000020003"/>
              </a:rPr>
              <a:t>andra</a:t>
            </a:r>
            <a:r>
              <a:rPr lang="fi-FI" sz="1600" dirty="0">
                <a:latin typeface="Houschka Pro Light" panose="02000503030000020003"/>
              </a:rPr>
              <a:t> </a:t>
            </a:r>
            <a:r>
              <a:rPr lang="fi-FI" sz="1600" dirty="0" err="1">
                <a:latin typeface="Houschka Pro Light" panose="02000503030000020003"/>
              </a:rPr>
              <a:t>produkter</a:t>
            </a:r>
            <a:r>
              <a:rPr lang="fi-FI" sz="1600" dirty="0">
                <a:latin typeface="Houschka Pro Light" panose="02000503030000020003"/>
              </a:rPr>
              <a:t> </a:t>
            </a:r>
            <a:r>
              <a:rPr lang="fi-FI" sz="1600" dirty="0" err="1">
                <a:latin typeface="Houschka Pro Light" panose="02000503030000020003"/>
              </a:rPr>
              <a:t>tillverkade</a:t>
            </a:r>
            <a:r>
              <a:rPr lang="fi-FI" sz="1600" dirty="0">
                <a:latin typeface="Houschka Pro Light" panose="02000503030000020003"/>
              </a:rPr>
              <a:t> av </a:t>
            </a:r>
            <a:r>
              <a:rPr lang="fi-FI" sz="1600" dirty="0" err="1">
                <a:latin typeface="Houschka Pro Light" panose="02000503030000020003"/>
              </a:rPr>
              <a:t>återvunnen</a:t>
            </a:r>
            <a:r>
              <a:rPr lang="fi-FI" sz="1600" dirty="0">
                <a:latin typeface="Houschka Pro Light" panose="02000503030000020003"/>
              </a:rPr>
              <a:t> </a:t>
            </a:r>
            <a:r>
              <a:rPr lang="fi-FI" sz="1600" dirty="0" err="1">
                <a:latin typeface="Houschka Pro Light" panose="02000503030000020003"/>
              </a:rPr>
              <a:t>plast</a:t>
            </a:r>
            <a:r>
              <a:rPr lang="fi-FI" sz="1600" dirty="0">
                <a:latin typeface="Houschka Pro Light" panose="02000503030000020003"/>
              </a:rPr>
              <a:t>?</a:t>
            </a:r>
          </a:p>
        </p:txBody>
      </p:sp>
      <p:sp>
        <p:nvSpPr>
          <p:cNvPr id="2" name="Tekstiruutu 1">
            <a:extLst>
              <a:ext uri="{FF2B5EF4-FFF2-40B4-BE49-F238E27FC236}">
                <a16:creationId xmlns:a16="http://schemas.microsoft.com/office/drawing/2014/main" id="{62CFFD85-42DD-277D-85A6-D9764743F856}"/>
              </a:ext>
            </a:extLst>
          </p:cNvPr>
          <p:cNvSpPr txBox="1"/>
          <p:nvPr/>
        </p:nvSpPr>
        <p:spPr>
          <a:xfrm>
            <a:off x="8038407" y="4807307"/>
            <a:ext cx="1105593" cy="230832"/>
          </a:xfrm>
          <a:prstGeom prst="rect">
            <a:avLst/>
          </a:prstGeom>
          <a:noFill/>
        </p:spPr>
        <p:txBody>
          <a:bodyPr wrap="square" rtlCol="0">
            <a:spAutoFit/>
          </a:bodyPr>
          <a:lstStyle/>
          <a:p>
            <a:r>
              <a:rPr lang="fi-FI" sz="900" dirty="0"/>
              <a:t>Bild: Sini-tuote</a:t>
            </a:r>
          </a:p>
        </p:txBody>
      </p:sp>
    </p:spTree>
    <p:extLst>
      <p:ext uri="{BB962C8B-B14F-4D97-AF65-F5344CB8AC3E}">
        <p14:creationId xmlns:p14="http://schemas.microsoft.com/office/powerpoint/2010/main" val="284848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2890" y="667918"/>
            <a:ext cx="7886700" cy="617935"/>
          </a:xfrm>
        </p:spPr>
        <p:txBody>
          <a:bodyPr>
            <a:normAutofit/>
          </a:bodyPr>
          <a:lstStyle/>
          <a:p>
            <a:r>
              <a:rPr lang="sv-FI" dirty="0">
                <a:latin typeface="Houschka Pro Light" panose="02000503030000020003" pitchFamily="2" charset="0"/>
              </a:rPr>
              <a:t>Kartongförpackningar</a:t>
            </a:r>
          </a:p>
        </p:txBody>
      </p:sp>
      <p:pic>
        <p:nvPicPr>
          <p:cNvPr id="6" name="Platshållare för innehåll 6">
            <a:extLst>
              <a:ext uri="{FF2B5EF4-FFF2-40B4-BE49-F238E27FC236}">
                <a16:creationId xmlns:a16="http://schemas.microsoft.com/office/drawing/2014/main" id="{7FE629B4-7C53-468E-A370-E5673473246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84720" y="34898"/>
            <a:ext cx="3382468" cy="5073703"/>
          </a:xfrm>
        </p:spPr>
      </p:pic>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419643" y="2024824"/>
            <a:ext cx="1900732" cy="1258966"/>
          </a:xfrm>
        </p:spPr>
      </p:pic>
      <p:pic>
        <p:nvPicPr>
          <p:cNvPr id="8" name="Kuva 7" descr="Kuva, joka sisältää kohteen jäteastia, Jätesäiliö, kontti, Jätteenkäsittely&#10;&#10;Kuvaus luotu automaattisesti">
            <a:extLst>
              <a:ext uri="{FF2B5EF4-FFF2-40B4-BE49-F238E27FC236}">
                <a16:creationId xmlns:a16="http://schemas.microsoft.com/office/drawing/2014/main" id="{75C8DAB9-36E5-367F-3CEA-89D005D268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4475" y="1426736"/>
            <a:ext cx="2736144" cy="3019193"/>
          </a:xfrm>
          <a:prstGeom prst="rect">
            <a:avLst/>
          </a:prstGeom>
        </p:spPr>
      </p:pic>
      <p:sp>
        <p:nvSpPr>
          <p:cNvPr id="3" name="Tekstiruutu 2">
            <a:extLst>
              <a:ext uri="{FF2B5EF4-FFF2-40B4-BE49-F238E27FC236}">
                <a16:creationId xmlns:a16="http://schemas.microsoft.com/office/drawing/2014/main" id="{93341F49-F239-287E-1CB9-F36DEA06886F}"/>
              </a:ext>
            </a:extLst>
          </p:cNvPr>
          <p:cNvSpPr txBox="1"/>
          <p:nvPr/>
        </p:nvSpPr>
        <p:spPr>
          <a:xfrm>
            <a:off x="322384" y="3940481"/>
            <a:ext cx="2414955" cy="646331"/>
          </a:xfrm>
          <a:prstGeom prst="rect">
            <a:avLst/>
          </a:prstGeom>
          <a:noFill/>
        </p:spPr>
        <p:txBody>
          <a:bodyPr wrap="square" rtlCol="0">
            <a:spAutoFit/>
          </a:bodyPr>
          <a:lstStyle/>
          <a:p>
            <a:r>
              <a:rPr lang="fi-FI" dirty="0" err="1">
                <a:solidFill>
                  <a:schemeClr val="tx2"/>
                </a:solidFill>
                <a:latin typeface="Houschka Pro Light" panose="02000503030000020003"/>
              </a:rPr>
              <a:t>Bli</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inte</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paff</a:t>
            </a:r>
            <a:r>
              <a:rPr lang="fi-FI" dirty="0">
                <a:solidFill>
                  <a:schemeClr val="tx2"/>
                </a:solidFill>
                <a:latin typeface="Houschka Pro Light" panose="02000503030000020003"/>
              </a:rPr>
              <a:t> </a:t>
            </a:r>
          </a:p>
          <a:p>
            <a:r>
              <a:rPr lang="fi-FI" dirty="0">
                <a:solidFill>
                  <a:schemeClr val="tx2"/>
                </a:solidFill>
                <a:latin typeface="Houschka Pro Light" panose="02000503030000020003"/>
              </a:rPr>
              <a:t>– </a:t>
            </a:r>
            <a:r>
              <a:rPr lang="fi-FI" dirty="0" err="1">
                <a:solidFill>
                  <a:schemeClr val="tx2"/>
                </a:solidFill>
                <a:latin typeface="Houschka Pro Light" panose="02000503030000020003"/>
              </a:rPr>
              <a:t>platta</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till</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kartongen</a:t>
            </a:r>
            <a:r>
              <a:rPr lang="fi-FI" dirty="0">
                <a:solidFill>
                  <a:schemeClr val="tx2"/>
                </a:solidFill>
                <a:latin typeface="Houschka Pro Light" panose="02000503030000020003"/>
              </a:rPr>
              <a:t>!</a:t>
            </a:r>
          </a:p>
        </p:txBody>
      </p:sp>
    </p:spTree>
    <p:extLst>
      <p:ext uri="{BB962C8B-B14F-4D97-AF65-F5344CB8AC3E}">
        <p14:creationId xmlns:p14="http://schemas.microsoft.com/office/powerpoint/2010/main" val="3979846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a:xfrm>
            <a:off x="241989" y="723232"/>
            <a:ext cx="7886700" cy="617935"/>
          </a:xfrm>
        </p:spPr>
        <p:txBody>
          <a:bodyPr/>
          <a:lstStyle/>
          <a:p>
            <a:r>
              <a:rPr lang="sv-FI" dirty="0">
                <a:latin typeface="Houschka Pro Light" panose="02000503030000020003" pitchFamily="2" charset="0"/>
              </a:rPr>
              <a:t>Blandavfall (=brännbart avfall) </a:t>
            </a:r>
          </a:p>
        </p:txBody>
      </p:sp>
      <p:pic>
        <p:nvPicPr>
          <p:cNvPr id="10" name="Platshållare för innehåll 9">
            <a:extLst>
              <a:ext uri="{FF2B5EF4-FFF2-40B4-BE49-F238E27FC236}">
                <a16:creationId xmlns:a16="http://schemas.microsoft.com/office/drawing/2014/main" id="{5FD5111A-5334-16B3-D120-BA25501DA1F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33810" y="60802"/>
            <a:ext cx="3346899" cy="5020349"/>
          </a:xfrm>
        </p:spPr>
      </p:pic>
      <p:pic>
        <p:nvPicPr>
          <p:cNvPr id="3" name="Kuva 2" descr="Kuva, joka sisältää kohteen Jätesäiliö, jäteastia, kontti&#10;&#10;Kuvaus luotu automaattisesti">
            <a:extLst>
              <a:ext uri="{FF2B5EF4-FFF2-40B4-BE49-F238E27FC236}">
                <a16:creationId xmlns:a16="http://schemas.microsoft.com/office/drawing/2014/main" id="{368CE7D7-FE1F-A2FA-6CD5-50F12FF2D9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8984" y="1518109"/>
            <a:ext cx="1892710" cy="2957359"/>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5FF30A6C-76EE-A587-B5A0-C689E1BE81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936" y="1522732"/>
            <a:ext cx="2115314" cy="2842821"/>
          </a:xfrm>
          <a:prstGeom prst="rect">
            <a:avLst/>
          </a:prstGeom>
        </p:spPr>
      </p:pic>
    </p:spTree>
    <p:extLst>
      <p:ext uri="{BB962C8B-B14F-4D97-AF65-F5344CB8AC3E}">
        <p14:creationId xmlns:p14="http://schemas.microsoft.com/office/powerpoint/2010/main" val="3192491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a:xfrm>
            <a:off x="304691" y="713402"/>
            <a:ext cx="7886700" cy="617935"/>
          </a:xfrm>
        </p:spPr>
        <p:txBody>
          <a:bodyPr/>
          <a:lstStyle/>
          <a:p>
            <a:r>
              <a:rPr lang="sv-FI" dirty="0">
                <a:latin typeface="Houschka Pro Light" panose="02000503030000020003" pitchFamily="2" charset="0"/>
              </a:rPr>
              <a:t>Batterier</a:t>
            </a: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6367" y="62350"/>
            <a:ext cx="3345051" cy="5018802"/>
          </a:xfrm>
        </p:spPr>
      </p:pic>
      <p:pic>
        <p:nvPicPr>
          <p:cNvPr id="8" name="Kuva 7" descr="Kuva, joka sisältää kohteen teksti, Suorakaide, punainen, symboli&#10;&#10;Kuvaus luotu automaattisesti">
            <a:extLst>
              <a:ext uri="{FF2B5EF4-FFF2-40B4-BE49-F238E27FC236}">
                <a16:creationId xmlns:a16="http://schemas.microsoft.com/office/drawing/2014/main" id="{12AA72F9-B709-CA9C-3A4E-147A860815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173" y="1593503"/>
            <a:ext cx="1941872" cy="2639218"/>
          </a:xfrm>
          <a:prstGeom prst="rect">
            <a:avLst/>
          </a:prstGeom>
        </p:spPr>
      </p:pic>
      <p:pic>
        <p:nvPicPr>
          <p:cNvPr id="10" name="Kuva 9" descr="Kuva, joka sisältää kohteen ensiapupakkaus, teksti, punainen&#10;&#10;Kuvaus luotu automaattisesti">
            <a:extLst>
              <a:ext uri="{FF2B5EF4-FFF2-40B4-BE49-F238E27FC236}">
                <a16:creationId xmlns:a16="http://schemas.microsoft.com/office/drawing/2014/main" id="{3A9EB26D-DDFB-8EF6-8457-A3B207A8A6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5462" y="1650932"/>
            <a:ext cx="1911552" cy="2581789"/>
          </a:xfrm>
          <a:prstGeom prst="rect">
            <a:avLst/>
          </a:prstGeom>
        </p:spPr>
      </p:pic>
      <p:sp>
        <p:nvSpPr>
          <p:cNvPr id="2" name="Tekstiruutu 1">
            <a:extLst>
              <a:ext uri="{FF2B5EF4-FFF2-40B4-BE49-F238E27FC236}">
                <a16:creationId xmlns:a16="http://schemas.microsoft.com/office/drawing/2014/main" id="{2C079D6A-8826-055B-8C30-288ACFF493E7}"/>
              </a:ext>
            </a:extLst>
          </p:cNvPr>
          <p:cNvSpPr txBox="1"/>
          <p:nvPr/>
        </p:nvSpPr>
        <p:spPr>
          <a:xfrm rot="20017475">
            <a:off x="2912896" y="747823"/>
            <a:ext cx="1770185" cy="369332"/>
          </a:xfrm>
          <a:prstGeom prst="rect">
            <a:avLst/>
          </a:prstGeom>
          <a:noFill/>
        </p:spPr>
        <p:txBody>
          <a:bodyPr wrap="square" rtlCol="0">
            <a:spAutoFit/>
          </a:bodyPr>
          <a:lstStyle/>
          <a:p>
            <a:r>
              <a:rPr lang="fi-FI" dirty="0" err="1">
                <a:solidFill>
                  <a:schemeClr val="tx2"/>
                </a:solidFill>
                <a:latin typeface="Houschka Pro Light" panose="02000503030000020003"/>
              </a:rPr>
              <a:t>Tejpa</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polerna</a:t>
            </a:r>
            <a:r>
              <a:rPr lang="fi-FI" dirty="0">
                <a:solidFill>
                  <a:schemeClr val="tx2"/>
                </a:solidFill>
                <a:latin typeface="Houschka Pro Light" panose="02000503030000020003"/>
              </a:rPr>
              <a:t>!</a:t>
            </a:r>
          </a:p>
        </p:txBody>
      </p:sp>
    </p:spTree>
    <p:extLst>
      <p:ext uri="{BB962C8B-B14F-4D97-AF65-F5344CB8AC3E}">
        <p14:creationId xmlns:p14="http://schemas.microsoft.com/office/powerpoint/2010/main" val="2765946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109F0-A3E2-484F-9AA1-1608D042FB8B}"/>
              </a:ext>
            </a:extLst>
          </p:cNvPr>
          <p:cNvSpPr>
            <a:spLocks noGrp="1"/>
          </p:cNvSpPr>
          <p:nvPr>
            <p:ph type="title"/>
          </p:nvPr>
        </p:nvSpPr>
        <p:spPr>
          <a:xfrm>
            <a:off x="274316" y="577684"/>
            <a:ext cx="4000525" cy="801291"/>
          </a:xfrm>
        </p:spPr>
        <p:txBody>
          <a:bodyPr>
            <a:normAutofit/>
          </a:bodyPr>
          <a:lstStyle/>
          <a:p>
            <a:r>
              <a:rPr lang="sv-FI" dirty="0">
                <a:latin typeface="Houschka Pro Light" panose="02000503030000020003" pitchFamily="2" charset="0"/>
              </a:rPr>
              <a:t>El- och elektronikavfall</a:t>
            </a:r>
          </a:p>
        </p:txBody>
      </p:sp>
      <p:sp>
        <p:nvSpPr>
          <p:cNvPr id="4" name="Platshållare för text 3">
            <a:extLst>
              <a:ext uri="{FF2B5EF4-FFF2-40B4-BE49-F238E27FC236}">
                <a16:creationId xmlns:a16="http://schemas.microsoft.com/office/drawing/2014/main" id="{17271AC7-9B06-45CA-AA34-7EABB2D11FEC}"/>
              </a:ext>
            </a:extLst>
          </p:cNvPr>
          <p:cNvSpPr>
            <a:spLocks noGrp="1"/>
          </p:cNvSpPr>
          <p:nvPr>
            <p:ph type="body" sz="half" idx="2"/>
          </p:nvPr>
        </p:nvSpPr>
        <p:spPr>
          <a:xfrm>
            <a:off x="353871" y="1832240"/>
            <a:ext cx="2949178" cy="3111989"/>
          </a:xfrm>
        </p:spPr>
        <p:txBody>
          <a:bodyPr>
            <a:normAutofit/>
          </a:bodyPr>
          <a:lstStyle/>
          <a:p>
            <a:endParaRPr lang="sv-FI" sz="1400" dirty="0">
              <a:solidFill>
                <a:schemeClr val="tx1"/>
              </a:solidFill>
              <a:latin typeface="+mn-lt"/>
            </a:endParaRPr>
          </a:p>
          <a:p>
            <a:r>
              <a:rPr lang="sv-FI" sz="1400" dirty="0">
                <a:latin typeface="Houschka Pro Light" panose="02000503030000020003" pitchFamily="2" charset="0"/>
              </a:rPr>
              <a:t>Hur många gamla mobiltelefoner har du liggandes hemma?</a:t>
            </a:r>
          </a:p>
          <a:p>
            <a:endParaRPr lang="sv-FI" sz="1400" dirty="0">
              <a:latin typeface="Houschka Pro Light" panose="02000503030000020003" pitchFamily="2" charset="0"/>
            </a:endParaRPr>
          </a:p>
          <a:p>
            <a:r>
              <a:rPr lang="sv-FI" sz="1400" dirty="0">
                <a:latin typeface="Houschka Pro Light" panose="02000503030000020003" pitchFamily="2" charset="0"/>
              </a:rPr>
              <a:t>Hur många olika laddare har ni hemma?</a:t>
            </a:r>
          </a:p>
          <a:p>
            <a:endParaRPr lang="sv-FI" sz="1400" dirty="0">
              <a:solidFill>
                <a:schemeClr val="tx1"/>
              </a:solidFill>
              <a:latin typeface="+mn-lt"/>
            </a:endParaRPr>
          </a:p>
        </p:txBody>
      </p:sp>
      <p:sp>
        <p:nvSpPr>
          <p:cNvPr id="5" name="Platshållare för sidfot 4">
            <a:extLst>
              <a:ext uri="{FF2B5EF4-FFF2-40B4-BE49-F238E27FC236}">
                <a16:creationId xmlns:a16="http://schemas.microsoft.com/office/drawing/2014/main" id="{F097B320-6524-4593-A2FF-BC9F500BD2A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6" name="Kuva 5">
            <a:extLst>
              <a:ext uri="{FF2B5EF4-FFF2-40B4-BE49-F238E27FC236}">
                <a16:creationId xmlns:a16="http://schemas.microsoft.com/office/drawing/2014/main" id="{5C0012B8-9022-44A1-8438-A421F3EA9B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6646" y="33043"/>
            <a:ext cx="3384941" cy="5077414"/>
          </a:xfrm>
          <a:prstGeom prst="rect">
            <a:avLst/>
          </a:prstGeom>
        </p:spPr>
      </p:pic>
    </p:spTree>
    <p:extLst>
      <p:ext uri="{BB962C8B-B14F-4D97-AF65-F5344CB8AC3E}">
        <p14:creationId xmlns:p14="http://schemas.microsoft.com/office/powerpoint/2010/main" val="1279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B3245-ACEC-4782-A300-0B69A47E2CB4}"/>
              </a:ext>
            </a:extLst>
          </p:cNvPr>
          <p:cNvSpPr>
            <a:spLocks noGrp="1"/>
          </p:cNvSpPr>
          <p:nvPr>
            <p:ph type="title"/>
          </p:nvPr>
        </p:nvSpPr>
        <p:spPr>
          <a:xfrm>
            <a:off x="277539" y="702818"/>
            <a:ext cx="2949178" cy="801291"/>
          </a:xfrm>
        </p:spPr>
        <p:txBody>
          <a:bodyPr/>
          <a:lstStyle/>
          <a:p>
            <a:r>
              <a:rPr lang="sv-FI" dirty="0">
                <a:latin typeface="Houschka Pro Light" panose="02000503030000020003" pitchFamily="2" charset="0"/>
              </a:rPr>
              <a:t>Farligt avfall</a:t>
            </a:r>
          </a:p>
        </p:txBody>
      </p:sp>
      <p:pic>
        <p:nvPicPr>
          <p:cNvPr id="7" name="Platshållare för innehåll 6">
            <a:extLst>
              <a:ext uri="{FF2B5EF4-FFF2-40B4-BE49-F238E27FC236}">
                <a16:creationId xmlns:a16="http://schemas.microsoft.com/office/drawing/2014/main" id="{93C71B60-5A71-499D-880D-565C32501B2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715761" y="21882"/>
            <a:ext cx="3383542" cy="5076552"/>
          </a:xfrm>
        </p:spPr>
      </p:pic>
      <p:sp>
        <p:nvSpPr>
          <p:cNvPr id="5" name="Platshållare för sidfot 4">
            <a:extLst>
              <a:ext uri="{FF2B5EF4-FFF2-40B4-BE49-F238E27FC236}">
                <a16:creationId xmlns:a16="http://schemas.microsoft.com/office/drawing/2014/main" id="{C9BAFF04-C454-4499-A99F-91E5639DAB86}"/>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6" name="Bildobjekt 5">
            <a:extLst>
              <a:ext uri="{FF2B5EF4-FFF2-40B4-BE49-F238E27FC236}">
                <a16:creationId xmlns:a16="http://schemas.microsoft.com/office/drawing/2014/main" id="{1CAC4EA9-B72A-4567-9541-D046EFD8DE3F}"/>
              </a:ext>
            </a:extLst>
          </p:cNvPr>
          <p:cNvPicPr>
            <a:picLocks noChangeAspect="1"/>
          </p:cNvPicPr>
          <p:nvPr/>
        </p:nvPicPr>
        <p:blipFill>
          <a:blip r:embed="rId4"/>
          <a:stretch>
            <a:fillRect/>
          </a:stretch>
        </p:blipFill>
        <p:spPr>
          <a:xfrm>
            <a:off x="203797" y="2519774"/>
            <a:ext cx="5149664" cy="1713346"/>
          </a:xfrm>
          <a:prstGeom prst="rect">
            <a:avLst/>
          </a:prstGeom>
        </p:spPr>
      </p:pic>
      <p:sp>
        <p:nvSpPr>
          <p:cNvPr id="3" name="Tekstiruutu 2">
            <a:extLst>
              <a:ext uri="{FF2B5EF4-FFF2-40B4-BE49-F238E27FC236}">
                <a16:creationId xmlns:a16="http://schemas.microsoft.com/office/drawing/2014/main" id="{A9B29781-C0A9-28BD-24B5-0068C3234191}"/>
              </a:ext>
            </a:extLst>
          </p:cNvPr>
          <p:cNvSpPr txBox="1"/>
          <p:nvPr/>
        </p:nvSpPr>
        <p:spPr>
          <a:xfrm rot="20422312">
            <a:off x="2303594" y="1312342"/>
            <a:ext cx="2853237" cy="369332"/>
          </a:xfrm>
          <a:prstGeom prst="rect">
            <a:avLst/>
          </a:prstGeom>
          <a:noFill/>
        </p:spPr>
        <p:txBody>
          <a:bodyPr wrap="square" rtlCol="0">
            <a:spAutoFit/>
          </a:bodyPr>
          <a:lstStyle/>
          <a:p>
            <a:r>
              <a:rPr lang="fi-FI" dirty="0" err="1">
                <a:solidFill>
                  <a:schemeClr val="tx2"/>
                </a:solidFill>
                <a:latin typeface="Houschka Pro Light" panose="02000503030000020003"/>
              </a:rPr>
              <a:t>Har</a:t>
            </a:r>
            <a:r>
              <a:rPr lang="fi-FI" dirty="0">
                <a:solidFill>
                  <a:schemeClr val="tx2"/>
                </a:solidFill>
                <a:latin typeface="Houschka Pro Light" panose="02000503030000020003"/>
              </a:rPr>
              <a:t> du </a:t>
            </a:r>
            <a:r>
              <a:rPr lang="fi-FI" dirty="0" err="1">
                <a:solidFill>
                  <a:schemeClr val="tx2"/>
                </a:solidFill>
                <a:latin typeface="Houschka Pro Light" panose="02000503030000020003"/>
              </a:rPr>
              <a:t>farligt</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avfall</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hemma</a:t>
            </a:r>
            <a:r>
              <a:rPr lang="fi-FI" dirty="0">
                <a:solidFill>
                  <a:schemeClr val="tx2"/>
                </a:solidFill>
                <a:latin typeface="Houschka Pro Light" panose="02000503030000020003"/>
              </a:rPr>
              <a:t>?</a:t>
            </a:r>
          </a:p>
        </p:txBody>
      </p:sp>
    </p:spTree>
    <p:extLst>
      <p:ext uri="{BB962C8B-B14F-4D97-AF65-F5344CB8AC3E}">
        <p14:creationId xmlns:p14="http://schemas.microsoft.com/office/powerpoint/2010/main" val="187508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talo&#10;&#10;Kuvaus luotu automaattisesti">
            <a:extLst>
              <a:ext uri="{FF2B5EF4-FFF2-40B4-BE49-F238E27FC236}">
                <a16:creationId xmlns:a16="http://schemas.microsoft.com/office/drawing/2014/main" id="{34C3358C-A57A-4687-339B-F506F10D5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6878" y="166461"/>
            <a:ext cx="3962069" cy="2579512"/>
          </a:xfrm>
          <a:prstGeom prst="rect">
            <a:avLst/>
          </a:prstGeom>
        </p:spPr>
      </p:pic>
      <p:sp>
        <p:nvSpPr>
          <p:cNvPr id="5" name="Alatunnisteen paikkamerkki 4">
            <a:extLst>
              <a:ext uri="{FF2B5EF4-FFF2-40B4-BE49-F238E27FC236}">
                <a16:creationId xmlns:a16="http://schemas.microsoft.com/office/drawing/2014/main" id="{49F6D2E3-8EB4-4449-80EF-85E7A71AB835}"/>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10" name="Tekstiruutu 9">
            <a:extLst>
              <a:ext uri="{FF2B5EF4-FFF2-40B4-BE49-F238E27FC236}">
                <a16:creationId xmlns:a16="http://schemas.microsoft.com/office/drawing/2014/main" id="{6F8F37C7-A7E0-4552-A39F-7A09530C4782}"/>
              </a:ext>
            </a:extLst>
          </p:cNvPr>
          <p:cNvSpPr txBox="1"/>
          <p:nvPr/>
        </p:nvSpPr>
        <p:spPr>
          <a:xfrm>
            <a:off x="280967" y="864246"/>
            <a:ext cx="4572000" cy="461665"/>
          </a:xfrm>
          <a:prstGeom prst="rect">
            <a:avLst/>
          </a:prstGeom>
          <a:noFill/>
        </p:spPr>
        <p:txBody>
          <a:bodyPr wrap="square">
            <a:spAutoFit/>
          </a:bodyPr>
          <a:lstStyle/>
          <a:p>
            <a:r>
              <a:rPr lang="sv-SE" sz="2400" dirty="0">
                <a:solidFill>
                  <a:schemeClr val="tx2"/>
                </a:solidFill>
                <a:latin typeface="Houschka Pro Light" panose="02000503030000020003" pitchFamily="2" charset="0"/>
              </a:rPr>
              <a:t>Har du besökt…?</a:t>
            </a:r>
            <a:endParaRPr lang="fi-FI" sz="2400" dirty="0">
              <a:solidFill>
                <a:schemeClr val="tx2"/>
              </a:solidFill>
            </a:endParaRPr>
          </a:p>
        </p:txBody>
      </p:sp>
      <p:pic>
        <p:nvPicPr>
          <p:cNvPr id="11" name="Bildobjekt 11">
            <a:extLst>
              <a:ext uri="{FF2B5EF4-FFF2-40B4-BE49-F238E27FC236}">
                <a16:creationId xmlns:a16="http://schemas.microsoft.com/office/drawing/2014/main" id="{A158A2A8-F7D9-4D09-BE9F-FE6111802D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262" y="2521643"/>
            <a:ext cx="3482173" cy="2322582"/>
          </a:xfrm>
          <a:prstGeom prst="rect">
            <a:avLst/>
          </a:prstGeom>
        </p:spPr>
      </p:pic>
      <p:pic>
        <p:nvPicPr>
          <p:cNvPr id="15" name="Kuva 14" descr="Kuva, joka sisältää kohteen kuvakaappaus, yö&#10;&#10;Kuvaus luotu automaattisesti">
            <a:extLst>
              <a:ext uri="{FF2B5EF4-FFF2-40B4-BE49-F238E27FC236}">
                <a16:creationId xmlns:a16="http://schemas.microsoft.com/office/drawing/2014/main" id="{BD5B5D58-1B1E-22AA-ABCF-1FC9174882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1815" y="2528997"/>
            <a:ext cx="4578069" cy="2564541"/>
          </a:xfrm>
          <a:prstGeom prst="rect">
            <a:avLst/>
          </a:prstGeom>
        </p:spPr>
      </p:pic>
      <p:pic>
        <p:nvPicPr>
          <p:cNvPr id="17" name="Kuva 16" descr="Kuva, joka sisältää kohteen liikenne, ajoneuvo, Liikennemuoto, linja-auto&#10;&#10;Kuvaus luotu automaattisesti">
            <a:extLst>
              <a:ext uri="{FF2B5EF4-FFF2-40B4-BE49-F238E27FC236}">
                <a16:creationId xmlns:a16="http://schemas.microsoft.com/office/drawing/2014/main" id="{09E5B2B9-DAC8-510A-6F4A-B464E70FA5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012" y="1492620"/>
            <a:ext cx="5009953" cy="1269147"/>
          </a:xfrm>
          <a:prstGeom prst="rect">
            <a:avLst/>
          </a:prstGeom>
        </p:spPr>
      </p:pic>
      <p:pic>
        <p:nvPicPr>
          <p:cNvPr id="4" name="Kuva 3" descr="Kuva, joka sisältää kohteen piha-, puu, rakennus, taivas&#10;&#10;Kuvaus luotu automaattisesti">
            <a:extLst>
              <a:ext uri="{FF2B5EF4-FFF2-40B4-BE49-F238E27FC236}">
                <a16:creationId xmlns:a16="http://schemas.microsoft.com/office/drawing/2014/main" id="{65EA419C-841F-A530-A7CC-BF4656E83C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99692" y="819090"/>
            <a:ext cx="3861024" cy="2992177"/>
          </a:xfrm>
          <a:prstGeom prst="rect">
            <a:avLst/>
          </a:prstGeom>
        </p:spPr>
      </p:pic>
    </p:spTree>
    <p:extLst>
      <p:ext uri="{BB962C8B-B14F-4D97-AF65-F5344CB8AC3E}">
        <p14:creationId xmlns:p14="http://schemas.microsoft.com/office/powerpoint/2010/main" val="4792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B59E062-2AC8-12AC-CDE0-E921EB5AB0B3}"/>
              </a:ext>
            </a:extLst>
          </p:cNvPr>
          <p:cNvSpPr>
            <a:spLocks noGrp="1"/>
          </p:cNvSpPr>
          <p:nvPr>
            <p:ph type="title"/>
          </p:nvPr>
        </p:nvSpPr>
        <p:spPr>
          <a:xfrm>
            <a:off x="282884" y="821607"/>
            <a:ext cx="2828716" cy="871695"/>
          </a:xfrm>
        </p:spPr>
        <p:txBody>
          <a:bodyPr/>
          <a:lstStyle/>
          <a:p>
            <a:r>
              <a:rPr lang="sv-FI" dirty="0">
                <a:latin typeface="Houschka Pro Light"/>
              </a:rPr>
              <a:t>Avlagda textiler</a:t>
            </a:r>
          </a:p>
        </p:txBody>
      </p:sp>
      <p:pic>
        <p:nvPicPr>
          <p:cNvPr id="7" name="Platshållare för innehåll 6">
            <a:extLst>
              <a:ext uri="{FF2B5EF4-FFF2-40B4-BE49-F238E27FC236}">
                <a16:creationId xmlns:a16="http://schemas.microsoft.com/office/drawing/2014/main" id="{063633C0-6EE3-7CF0-371B-B702BDF8433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3655141" y="995846"/>
            <a:ext cx="5342108" cy="3561405"/>
          </a:xfrm>
        </p:spPr>
      </p:pic>
      <p:sp>
        <p:nvSpPr>
          <p:cNvPr id="4" name="Platshållare för sidfot 3">
            <a:extLst>
              <a:ext uri="{FF2B5EF4-FFF2-40B4-BE49-F238E27FC236}">
                <a16:creationId xmlns:a16="http://schemas.microsoft.com/office/drawing/2014/main" id="{652D60CC-A364-99A8-FDBF-45EB25D3B677}"/>
              </a:ext>
            </a:extLst>
          </p:cNvPr>
          <p:cNvSpPr>
            <a:spLocks noGrp="1"/>
          </p:cNvSpPr>
          <p:nvPr>
            <p:ph type="ftr" sz="quarter" idx="11"/>
          </p:nvPr>
        </p:nvSpPr>
        <p:spPr/>
        <p:txBody>
          <a:bodyPr/>
          <a:lstStyle/>
          <a:p>
            <a:r>
              <a:rPr lang="fi-FI"/>
              <a:t>stormossen.fi</a:t>
            </a:r>
            <a:endParaRPr lang="fi-FI" dirty="0"/>
          </a:p>
        </p:txBody>
      </p:sp>
      <p:pic>
        <p:nvPicPr>
          <p:cNvPr id="3" name="Kuva 2" descr="Kuva, joka sisältää kohteen Mineraali, kallio, sisä-, taide&#10;&#10;Kuvaus luotu automaattisesti">
            <a:extLst>
              <a:ext uri="{FF2B5EF4-FFF2-40B4-BE49-F238E27FC236}">
                <a16:creationId xmlns:a16="http://schemas.microsoft.com/office/drawing/2014/main" id="{06D8B467-3CB0-6F30-5889-3B734E874F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47081" y="1585675"/>
            <a:ext cx="1928812" cy="1972150"/>
          </a:xfrm>
          <a:prstGeom prst="rect">
            <a:avLst/>
          </a:prstGeom>
        </p:spPr>
      </p:pic>
      <p:pic>
        <p:nvPicPr>
          <p:cNvPr id="8" name="Kuvan paikkamerkki 7" descr="Kuva, joka sisältää kohteen musta, pimeys&#10;&#10;Kuvaus luotu automaattisesti">
            <a:extLst>
              <a:ext uri="{FF2B5EF4-FFF2-40B4-BE49-F238E27FC236}">
                <a16:creationId xmlns:a16="http://schemas.microsoft.com/office/drawing/2014/main" id="{41FA33B3-6875-8FEE-658E-CAF4B6EA6F03}"/>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t="-3237" r="-2388" b="-1171"/>
          <a:stretch/>
        </p:blipFill>
        <p:spPr>
          <a:xfrm>
            <a:off x="282884" y="3105360"/>
            <a:ext cx="1669008" cy="1701947"/>
          </a:xfrm>
        </p:spPr>
      </p:pic>
    </p:spTree>
    <p:extLst>
      <p:ext uri="{BB962C8B-B14F-4D97-AF65-F5344CB8AC3E}">
        <p14:creationId xmlns:p14="http://schemas.microsoft.com/office/powerpoint/2010/main" val="258120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3BD0B6-A3BA-2B8D-C148-82150A245A10}"/>
              </a:ext>
            </a:extLst>
          </p:cNvPr>
          <p:cNvSpPr>
            <a:spLocks noGrp="1"/>
          </p:cNvSpPr>
          <p:nvPr>
            <p:ph type="title"/>
          </p:nvPr>
        </p:nvSpPr>
        <p:spPr/>
        <p:txBody>
          <a:bodyPr/>
          <a:lstStyle/>
          <a:p>
            <a:r>
              <a:rPr lang="fi-FI" dirty="0" err="1">
                <a:latin typeface="Houschka Pro Light" panose="02000503030000020003"/>
              </a:rPr>
              <a:t>Repetition</a:t>
            </a:r>
            <a:r>
              <a:rPr lang="fi-FI" dirty="0">
                <a:latin typeface="Houschka Pro Light" panose="02000503030000020003"/>
              </a:rPr>
              <a:t> </a:t>
            </a:r>
            <a:r>
              <a:rPr lang="fi-FI" dirty="0" err="1">
                <a:latin typeface="Houschka Pro Light" panose="02000503030000020003"/>
              </a:rPr>
              <a:t>och</a:t>
            </a:r>
            <a:r>
              <a:rPr lang="fi-FI" dirty="0">
                <a:latin typeface="Houschka Pro Light" panose="02000503030000020003"/>
              </a:rPr>
              <a:t> </a:t>
            </a:r>
            <a:r>
              <a:rPr lang="fi-FI" dirty="0" err="1">
                <a:latin typeface="Houschka Pro Light" panose="02000503030000020003"/>
              </a:rPr>
              <a:t>frågesport</a:t>
            </a:r>
            <a:endParaRPr lang="fi-FI" dirty="0">
              <a:latin typeface="Houschka Pro Light" panose="02000503030000020003"/>
            </a:endParaRPr>
          </a:p>
        </p:txBody>
      </p:sp>
      <p:sp>
        <p:nvSpPr>
          <p:cNvPr id="3" name="Sisällön paikkamerkki 2">
            <a:extLst>
              <a:ext uri="{FF2B5EF4-FFF2-40B4-BE49-F238E27FC236}">
                <a16:creationId xmlns:a16="http://schemas.microsoft.com/office/drawing/2014/main" id="{196379DD-468E-C498-196E-6528E206BBF7}"/>
              </a:ext>
            </a:extLst>
          </p:cNvPr>
          <p:cNvSpPr>
            <a:spLocks noGrp="1"/>
          </p:cNvSpPr>
          <p:nvPr>
            <p:ph idx="1"/>
          </p:nvPr>
        </p:nvSpPr>
        <p:spPr/>
        <p:txBody>
          <a:bodyPr/>
          <a:lstStyle/>
          <a:p>
            <a:pPr marL="342900" indent="-342900">
              <a:buAutoNum type="arabicPeriod"/>
            </a:pPr>
            <a:r>
              <a:rPr lang="fi-FI" sz="1800" dirty="0" err="1">
                <a:latin typeface="Houschka Pro Light" panose="02000503030000020003"/>
              </a:rPr>
              <a:t>Hur</a:t>
            </a:r>
            <a:r>
              <a:rPr lang="fi-FI" sz="1800" dirty="0">
                <a:latin typeface="Houschka Pro Light" panose="02000503030000020003"/>
              </a:rPr>
              <a:t> </a:t>
            </a:r>
            <a:r>
              <a:rPr lang="fi-FI" sz="1800" dirty="0" err="1">
                <a:latin typeface="Houschka Pro Light" panose="02000503030000020003"/>
              </a:rPr>
              <a:t>mycket</a:t>
            </a:r>
            <a:r>
              <a:rPr lang="fi-FI" sz="1800" dirty="0">
                <a:latin typeface="Houschka Pro Light" panose="02000503030000020003"/>
              </a:rPr>
              <a:t> </a:t>
            </a:r>
            <a:r>
              <a:rPr lang="fi-FI" sz="1800" dirty="0" err="1">
                <a:latin typeface="Houschka Pro Light" panose="02000503030000020003"/>
              </a:rPr>
              <a:t>avfall</a:t>
            </a:r>
            <a:r>
              <a:rPr lang="fi-FI" sz="1800" dirty="0">
                <a:latin typeface="Houschka Pro Light" panose="02000503030000020003"/>
              </a:rPr>
              <a:t> </a:t>
            </a:r>
            <a:r>
              <a:rPr lang="fi-FI" sz="1800" dirty="0" err="1">
                <a:latin typeface="Houschka Pro Light" panose="02000503030000020003"/>
              </a:rPr>
              <a:t>producerar</a:t>
            </a:r>
            <a:r>
              <a:rPr lang="fi-FI" sz="1800" dirty="0">
                <a:latin typeface="Houschka Pro Light" panose="02000503030000020003"/>
              </a:rPr>
              <a:t> </a:t>
            </a:r>
            <a:r>
              <a:rPr lang="fi-FI" sz="1800" dirty="0" err="1">
                <a:latin typeface="Houschka Pro Light" panose="02000503030000020003"/>
              </a:rPr>
              <a:t>varje</a:t>
            </a:r>
            <a:r>
              <a:rPr lang="fi-FI" sz="1800" dirty="0">
                <a:latin typeface="Houschka Pro Light" panose="02000503030000020003"/>
              </a:rPr>
              <a:t> person i Finland </a:t>
            </a:r>
            <a:r>
              <a:rPr lang="fi-FI" sz="1800" dirty="0" err="1">
                <a:latin typeface="Houschka Pro Light" panose="02000503030000020003"/>
              </a:rPr>
              <a:t>årligen</a:t>
            </a:r>
            <a:r>
              <a:rPr lang="fi-FI" sz="1800" dirty="0">
                <a:latin typeface="Houschka Pro Light" panose="02000503030000020003"/>
              </a:rPr>
              <a:t>?</a:t>
            </a:r>
          </a:p>
          <a:p>
            <a:pPr marL="342900" indent="-342900">
              <a:buAutoNum type="arabicPeriod"/>
            </a:pPr>
            <a:r>
              <a:rPr lang="fi-FI" sz="1800" dirty="0" err="1">
                <a:latin typeface="Houschka Pro Light" panose="02000503030000020003"/>
              </a:rPr>
              <a:t>På</a:t>
            </a:r>
            <a:r>
              <a:rPr lang="fi-FI" sz="1800" dirty="0">
                <a:latin typeface="Houschka Pro Light" panose="02000503030000020003"/>
              </a:rPr>
              <a:t> </a:t>
            </a:r>
            <a:r>
              <a:rPr lang="fi-FI" sz="1800" dirty="0" err="1">
                <a:latin typeface="Houschka Pro Light" panose="02000503030000020003"/>
              </a:rPr>
              <a:t>vilka</a:t>
            </a:r>
            <a:r>
              <a:rPr lang="fi-FI" sz="1800" dirty="0">
                <a:latin typeface="Houschka Pro Light" panose="02000503030000020003"/>
              </a:rPr>
              <a:t> </a:t>
            </a:r>
            <a:r>
              <a:rPr lang="fi-FI" sz="1800" dirty="0" err="1">
                <a:latin typeface="Houschka Pro Light" panose="02000503030000020003"/>
              </a:rPr>
              <a:t>sätt</a:t>
            </a:r>
            <a:r>
              <a:rPr lang="fi-FI" sz="1800" dirty="0">
                <a:latin typeface="Houschka Pro Light" panose="02000503030000020003"/>
              </a:rPr>
              <a:t> </a:t>
            </a:r>
            <a:r>
              <a:rPr lang="fi-FI" sz="1800" dirty="0" err="1">
                <a:latin typeface="Houschka Pro Light" panose="02000503030000020003"/>
              </a:rPr>
              <a:t>kan</a:t>
            </a:r>
            <a:r>
              <a:rPr lang="fi-FI" sz="1800" dirty="0">
                <a:latin typeface="Houschka Pro Light" panose="02000503030000020003"/>
              </a:rPr>
              <a:t> </a:t>
            </a:r>
            <a:r>
              <a:rPr lang="fi-FI" sz="1800" dirty="0" err="1">
                <a:latin typeface="Houschka Pro Light" panose="02000503030000020003"/>
              </a:rPr>
              <a:t>man</a:t>
            </a:r>
            <a:r>
              <a:rPr lang="fi-FI" sz="1800" dirty="0">
                <a:latin typeface="Houschka Pro Light" panose="02000503030000020003"/>
              </a:rPr>
              <a:t> </a:t>
            </a:r>
            <a:r>
              <a:rPr lang="fi-FI" sz="1800" dirty="0" err="1">
                <a:latin typeface="Houschka Pro Light" panose="02000503030000020003"/>
              </a:rPr>
              <a:t>minska</a:t>
            </a:r>
            <a:r>
              <a:rPr lang="fi-FI" sz="1800" dirty="0">
                <a:latin typeface="Houschka Pro Light" panose="02000503030000020003"/>
              </a:rPr>
              <a:t> </a:t>
            </a:r>
            <a:r>
              <a:rPr lang="fi-FI" sz="1800" dirty="0" err="1">
                <a:latin typeface="Houschka Pro Light" panose="02000503030000020003"/>
              </a:rPr>
              <a:t>på</a:t>
            </a:r>
            <a:r>
              <a:rPr lang="fi-FI" sz="1800" dirty="0">
                <a:latin typeface="Houschka Pro Light" panose="02000503030000020003"/>
              </a:rPr>
              <a:t> </a:t>
            </a:r>
            <a:r>
              <a:rPr lang="fi-FI" sz="1800" dirty="0" err="1">
                <a:latin typeface="Houschka Pro Light" panose="02000503030000020003"/>
              </a:rPr>
              <a:t>mängden</a:t>
            </a:r>
            <a:r>
              <a:rPr lang="fi-FI" sz="1800" dirty="0">
                <a:latin typeface="Houschka Pro Light" panose="02000503030000020003"/>
              </a:rPr>
              <a:t> </a:t>
            </a:r>
            <a:r>
              <a:rPr lang="fi-FI" sz="1800" dirty="0" err="1">
                <a:latin typeface="Houschka Pro Light" panose="02000503030000020003"/>
              </a:rPr>
              <a:t>avfall</a:t>
            </a:r>
            <a:r>
              <a:rPr lang="fi-FI" sz="1800" dirty="0">
                <a:latin typeface="Houschka Pro Light" panose="02000503030000020003"/>
              </a:rPr>
              <a:t> </a:t>
            </a:r>
            <a:r>
              <a:rPr lang="fi-FI" sz="1800" dirty="0" err="1">
                <a:latin typeface="Houschka Pro Light" panose="02000503030000020003"/>
              </a:rPr>
              <a:t>man</a:t>
            </a:r>
            <a:r>
              <a:rPr lang="fi-FI" sz="1800" dirty="0">
                <a:latin typeface="Houschka Pro Light" panose="02000503030000020003"/>
              </a:rPr>
              <a:t> </a:t>
            </a:r>
            <a:r>
              <a:rPr lang="fi-FI" sz="1800" dirty="0" err="1">
                <a:latin typeface="Houschka Pro Light" panose="02000503030000020003"/>
              </a:rPr>
              <a:t>producerar</a:t>
            </a:r>
            <a:r>
              <a:rPr lang="fi-FI" sz="1800" dirty="0">
                <a:latin typeface="Houschka Pro Light" panose="02000503030000020003"/>
              </a:rPr>
              <a:t>?</a:t>
            </a:r>
          </a:p>
          <a:p>
            <a:pPr marL="342900" indent="-342900">
              <a:buAutoNum type="arabicPeriod"/>
            </a:pPr>
            <a:r>
              <a:rPr lang="fi-FI" sz="1800" dirty="0" err="1">
                <a:latin typeface="Houschka Pro Light" panose="02000503030000020003"/>
              </a:rPr>
              <a:t>Vad</a:t>
            </a:r>
            <a:r>
              <a:rPr lang="fi-FI" sz="1800" dirty="0">
                <a:latin typeface="Houschka Pro Light" panose="02000503030000020003"/>
              </a:rPr>
              <a:t> </a:t>
            </a:r>
            <a:r>
              <a:rPr lang="fi-FI" sz="1800" dirty="0" err="1">
                <a:latin typeface="Houschka Pro Light" panose="02000503030000020003"/>
              </a:rPr>
              <a:t>händer</a:t>
            </a:r>
            <a:r>
              <a:rPr lang="fi-FI" sz="1800" dirty="0">
                <a:latin typeface="Houschka Pro Light" panose="02000503030000020003"/>
              </a:rPr>
              <a:t> </a:t>
            </a:r>
            <a:r>
              <a:rPr lang="fi-FI" sz="1800" dirty="0" err="1">
                <a:latin typeface="Houschka Pro Light" panose="02000503030000020003"/>
              </a:rPr>
              <a:t>med</a:t>
            </a:r>
            <a:r>
              <a:rPr lang="fi-FI" sz="1800" dirty="0">
                <a:latin typeface="Houschka Pro Light" panose="02000503030000020003"/>
              </a:rPr>
              <a:t> </a:t>
            </a:r>
            <a:r>
              <a:rPr lang="fi-FI" sz="1800" dirty="0" err="1">
                <a:latin typeface="Houschka Pro Light" panose="02000503030000020003"/>
              </a:rPr>
              <a:t>bioavfallet</a:t>
            </a:r>
            <a:r>
              <a:rPr lang="fi-FI" sz="1800" dirty="0">
                <a:latin typeface="Houschka Pro Light" panose="02000503030000020003"/>
              </a:rPr>
              <a:t> </a:t>
            </a:r>
            <a:r>
              <a:rPr lang="fi-FI" sz="1800" dirty="0" err="1">
                <a:latin typeface="Houschka Pro Light" panose="02000503030000020003"/>
              </a:rPr>
              <a:t>på</a:t>
            </a:r>
            <a:r>
              <a:rPr lang="fi-FI" sz="1800" dirty="0">
                <a:latin typeface="Houschka Pro Light" panose="02000503030000020003"/>
              </a:rPr>
              <a:t> Stormossen?</a:t>
            </a:r>
          </a:p>
          <a:p>
            <a:pPr marL="342900" indent="-342900">
              <a:buAutoNum type="arabicPeriod"/>
            </a:pPr>
            <a:r>
              <a:rPr lang="fi-FI" sz="1800" dirty="0" err="1">
                <a:latin typeface="Houschka Pro Light" panose="02000503030000020003"/>
              </a:rPr>
              <a:t>Vad</a:t>
            </a:r>
            <a:r>
              <a:rPr lang="fi-FI" sz="1800" dirty="0">
                <a:latin typeface="Houschka Pro Light" panose="02000503030000020003"/>
              </a:rPr>
              <a:t> </a:t>
            </a:r>
            <a:r>
              <a:rPr lang="fi-FI" sz="1800" dirty="0" err="1">
                <a:latin typeface="Houschka Pro Light" panose="02000503030000020003"/>
              </a:rPr>
              <a:t>är</a:t>
            </a:r>
            <a:r>
              <a:rPr lang="fi-FI" sz="1800" dirty="0">
                <a:latin typeface="Houschka Pro Light" panose="02000503030000020003"/>
              </a:rPr>
              <a:t> </a:t>
            </a:r>
            <a:r>
              <a:rPr lang="fi-FI" sz="1800" dirty="0" err="1">
                <a:latin typeface="Houschka Pro Light" panose="02000503030000020003"/>
              </a:rPr>
              <a:t>viktigt</a:t>
            </a:r>
            <a:r>
              <a:rPr lang="fi-FI" sz="1800" dirty="0">
                <a:latin typeface="Houschka Pro Light" panose="02000503030000020003"/>
              </a:rPr>
              <a:t> </a:t>
            </a:r>
            <a:r>
              <a:rPr lang="fi-FI" sz="1800" dirty="0" err="1">
                <a:latin typeface="Houschka Pro Light" panose="02000503030000020003"/>
              </a:rPr>
              <a:t>att</a:t>
            </a:r>
            <a:r>
              <a:rPr lang="fi-FI" sz="1800" dirty="0">
                <a:latin typeface="Houschka Pro Light" panose="02000503030000020003"/>
              </a:rPr>
              <a:t> </a:t>
            </a:r>
            <a:r>
              <a:rPr lang="fi-FI" sz="1800" dirty="0" err="1">
                <a:latin typeface="Houschka Pro Light" panose="02000503030000020003"/>
              </a:rPr>
              <a:t>tänka</a:t>
            </a:r>
            <a:r>
              <a:rPr lang="fi-FI" sz="1800" dirty="0">
                <a:latin typeface="Houschka Pro Light" panose="02000503030000020003"/>
              </a:rPr>
              <a:t> </a:t>
            </a:r>
            <a:r>
              <a:rPr lang="fi-FI" sz="1800" dirty="0" err="1">
                <a:latin typeface="Houschka Pro Light" panose="02000503030000020003"/>
              </a:rPr>
              <a:t>på</a:t>
            </a:r>
            <a:r>
              <a:rPr lang="fi-FI" sz="1800" dirty="0">
                <a:latin typeface="Houschka Pro Light" panose="02000503030000020003"/>
              </a:rPr>
              <a:t> </a:t>
            </a:r>
            <a:r>
              <a:rPr lang="fi-FI" sz="1800" dirty="0" err="1">
                <a:latin typeface="Houschka Pro Light" panose="02000503030000020003"/>
              </a:rPr>
              <a:t>när</a:t>
            </a:r>
            <a:r>
              <a:rPr lang="fi-FI" sz="1800" dirty="0">
                <a:latin typeface="Houschka Pro Light" panose="02000503030000020003"/>
              </a:rPr>
              <a:t> </a:t>
            </a:r>
            <a:r>
              <a:rPr lang="fi-FI" sz="1800" dirty="0" err="1">
                <a:latin typeface="Houschka Pro Light" panose="02000503030000020003"/>
              </a:rPr>
              <a:t>man</a:t>
            </a:r>
            <a:r>
              <a:rPr lang="fi-FI" sz="1800" dirty="0">
                <a:latin typeface="Houschka Pro Light" panose="02000503030000020003"/>
              </a:rPr>
              <a:t> </a:t>
            </a:r>
            <a:r>
              <a:rPr lang="fi-FI" sz="1800" dirty="0" err="1">
                <a:latin typeface="Houschka Pro Light" panose="02000503030000020003"/>
              </a:rPr>
              <a:t>sorterar</a:t>
            </a:r>
            <a:r>
              <a:rPr lang="fi-FI" sz="1800" dirty="0">
                <a:latin typeface="Houschka Pro Light" panose="02000503030000020003"/>
              </a:rPr>
              <a:t> </a:t>
            </a:r>
            <a:r>
              <a:rPr lang="fi-FI" sz="1800" dirty="0" err="1">
                <a:latin typeface="Houschka Pro Light" panose="02000503030000020003"/>
              </a:rPr>
              <a:t>kartongförpackningar</a:t>
            </a:r>
            <a:r>
              <a:rPr lang="fi-FI" sz="1800" dirty="0">
                <a:latin typeface="Houschka Pro Light" panose="02000503030000020003"/>
              </a:rPr>
              <a:t>?</a:t>
            </a:r>
          </a:p>
          <a:p>
            <a:pPr marL="342900" indent="-342900">
              <a:buAutoNum type="arabicPeriod"/>
            </a:pPr>
            <a:r>
              <a:rPr lang="fi-FI" sz="1800" dirty="0" err="1">
                <a:latin typeface="Houschka Pro Light" panose="02000503030000020003"/>
              </a:rPr>
              <a:t>Vad</a:t>
            </a:r>
            <a:r>
              <a:rPr lang="fi-FI" sz="1800" dirty="0">
                <a:latin typeface="Houschka Pro Light" panose="02000503030000020003"/>
              </a:rPr>
              <a:t> </a:t>
            </a:r>
            <a:r>
              <a:rPr lang="fi-FI" sz="1800" dirty="0" err="1">
                <a:latin typeface="Houschka Pro Light" panose="02000503030000020003"/>
              </a:rPr>
              <a:t>ska</a:t>
            </a:r>
            <a:r>
              <a:rPr lang="fi-FI" sz="1800" dirty="0">
                <a:latin typeface="Houschka Pro Light" panose="02000503030000020003"/>
              </a:rPr>
              <a:t> </a:t>
            </a:r>
            <a:r>
              <a:rPr lang="fi-FI" sz="1800" dirty="0" err="1">
                <a:latin typeface="Houschka Pro Light" panose="02000503030000020003"/>
              </a:rPr>
              <a:t>göras</a:t>
            </a:r>
            <a:r>
              <a:rPr lang="fi-FI" sz="1800" dirty="0">
                <a:latin typeface="Houschka Pro Light" panose="02000503030000020003"/>
              </a:rPr>
              <a:t> </a:t>
            </a:r>
            <a:r>
              <a:rPr lang="fi-FI" sz="1800" dirty="0" err="1">
                <a:latin typeface="Houschka Pro Light" panose="02000503030000020003"/>
              </a:rPr>
              <a:t>med</a:t>
            </a:r>
            <a:r>
              <a:rPr lang="fi-FI" sz="1800" dirty="0">
                <a:latin typeface="Houschka Pro Light" panose="02000503030000020003"/>
              </a:rPr>
              <a:t> </a:t>
            </a:r>
            <a:r>
              <a:rPr lang="fi-FI" sz="1800" dirty="0" err="1">
                <a:latin typeface="Houschka Pro Light" panose="02000503030000020003"/>
              </a:rPr>
              <a:t>batterierna</a:t>
            </a:r>
            <a:r>
              <a:rPr lang="fi-FI" sz="1800" dirty="0">
                <a:latin typeface="Houschka Pro Light" panose="02000503030000020003"/>
              </a:rPr>
              <a:t> </a:t>
            </a:r>
            <a:r>
              <a:rPr lang="fi-FI" sz="1800" dirty="0" err="1">
                <a:latin typeface="Houschka Pro Light" panose="02000503030000020003"/>
              </a:rPr>
              <a:t>när</a:t>
            </a:r>
            <a:r>
              <a:rPr lang="fi-FI" sz="1800" dirty="0">
                <a:latin typeface="Houschka Pro Light" panose="02000503030000020003"/>
              </a:rPr>
              <a:t> de </a:t>
            </a:r>
            <a:r>
              <a:rPr lang="fi-FI" sz="1800" dirty="0" err="1">
                <a:latin typeface="Houschka Pro Light" panose="02000503030000020003"/>
              </a:rPr>
              <a:t>tas</a:t>
            </a:r>
            <a:r>
              <a:rPr lang="fi-FI" sz="1800" dirty="0">
                <a:latin typeface="Houschka Pro Light" panose="02000503030000020003"/>
              </a:rPr>
              <a:t> </a:t>
            </a:r>
            <a:r>
              <a:rPr lang="fi-FI" sz="1800" dirty="0" err="1">
                <a:latin typeface="Houschka Pro Light" panose="02000503030000020003"/>
              </a:rPr>
              <a:t>ur</a:t>
            </a:r>
            <a:r>
              <a:rPr lang="fi-FI" sz="1800" dirty="0">
                <a:latin typeface="Houschka Pro Light" panose="02000503030000020003"/>
              </a:rPr>
              <a:t> </a:t>
            </a:r>
            <a:r>
              <a:rPr lang="fi-FI" sz="1800" dirty="0" err="1">
                <a:latin typeface="Houschka Pro Light" panose="02000503030000020003"/>
              </a:rPr>
              <a:t>bruk</a:t>
            </a:r>
            <a:r>
              <a:rPr lang="fi-FI" sz="1800" dirty="0">
                <a:latin typeface="Houschka Pro Light" panose="02000503030000020003"/>
              </a:rPr>
              <a:t>?</a:t>
            </a:r>
          </a:p>
          <a:p>
            <a:pPr marL="342900" indent="-342900">
              <a:buAutoNum type="arabicPeriod"/>
            </a:pPr>
            <a:endParaRPr lang="fi-FI" dirty="0"/>
          </a:p>
          <a:p>
            <a:pPr marL="342900" indent="-342900">
              <a:buAutoNum type="arabicPeriod"/>
            </a:pPr>
            <a:endParaRPr lang="fi-FI" dirty="0"/>
          </a:p>
        </p:txBody>
      </p:sp>
      <p:sp>
        <p:nvSpPr>
          <p:cNvPr id="4" name="Alatunnisteen paikkamerkki 3">
            <a:extLst>
              <a:ext uri="{FF2B5EF4-FFF2-40B4-BE49-F238E27FC236}">
                <a16:creationId xmlns:a16="http://schemas.microsoft.com/office/drawing/2014/main" id="{AECB1B2A-52FC-B2D5-27EF-7ACC0C28FE27}"/>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25281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2AE1CBA-5ED6-4FB3-9988-405969AE16F3}"/>
              </a:ext>
            </a:extLst>
          </p:cNvPr>
          <p:cNvSpPr>
            <a:spLocks noGrp="1"/>
          </p:cNvSpPr>
          <p:nvPr>
            <p:ph type="ftr" sz="quarter" idx="11"/>
          </p:nvPr>
        </p:nvSpPr>
        <p:spPr/>
        <p:txBody>
          <a:bodyPr/>
          <a:lstStyle/>
          <a:p>
            <a:r>
              <a:rPr lang="fi-FI"/>
              <a:t>stormossen.fi</a:t>
            </a:r>
            <a:endParaRPr lang="fi-FI" dirty="0"/>
          </a:p>
        </p:txBody>
      </p:sp>
      <p:pic>
        <p:nvPicPr>
          <p:cNvPr id="7" name="Kuva 6">
            <a:extLst>
              <a:ext uri="{FF2B5EF4-FFF2-40B4-BE49-F238E27FC236}">
                <a16:creationId xmlns:a16="http://schemas.microsoft.com/office/drawing/2014/main" id="{0BBECA20-06A9-4D13-95FF-13A2CE4F15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solidFill>
            <a:srgbClr val="9BB9DF"/>
          </a:solidFill>
        </p:spPr>
      </p:pic>
      <p:sp>
        <p:nvSpPr>
          <p:cNvPr id="12" name="Tekstiruutu 11">
            <a:extLst>
              <a:ext uri="{FF2B5EF4-FFF2-40B4-BE49-F238E27FC236}">
                <a16:creationId xmlns:a16="http://schemas.microsoft.com/office/drawing/2014/main" id="{35D99D61-CB8D-4905-9FE1-7AAF0EFC3FB9}"/>
              </a:ext>
            </a:extLst>
          </p:cNvPr>
          <p:cNvSpPr txBox="1"/>
          <p:nvPr/>
        </p:nvSpPr>
        <p:spPr>
          <a:xfrm>
            <a:off x="4572000" y="969944"/>
            <a:ext cx="4906598" cy="340927"/>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fi-FI" sz="1600" dirty="0">
              <a:effectLst/>
              <a:latin typeface="Houschka Pro Light" panose="02000503030000020003" pitchFamily="2" charset="0"/>
              <a:ea typeface="Calibri" panose="020F0502020204030204" pitchFamily="34" charset="0"/>
              <a:cs typeface="Times New Roman" panose="02020603050405020304" pitchFamily="18" charset="0"/>
            </a:endParaRPr>
          </a:p>
        </p:txBody>
      </p:sp>
      <p:sp>
        <p:nvSpPr>
          <p:cNvPr id="11" name="Tekstiruutu 10">
            <a:extLst>
              <a:ext uri="{FF2B5EF4-FFF2-40B4-BE49-F238E27FC236}">
                <a16:creationId xmlns:a16="http://schemas.microsoft.com/office/drawing/2014/main" id="{C73E70C9-24E3-4907-8436-9A10DFFBF1E0}"/>
              </a:ext>
            </a:extLst>
          </p:cNvPr>
          <p:cNvSpPr txBox="1"/>
          <p:nvPr/>
        </p:nvSpPr>
        <p:spPr>
          <a:xfrm rot="442055">
            <a:off x="2561086" y="1423076"/>
            <a:ext cx="4793175"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fi-FI" dirty="0">
                <a:solidFill>
                  <a:srgbClr val="223D1E"/>
                </a:solidFill>
                <a:latin typeface="Houschka Pro Light" panose="02000503030000020003" pitchFamily="2" charset="0"/>
                <a:ea typeface="Calibri" panose="020F0502020204030204" pitchFamily="34" charset="0"/>
                <a:cs typeface="Times New Roman" panose="02020603050405020304" pitchFamily="18" charset="0"/>
              </a:rPr>
              <a:t>Följ oss på sociala medier</a:t>
            </a:r>
            <a:r>
              <a:rPr kumimoji="0" lang="sv-SE" altLang="fi-FI"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a:t>
            </a:r>
          </a:p>
        </p:txBody>
      </p:sp>
      <p:pic>
        <p:nvPicPr>
          <p:cNvPr id="13" name="Kuva 7">
            <a:extLst>
              <a:ext uri="{FF2B5EF4-FFF2-40B4-BE49-F238E27FC236}">
                <a16:creationId xmlns:a16="http://schemas.microsoft.com/office/drawing/2014/main" id="{630A0A0E-CF14-4ACD-A83F-A22EBD98AD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7033" y="1962894"/>
            <a:ext cx="794321" cy="794320"/>
          </a:xfrm>
          <a:prstGeom prst="rect">
            <a:avLst/>
          </a:prstGeom>
          <a:noFill/>
          <a:extLst>
            <a:ext uri="{909E8E84-426E-40DD-AFC4-6F175D3DCCD1}">
              <a14:hiddenFill xmlns:a14="http://schemas.microsoft.com/office/drawing/2010/main">
                <a:solidFill>
                  <a:srgbClr val="FFFFFF"/>
                </a:solidFill>
              </a14:hiddenFill>
            </a:ext>
          </a:extLst>
        </p:spPr>
      </p:pic>
      <p:pic>
        <p:nvPicPr>
          <p:cNvPr id="15" name="Kuva 11">
            <a:extLst>
              <a:ext uri="{FF2B5EF4-FFF2-40B4-BE49-F238E27FC236}">
                <a16:creationId xmlns:a16="http://schemas.microsoft.com/office/drawing/2014/main" id="{BC17B7BB-D3FF-4AA6-BCAD-7D1928C9826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07" y="1920842"/>
            <a:ext cx="887591" cy="887591"/>
          </a:xfrm>
          <a:prstGeom prst="rect">
            <a:avLst/>
          </a:prstGeom>
          <a:noFill/>
          <a:extLst>
            <a:ext uri="{909E8E84-426E-40DD-AFC4-6F175D3DCCD1}">
              <a14:hiddenFill xmlns:a14="http://schemas.microsoft.com/office/drawing/2010/main">
                <a:solidFill>
                  <a:srgbClr val="FFFFFF"/>
                </a:solidFill>
              </a14:hiddenFill>
            </a:ext>
          </a:extLst>
        </p:spPr>
      </p:pic>
      <p:sp>
        <p:nvSpPr>
          <p:cNvPr id="16" name="Tekstiruutu 15">
            <a:extLst>
              <a:ext uri="{FF2B5EF4-FFF2-40B4-BE49-F238E27FC236}">
                <a16:creationId xmlns:a16="http://schemas.microsoft.com/office/drawing/2014/main" id="{1CC67CA0-1C99-4BA4-B66E-398BA7F17C8D}"/>
              </a:ext>
            </a:extLst>
          </p:cNvPr>
          <p:cNvSpPr txBox="1"/>
          <p:nvPr/>
        </p:nvSpPr>
        <p:spPr>
          <a:xfrm>
            <a:off x="5846541" y="929089"/>
            <a:ext cx="4755902" cy="461665"/>
          </a:xfrm>
          <a:prstGeom prst="rect">
            <a:avLst/>
          </a:prstGeom>
          <a:noFill/>
        </p:spPr>
        <p:txBody>
          <a:bodyPr wrap="square">
            <a:spAutoFit/>
          </a:bodyPr>
          <a:lstStyle/>
          <a:p>
            <a:r>
              <a:rPr lang="fi-FI" sz="2400" dirty="0">
                <a:solidFill>
                  <a:srgbClr val="4B5849"/>
                </a:solidFill>
                <a:latin typeface="Houschka Pro Light" panose="02000503030000020003" pitchFamily="2" charset="0"/>
                <a:cs typeface="Times New Roman" panose="02020603050405020304" pitchFamily="18" charset="0"/>
              </a:rPr>
              <a:t>@Stormossen</a:t>
            </a:r>
            <a:endParaRPr lang="fi-FI" sz="2400" dirty="0">
              <a:solidFill>
                <a:srgbClr val="4B5849"/>
              </a:solidFill>
            </a:endParaRPr>
          </a:p>
        </p:txBody>
      </p:sp>
      <p:sp>
        <p:nvSpPr>
          <p:cNvPr id="10" name="Tekstiruutu 9">
            <a:extLst>
              <a:ext uri="{FF2B5EF4-FFF2-40B4-BE49-F238E27FC236}">
                <a16:creationId xmlns:a16="http://schemas.microsoft.com/office/drawing/2014/main" id="{3DF94D27-BB21-48A3-BF32-5F8F951D71AF}"/>
              </a:ext>
            </a:extLst>
          </p:cNvPr>
          <p:cNvSpPr txBox="1"/>
          <p:nvPr/>
        </p:nvSpPr>
        <p:spPr>
          <a:xfrm>
            <a:off x="6183993" y="3057617"/>
            <a:ext cx="2135322"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För </a:t>
            </a:r>
            <a:r>
              <a:rPr lang="fi-FI" sz="1800" dirty="0" err="1">
                <a:solidFill>
                  <a:srgbClr val="223D1E"/>
                </a:solidFill>
                <a:latin typeface="Houschka Pro Light" panose="02000503030000020003" pitchFamily="2" charset="0"/>
              </a:rPr>
              <a:t>att</a:t>
            </a:r>
            <a:r>
              <a:rPr lang="fi-FI" sz="1800" dirty="0">
                <a:solidFill>
                  <a:srgbClr val="223D1E"/>
                </a:solidFill>
                <a:latin typeface="Houschka Pro Light" panose="02000503030000020003" pitchFamily="2" charset="0"/>
              </a:rPr>
              <a:t> </a:t>
            </a:r>
            <a:r>
              <a:rPr lang="fi-FI" sz="1800" dirty="0" err="1">
                <a:solidFill>
                  <a:srgbClr val="223D1E"/>
                </a:solidFill>
                <a:latin typeface="Houschka Pro Light" panose="02000503030000020003" pitchFamily="2" charset="0"/>
              </a:rPr>
              <a:t>det</a:t>
            </a:r>
            <a:r>
              <a:rPr lang="fi-FI" sz="1800" dirty="0">
                <a:solidFill>
                  <a:srgbClr val="223D1E"/>
                </a:solidFill>
                <a:latin typeface="Houschka Pro Light" panose="02000503030000020003" pitchFamily="2" charset="0"/>
              </a:rPr>
              <a:t> </a:t>
            </a:r>
            <a:r>
              <a:rPr lang="fi-FI" sz="1800" dirty="0" err="1">
                <a:solidFill>
                  <a:srgbClr val="223D1E"/>
                </a:solidFill>
                <a:latin typeface="Houschka Pro Light" panose="02000503030000020003" pitchFamily="2" charset="0"/>
              </a:rPr>
              <a:t>är</a:t>
            </a:r>
            <a:r>
              <a:rPr lang="fi-FI" sz="1800" dirty="0">
                <a:solidFill>
                  <a:srgbClr val="223D1E"/>
                </a:solidFill>
                <a:latin typeface="Houschka Pro Light" panose="02000503030000020003" pitchFamily="2" charset="0"/>
              </a:rPr>
              <a:t> </a:t>
            </a:r>
            <a:r>
              <a:rPr lang="fi-FI" sz="1800" dirty="0" err="1">
                <a:solidFill>
                  <a:srgbClr val="223D1E"/>
                </a:solidFill>
                <a:latin typeface="Houschka Pro Light" panose="02000503030000020003" pitchFamily="2" charset="0"/>
              </a:rPr>
              <a:t>viktigt</a:t>
            </a:r>
            <a:r>
              <a:rPr lang="fi-FI" sz="1800" dirty="0">
                <a:solidFill>
                  <a:srgbClr val="223D1E"/>
                </a:solidFill>
                <a:latin typeface="Houschka Pro Light" panose="02000503030000020003" pitchFamily="2" charset="0"/>
              </a:rPr>
              <a:t>.</a:t>
            </a:r>
            <a:endParaRPr lang="fi-FI" dirty="0">
              <a:solidFill>
                <a:srgbClr val="223D1E"/>
              </a:solidFill>
            </a:endParaRPr>
          </a:p>
        </p:txBody>
      </p:sp>
      <p:sp>
        <p:nvSpPr>
          <p:cNvPr id="14" name="Tekstiruutu 13">
            <a:extLst>
              <a:ext uri="{FF2B5EF4-FFF2-40B4-BE49-F238E27FC236}">
                <a16:creationId xmlns:a16="http://schemas.microsoft.com/office/drawing/2014/main" id="{88C0B76F-AABF-4322-8786-33F772E36C77}"/>
              </a:ext>
            </a:extLst>
          </p:cNvPr>
          <p:cNvSpPr txBox="1"/>
          <p:nvPr/>
        </p:nvSpPr>
        <p:spPr>
          <a:xfrm>
            <a:off x="6115050" y="3607282"/>
            <a:ext cx="2204265"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www.stormossen.fi</a:t>
            </a:r>
            <a:endParaRPr lang="fi-FI" dirty="0"/>
          </a:p>
        </p:txBody>
      </p:sp>
      <p:pic>
        <p:nvPicPr>
          <p:cNvPr id="6" name="Kuva 5">
            <a:extLst>
              <a:ext uri="{FF2B5EF4-FFF2-40B4-BE49-F238E27FC236}">
                <a16:creationId xmlns:a16="http://schemas.microsoft.com/office/drawing/2014/main" id="{81D0E034-0D7A-7FE8-4CB6-901ECB49C0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6418" y="1962894"/>
            <a:ext cx="803548" cy="794320"/>
          </a:xfrm>
          <a:prstGeom prst="rect">
            <a:avLst/>
          </a:prstGeom>
        </p:spPr>
      </p:pic>
    </p:spTree>
    <p:extLst>
      <p:ext uri="{BB962C8B-B14F-4D97-AF65-F5344CB8AC3E}">
        <p14:creationId xmlns:p14="http://schemas.microsoft.com/office/powerpoint/2010/main" val="112669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09BF8-33BF-4D05-B405-5C0020D14FF8}"/>
              </a:ext>
            </a:extLst>
          </p:cNvPr>
          <p:cNvSpPr>
            <a:spLocks noGrp="1"/>
          </p:cNvSpPr>
          <p:nvPr>
            <p:ph sz="half" idx="1"/>
          </p:nvPr>
        </p:nvSpPr>
        <p:spPr>
          <a:xfrm>
            <a:off x="336984" y="670177"/>
            <a:ext cx="3886200" cy="3550227"/>
          </a:xfrm>
        </p:spPr>
        <p:txBody>
          <a:bodyPr/>
          <a:lstStyle/>
          <a:p>
            <a:pPr marL="0" indent="0">
              <a:buNone/>
            </a:pPr>
            <a:r>
              <a:rPr lang="sv-SE" b="1" dirty="0">
                <a:latin typeface="Houschka Pro Light" panose="02000503030000020003" pitchFamily="2" charset="0"/>
              </a:rPr>
              <a:t>11 återvinningsstationer </a:t>
            </a:r>
            <a:r>
              <a:rPr lang="sv-SE" dirty="0">
                <a:latin typeface="Houschka Pro Light" panose="02000503030000020003" pitchFamily="2" charset="0"/>
              </a:rPr>
              <a:t>dit man kan föra </a:t>
            </a:r>
            <a:r>
              <a:rPr lang="sv-SE" dirty="0" err="1">
                <a:latin typeface="Houschka Pro Light" panose="02000503030000020003" pitchFamily="2" charset="0"/>
              </a:rPr>
              <a:t>bl.a</a:t>
            </a:r>
            <a:r>
              <a:rPr lang="sv-SE" dirty="0">
                <a:latin typeface="Houschka Pro Light" panose="02000503030000020003" pitchFamily="2" charset="0"/>
              </a:rPr>
              <a:t>:</a:t>
            </a:r>
          </a:p>
          <a:p>
            <a:r>
              <a:rPr lang="sv-SE" dirty="0">
                <a:latin typeface="Houschka Pro Light" panose="02000503030000020003" pitchFamily="2" charset="0"/>
              </a:rPr>
              <a:t>Farligt avfall</a:t>
            </a:r>
          </a:p>
          <a:p>
            <a:r>
              <a:rPr lang="sv-SE" dirty="0">
                <a:latin typeface="Houschka Pro Light" panose="02000503030000020003" pitchFamily="2" charset="0"/>
              </a:rPr>
              <a:t>El- och elektronikskrot</a:t>
            </a:r>
          </a:p>
          <a:p>
            <a:r>
              <a:rPr lang="sv-SE" dirty="0">
                <a:latin typeface="Houschka Pro Light" panose="02000503030000020003" pitchFamily="2" charset="0"/>
              </a:rPr>
              <a:t>Byggavfall</a:t>
            </a:r>
          </a:p>
          <a:p>
            <a:r>
              <a:rPr lang="sv-SE" dirty="0">
                <a:latin typeface="Houschka Pro Light" panose="02000503030000020003" pitchFamily="2" charset="0"/>
              </a:rPr>
              <a:t>Trädgårdsavfall</a:t>
            </a:r>
          </a:p>
          <a:p>
            <a:r>
              <a:rPr lang="sv-SE" dirty="0">
                <a:latin typeface="Houschka Pro Light" panose="02000503030000020003" pitchFamily="2" charset="0"/>
              </a:rPr>
              <a:t>Större avfallsmängder (=en släpkärra full)</a:t>
            </a:r>
          </a:p>
          <a:p>
            <a:pPr marL="0" indent="0">
              <a:buNone/>
            </a:pPr>
            <a:r>
              <a:rPr lang="sv-SE" dirty="0">
                <a:latin typeface="Houschka Pro Light" panose="02000503030000020003" pitchFamily="2" charset="0"/>
              </a:rPr>
              <a:t>+ </a:t>
            </a:r>
            <a:r>
              <a:rPr lang="sv-SE" dirty="0" err="1">
                <a:latin typeface="Houschka Pro Light" panose="02000503030000020003" pitchFamily="2" charset="0"/>
              </a:rPr>
              <a:t>Minimossens</a:t>
            </a:r>
            <a:r>
              <a:rPr lang="sv-SE" dirty="0">
                <a:latin typeface="Houschka Pro Light" panose="02000503030000020003" pitchFamily="2" charset="0"/>
              </a:rPr>
              <a:t> miniåtervinningsstation </a:t>
            </a:r>
          </a:p>
          <a:p>
            <a:pPr marL="0" indent="0">
              <a:buNone/>
            </a:pPr>
            <a:endParaRPr lang="sv-FI" dirty="0"/>
          </a:p>
        </p:txBody>
      </p:sp>
      <p:sp>
        <p:nvSpPr>
          <p:cNvPr id="3" name="Platshållare för innehåll 2">
            <a:extLst>
              <a:ext uri="{FF2B5EF4-FFF2-40B4-BE49-F238E27FC236}">
                <a16:creationId xmlns:a16="http://schemas.microsoft.com/office/drawing/2014/main" id="{ADA17F0D-161A-4D27-B067-6E1826A36921}"/>
              </a:ext>
            </a:extLst>
          </p:cNvPr>
          <p:cNvSpPr>
            <a:spLocks noGrp="1"/>
          </p:cNvSpPr>
          <p:nvPr>
            <p:ph sz="half" idx="2"/>
          </p:nvPr>
        </p:nvSpPr>
        <p:spPr>
          <a:xfrm>
            <a:off x="4397627" y="3214477"/>
            <a:ext cx="4529605" cy="1646332"/>
          </a:xfrm>
        </p:spPr>
        <p:txBody>
          <a:bodyPr/>
          <a:lstStyle/>
          <a:p>
            <a:pPr marL="0" indent="0">
              <a:buNone/>
            </a:pPr>
            <a:r>
              <a:rPr lang="sv-SE" b="1" dirty="0">
                <a:latin typeface="Houschka Pro Light" panose="02000503030000020003" pitchFamily="2" charset="0"/>
              </a:rPr>
              <a:t>Över hundra ekopunkter </a:t>
            </a:r>
            <a:r>
              <a:rPr lang="sv-SE" dirty="0">
                <a:latin typeface="Houschka Pro Light" panose="02000503030000020003" pitchFamily="2" charset="0"/>
              </a:rPr>
              <a:t>med insamlingskärl för:</a:t>
            </a:r>
          </a:p>
          <a:p>
            <a:pPr marL="285750" indent="-285750">
              <a:buFont typeface="Arial" panose="020B0604020202020204" pitchFamily="34" charset="0"/>
              <a:buChar char="•"/>
            </a:pPr>
            <a:r>
              <a:rPr lang="sv-FI" sz="1400" dirty="0">
                <a:latin typeface="Houschka Pro Light" panose="02000503030000020003" pitchFamily="2" charset="0"/>
              </a:rPr>
              <a:t>Papper, metall, glasförpackningar, batterier, plastpåsar</a:t>
            </a:r>
          </a:p>
          <a:p>
            <a:pPr marL="285750" indent="-285750">
              <a:buFont typeface="Arial" panose="020B0604020202020204" pitchFamily="34" charset="0"/>
              <a:buChar char="•"/>
            </a:pPr>
            <a:r>
              <a:rPr lang="sv-FI" sz="1400" dirty="0">
                <a:latin typeface="Houschka Pro Light" panose="02000503030000020003" pitchFamily="2" charset="0"/>
              </a:rPr>
              <a:t>Kartong- och plastförpackningar (</a:t>
            </a:r>
            <a:r>
              <a:rPr lang="sv-FI" sz="1400" dirty="0" err="1">
                <a:latin typeface="Houschka Pro Light" panose="02000503030000020003" pitchFamily="2" charset="0"/>
              </a:rPr>
              <a:t>Rinkis</a:t>
            </a:r>
            <a:r>
              <a:rPr lang="sv-FI" sz="1400" dirty="0">
                <a:latin typeface="Houschka Pro Light" panose="02000503030000020003" pitchFamily="2" charset="0"/>
              </a:rPr>
              <a:t> ekopunkter)</a:t>
            </a:r>
          </a:p>
          <a:p>
            <a:pPr marL="285750" indent="-285750">
              <a:buFont typeface="Arial" panose="020B0604020202020204" pitchFamily="34" charset="0"/>
              <a:buChar char="•"/>
            </a:pPr>
            <a:r>
              <a:rPr lang="sv-FI" sz="1400" dirty="0">
                <a:latin typeface="Houschka Pro Light" panose="02000503030000020003" pitchFamily="2" charset="0"/>
              </a:rPr>
              <a:t>Insamlingslådor för användbara kläder och saker (UFF)</a:t>
            </a:r>
          </a:p>
        </p:txBody>
      </p:sp>
      <p:sp>
        <p:nvSpPr>
          <p:cNvPr id="4" name="Platshållare för sidfot 3">
            <a:extLst>
              <a:ext uri="{FF2B5EF4-FFF2-40B4-BE49-F238E27FC236}">
                <a16:creationId xmlns:a16="http://schemas.microsoft.com/office/drawing/2014/main" id="{9D8AE96A-C952-4E1C-A392-27960D96EB19}"/>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10" name="Kuva 9" descr="Kuva, joka sisältää kohteen piha-, taivas, henkilö, vaate&#10;&#10;Kuvaus luotu automaattisesti">
            <a:extLst>
              <a:ext uri="{FF2B5EF4-FFF2-40B4-BE49-F238E27FC236}">
                <a16:creationId xmlns:a16="http://schemas.microsoft.com/office/drawing/2014/main" id="{4DBFE944-0166-9D10-643E-2A32A2B36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985" y="2907196"/>
            <a:ext cx="3199913" cy="2131942"/>
          </a:xfrm>
          <a:prstGeom prst="rect">
            <a:avLst/>
          </a:prstGeom>
        </p:spPr>
      </p:pic>
      <p:pic>
        <p:nvPicPr>
          <p:cNvPr id="12" name="Kuva 11" descr="Kuva, joka sisältää kohteen talo&#10;&#10;Kuvaus luotu automaattisesti">
            <a:extLst>
              <a:ext uri="{FF2B5EF4-FFF2-40B4-BE49-F238E27FC236}">
                <a16:creationId xmlns:a16="http://schemas.microsoft.com/office/drawing/2014/main" id="{86F65489-3EA3-B124-4925-68418B2259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39138" y="520726"/>
            <a:ext cx="3012839" cy="2051024"/>
          </a:xfrm>
          <a:prstGeom prst="rect">
            <a:avLst/>
          </a:prstGeom>
        </p:spPr>
      </p:pic>
    </p:spTree>
    <p:extLst>
      <p:ext uri="{BB962C8B-B14F-4D97-AF65-F5344CB8AC3E}">
        <p14:creationId xmlns:p14="http://schemas.microsoft.com/office/powerpoint/2010/main" val="212883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8" descr="Kuva, joka sisältää kohteen piha-, taivas, pilvi, puu&#10;&#10;Kuvaus luotu automaattisesti">
            <a:extLst>
              <a:ext uri="{FF2B5EF4-FFF2-40B4-BE49-F238E27FC236}">
                <a16:creationId xmlns:a16="http://schemas.microsoft.com/office/drawing/2014/main" id="{727D59EC-44EB-D56D-8E92-777936C0424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863790" y="223102"/>
            <a:ext cx="2174874" cy="3262312"/>
          </a:xfrm>
        </p:spPr>
      </p:pic>
      <p:pic>
        <p:nvPicPr>
          <p:cNvPr id="11" name="Sisällön paikkamerkki 10" descr="Kuva, joka sisältää kohteen kokoelma, sisä-, Kenkäkauppa, kenkä&#10;&#10;Kuvaus luotu automaattisesti">
            <a:extLst>
              <a:ext uri="{FF2B5EF4-FFF2-40B4-BE49-F238E27FC236}">
                <a16:creationId xmlns:a16="http://schemas.microsoft.com/office/drawing/2014/main" id="{C5DFD858-126D-0719-740B-38CC90A138E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32490" y="2489833"/>
            <a:ext cx="3886200" cy="2591318"/>
          </a:xfrm>
        </p:spPr>
      </p:pic>
      <p:sp>
        <p:nvSpPr>
          <p:cNvPr id="2" name="Alatunnisteen paikkamerkki 1">
            <a:extLst>
              <a:ext uri="{FF2B5EF4-FFF2-40B4-BE49-F238E27FC236}">
                <a16:creationId xmlns:a16="http://schemas.microsoft.com/office/drawing/2014/main" id="{1E344B46-312C-07A7-6C28-C300A262DC2A}"/>
              </a:ext>
            </a:extLst>
          </p:cNvPr>
          <p:cNvSpPr>
            <a:spLocks noGrp="1"/>
          </p:cNvSpPr>
          <p:nvPr>
            <p:ph type="ftr" sz="quarter" idx="11"/>
          </p:nvPr>
        </p:nvSpPr>
        <p:spPr/>
        <p:txBody>
          <a:bodyPr/>
          <a:lstStyle/>
          <a:p>
            <a:r>
              <a:rPr lang="fi-FI" dirty="0"/>
              <a:t>stormossen.fi</a:t>
            </a:r>
          </a:p>
        </p:txBody>
      </p:sp>
      <p:sp>
        <p:nvSpPr>
          <p:cNvPr id="3" name="Otsikko 2">
            <a:extLst>
              <a:ext uri="{FF2B5EF4-FFF2-40B4-BE49-F238E27FC236}">
                <a16:creationId xmlns:a16="http://schemas.microsoft.com/office/drawing/2014/main" id="{FD0D7568-4D26-1D27-4F30-CE823CDE721F}"/>
              </a:ext>
            </a:extLst>
          </p:cNvPr>
          <p:cNvSpPr>
            <a:spLocks noGrp="1"/>
          </p:cNvSpPr>
          <p:nvPr>
            <p:ph type="title"/>
          </p:nvPr>
        </p:nvSpPr>
        <p:spPr/>
        <p:txBody>
          <a:bodyPr/>
          <a:lstStyle/>
          <a:p>
            <a:r>
              <a:rPr lang="fi-FI" dirty="0">
                <a:latin typeface="Houschka Pro Light" panose="02000503030000020003"/>
              </a:rPr>
              <a:t>Minimossen</a:t>
            </a:r>
          </a:p>
        </p:txBody>
      </p:sp>
      <p:sp>
        <p:nvSpPr>
          <p:cNvPr id="14" name="Tekstiruutu 13">
            <a:extLst>
              <a:ext uri="{FF2B5EF4-FFF2-40B4-BE49-F238E27FC236}">
                <a16:creationId xmlns:a16="http://schemas.microsoft.com/office/drawing/2014/main" id="{71F1D1DB-82DB-8F86-F987-6971A0C88A9B}"/>
              </a:ext>
            </a:extLst>
          </p:cNvPr>
          <p:cNvSpPr txBox="1"/>
          <p:nvPr/>
        </p:nvSpPr>
        <p:spPr>
          <a:xfrm>
            <a:off x="583427" y="2075400"/>
            <a:ext cx="2117170" cy="3077766"/>
          </a:xfrm>
          <a:prstGeom prst="rect">
            <a:avLst/>
          </a:prstGeom>
          <a:noFill/>
        </p:spPr>
        <p:txBody>
          <a:bodyPr wrap="square" rtlCol="0">
            <a:spAutoFit/>
          </a:bodyPr>
          <a:lstStyle/>
          <a:p>
            <a:pPr marL="285750" indent="-285750">
              <a:buFont typeface="Arial" panose="020B0604020202020204" pitchFamily="34" charset="0"/>
              <a:buChar char="•"/>
            </a:pPr>
            <a:r>
              <a:rPr lang="fi-FI" sz="1600" dirty="0" err="1">
                <a:solidFill>
                  <a:schemeClr val="tx2"/>
                </a:solidFill>
                <a:latin typeface="Houschka Pro Light" panose="02000503030000020003"/>
              </a:rPr>
              <a:t>Stormossens</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återbruksgalleria</a:t>
            </a:r>
            <a:r>
              <a:rPr lang="fi-FI" sz="1600" dirty="0">
                <a:solidFill>
                  <a:schemeClr val="tx2"/>
                </a:solidFill>
                <a:latin typeface="Houschka Pro Light" panose="02000503030000020003"/>
              </a:rPr>
              <a:t> i </a:t>
            </a:r>
            <a:r>
              <a:rPr lang="fi-FI" sz="1600" dirty="0" err="1">
                <a:solidFill>
                  <a:schemeClr val="tx2"/>
                </a:solidFill>
                <a:latin typeface="Houschka Pro Light" panose="02000503030000020003"/>
              </a:rPr>
              <a:t>Storviken</a:t>
            </a:r>
            <a:endParaRPr lang="fi-FI" sz="1600" dirty="0">
              <a:solidFill>
                <a:schemeClr val="tx2"/>
              </a:solidFill>
              <a:latin typeface="Houschka Pro Light" panose="02000503030000020003"/>
            </a:endParaRPr>
          </a:p>
          <a:p>
            <a:pPr marL="285750" indent="-285750">
              <a:buFont typeface="Arial" panose="020B0604020202020204" pitchFamily="34" charset="0"/>
              <a:buChar char="•"/>
            </a:pPr>
            <a:r>
              <a:rPr lang="fi-FI" sz="1600" dirty="0" err="1">
                <a:solidFill>
                  <a:schemeClr val="tx2"/>
                </a:solidFill>
                <a:latin typeface="Houschka Pro Light" panose="02000503030000020003"/>
              </a:rPr>
              <a:t>Saker</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som</a:t>
            </a:r>
            <a:r>
              <a:rPr lang="fi-FI" sz="1600" dirty="0">
                <a:solidFill>
                  <a:schemeClr val="tx2"/>
                </a:solidFill>
                <a:latin typeface="Houschka Pro Light" panose="02000503030000020003"/>
              </a:rPr>
              <a:t> varit </a:t>
            </a:r>
            <a:r>
              <a:rPr lang="fi-FI" sz="1600" dirty="0" err="1">
                <a:solidFill>
                  <a:schemeClr val="tx2"/>
                </a:solidFill>
                <a:latin typeface="Houschka Pro Light" panose="02000503030000020003"/>
              </a:rPr>
              <a:t>på</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väg</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att</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bli</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avfall</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får</a:t>
            </a:r>
            <a:r>
              <a:rPr lang="fi-FI" sz="1600" dirty="0">
                <a:solidFill>
                  <a:schemeClr val="tx2"/>
                </a:solidFill>
                <a:latin typeface="Houschka Pro Light" panose="02000503030000020003"/>
              </a:rPr>
              <a:t> ett </a:t>
            </a:r>
            <a:r>
              <a:rPr lang="fi-FI" sz="1600" dirty="0" err="1">
                <a:solidFill>
                  <a:schemeClr val="tx2"/>
                </a:solidFill>
                <a:latin typeface="Houschka Pro Light" panose="02000503030000020003"/>
              </a:rPr>
              <a:t>nytt</a:t>
            </a:r>
            <a:r>
              <a:rPr lang="fi-FI" sz="1600" dirty="0">
                <a:solidFill>
                  <a:schemeClr val="tx2"/>
                </a:solidFill>
                <a:latin typeface="Houschka Pro Light" panose="02000503030000020003"/>
              </a:rPr>
              <a:t> liv</a:t>
            </a:r>
          </a:p>
          <a:p>
            <a:pPr marL="285750" indent="-285750">
              <a:buFont typeface="Arial" panose="020B0604020202020204" pitchFamily="34" charset="0"/>
              <a:buChar char="•"/>
            </a:pPr>
            <a:r>
              <a:rPr lang="fi-FI" sz="1600" dirty="0" err="1">
                <a:solidFill>
                  <a:schemeClr val="tx2"/>
                </a:solidFill>
                <a:latin typeface="Houschka Pro Light" panose="02000503030000020003"/>
              </a:rPr>
              <a:t>Företagare</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säljer</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olika</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produkter</a:t>
            </a:r>
            <a:endParaRPr lang="fi-FI" sz="1600" dirty="0">
              <a:solidFill>
                <a:schemeClr val="tx2"/>
              </a:solidFill>
              <a:latin typeface="Houschka Pro Light" panose="02000503030000020003"/>
            </a:endParaRPr>
          </a:p>
          <a:p>
            <a:pPr marL="285750" indent="-285750">
              <a:buFont typeface="Arial" panose="020B0604020202020204" pitchFamily="34" charset="0"/>
              <a:buChar char="•"/>
            </a:pPr>
            <a:r>
              <a:rPr lang="fi-FI" sz="1600" dirty="0">
                <a:solidFill>
                  <a:schemeClr val="tx2"/>
                </a:solidFill>
                <a:latin typeface="Houschka Pro Light" panose="02000503030000020003"/>
              </a:rPr>
              <a:t>Café </a:t>
            </a:r>
            <a:r>
              <a:rPr lang="fi-FI" sz="1600" dirty="0" err="1">
                <a:solidFill>
                  <a:schemeClr val="tx2"/>
                </a:solidFill>
                <a:latin typeface="Houschka Pro Light" panose="02000503030000020003"/>
              </a:rPr>
              <a:t>och</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evenemang</a:t>
            </a:r>
            <a:endParaRPr lang="fi-FI" sz="1600" dirty="0">
              <a:solidFill>
                <a:schemeClr val="tx2"/>
              </a:solidFill>
              <a:latin typeface="Houschka Pro Light" panose="02000503030000020003"/>
            </a:endParaRPr>
          </a:p>
          <a:p>
            <a:pPr marL="285750" indent="-285750">
              <a:buFont typeface="Arial" panose="020B0604020202020204" pitchFamily="34" charset="0"/>
              <a:buChar char="•"/>
            </a:pPr>
            <a:endParaRPr lang="fi-FI" sz="1600" dirty="0">
              <a:solidFill>
                <a:schemeClr val="tx2"/>
              </a:solidFill>
              <a:latin typeface="Houschka Pro Light" panose="02000503030000020003"/>
            </a:endParaRPr>
          </a:p>
          <a:p>
            <a:pPr marL="285750" indent="-285750">
              <a:buFont typeface="Arial" panose="020B0604020202020204" pitchFamily="34" charset="0"/>
              <a:buChar char="•"/>
            </a:pPr>
            <a:endParaRPr lang="fi-FI" dirty="0"/>
          </a:p>
        </p:txBody>
      </p:sp>
      <p:pic>
        <p:nvPicPr>
          <p:cNvPr id="16" name="Kuva 15" descr="Kuva, joka sisältää kohteen huonekalu, vaate, henkilö, mies&#10;&#10;Kuvaus luotu automaattisesti">
            <a:extLst>
              <a:ext uri="{FF2B5EF4-FFF2-40B4-BE49-F238E27FC236}">
                <a16:creationId xmlns:a16="http://schemas.microsoft.com/office/drawing/2014/main" id="{EE5FDF55-F9C9-3A13-D385-06429D97B7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371" y="223102"/>
            <a:ext cx="3323319" cy="2215989"/>
          </a:xfrm>
          <a:prstGeom prst="rect">
            <a:avLst/>
          </a:prstGeom>
        </p:spPr>
      </p:pic>
    </p:spTree>
    <p:extLst>
      <p:ext uri="{BB962C8B-B14F-4D97-AF65-F5344CB8AC3E}">
        <p14:creationId xmlns:p14="http://schemas.microsoft.com/office/powerpoint/2010/main" val="179281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48C9C6-B21A-237E-CB7E-EE7CECD1C890}"/>
              </a:ext>
            </a:extLst>
          </p:cNvPr>
          <p:cNvSpPr>
            <a:spLocks noGrp="1"/>
          </p:cNvSpPr>
          <p:nvPr>
            <p:ph type="title"/>
          </p:nvPr>
        </p:nvSpPr>
        <p:spPr/>
        <p:txBody>
          <a:bodyPr/>
          <a:lstStyle/>
          <a:p>
            <a:r>
              <a:rPr lang="fi-FI" dirty="0" err="1">
                <a:latin typeface="Houschka Pro Light" panose="02000503030000020003"/>
              </a:rPr>
              <a:t>Hur</a:t>
            </a:r>
            <a:r>
              <a:rPr lang="fi-FI" dirty="0">
                <a:latin typeface="Houschka Pro Light" panose="02000503030000020003"/>
              </a:rPr>
              <a:t> </a:t>
            </a:r>
            <a:r>
              <a:rPr lang="fi-FI" dirty="0" err="1">
                <a:latin typeface="Houschka Pro Light" panose="02000503030000020003"/>
              </a:rPr>
              <a:t>mycket</a:t>
            </a:r>
            <a:r>
              <a:rPr lang="fi-FI" dirty="0">
                <a:latin typeface="Houschka Pro Light" panose="02000503030000020003"/>
              </a:rPr>
              <a:t> </a:t>
            </a:r>
            <a:r>
              <a:rPr lang="fi-FI" dirty="0" err="1">
                <a:latin typeface="Houschka Pro Light" panose="02000503030000020003"/>
              </a:rPr>
              <a:t>avfall</a:t>
            </a:r>
            <a:r>
              <a:rPr lang="fi-FI" dirty="0">
                <a:latin typeface="Houschka Pro Light" panose="02000503030000020003"/>
              </a:rPr>
              <a:t> </a:t>
            </a:r>
            <a:r>
              <a:rPr lang="fi-FI" dirty="0" err="1">
                <a:latin typeface="Houschka Pro Light" panose="02000503030000020003"/>
              </a:rPr>
              <a:t>skapar</a:t>
            </a:r>
            <a:r>
              <a:rPr lang="fi-FI" dirty="0">
                <a:latin typeface="Houschka Pro Light" panose="02000503030000020003"/>
              </a:rPr>
              <a:t> en person </a:t>
            </a:r>
            <a:r>
              <a:rPr lang="fi-FI" dirty="0" err="1">
                <a:latin typeface="Houschka Pro Light" panose="02000503030000020003"/>
              </a:rPr>
              <a:t>på</a:t>
            </a:r>
            <a:r>
              <a:rPr lang="fi-FI" dirty="0">
                <a:latin typeface="Houschka Pro Light" panose="02000503030000020003"/>
              </a:rPr>
              <a:t> ett </a:t>
            </a:r>
            <a:r>
              <a:rPr lang="fi-FI" dirty="0" err="1">
                <a:latin typeface="Houschka Pro Light" panose="02000503030000020003"/>
              </a:rPr>
              <a:t>år</a:t>
            </a:r>
            <a:r>
              <a:rPr lang="fi-FI" dirty="0">
                <a:latin typeface="Houschka Pro Light" panose="02000503030000020003"/>
              </a:rPr>
              <a:t>?</a:t>
            </a:r>
          </a:p>
        </p:txBody>
      </p:sp>
      <p:pic>
        <p:nvPicPr>
          <p:cNvPr id="6" name="Sisällön paikkamerkki 5" descr="Kuva, joka sisältää kohteen rakennus, Pienoismalli, lelu, piha-&#10;&#10;Kuvaus luotu automaattisesti">
            <a:extLst>
              <a:ext uri="{FF2B5EF4-FFF2-40B4-BE49-F238E27FC236}">
                <a16:creationId xmlns:a16="http://schemas.microsoft.com/office/drawing/2014/main" id="{D3793D7E-A52A-C7AB-0AA7-069CBABEE1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928614" y="1370013"/>
            <a:ext cx="5286771" cy="3021012"/>
          </a:xfrm>
        </p:spPr>
      </p:pic>
      <p:sp>
        <p:nvSpPr>
          <p:cNvPr id="4" name="Alatunnisteen paikkamerkki 3">
            <a:extLst>
              <a:ext uri="{FF2B5EF4-FFF2-40B4-BE49-F238E27FC236}">
                <a16:creationId xmlns:a16="http://schemas.microsoft.com/office/drawing/2014/main" id="{D0C2A35A-F075-D406-66CA-9C48FE940409}"/>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6474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271645D8-EEAC-4591-B27F-3D753226AD14}"/>
              </a:ext>
            </a:extLst>
          </p:cNvPr>
          <p:cNvPicPr>
            <a:picLocks noGrp="1" noChangeAspect="1"/>
          </p:cNvPicPr>
          <p:nvPr>
            <p:ph idx="1"/>
          </p:nvPr>
        </p:nvPicPr>
        <p:blipFill>
          <a:blip r:embed="rId3"/>
          <a:stretch>
            <a:fillRect/>
          </a:stretch>
        </p:blipFill>
        <p:spPr>
          <a:xfrm>
            <a:off x="1716974" y="637736"/>
            <a:ext cx="5710052" cy="4169571"/>
          </a:xfrm>
        </p:spPr>
      </p:pic>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a:t>stormossen.fi</a:t>
            </a:r>
            <a:endParaRPr lang="fi-FI" dirty="0"/>
          </a:p>
        </p:txBody>
      </p:sp>
      <p:sp>
        <p:nvSpPr>
          <p:cNvPr id="7" name="textruta 6">
            <a:extLst>
              <a:ext uri="{FF2B5EF4-FFF2-40B4-BE49-F238E27FC236}">
                <a16:creationId xmlns:a16="http://schemas.microsoft.com/office/drawing/2014/main" id="{B11C5FD2-171D-465D-95E2-89C46FC49A47}"/>
              </a:ext>
            </a:extLst>
          </p:cNvPr>
          <p:cNvSpPr txBox="1"/>
          <p:nvPr/>
        </p:nvSpPr>
        <p:spPr>
          <a:xfrm>
            <a:off x="860898" y="2468400"/>
            <a:ext cx="4786008" cy="369332"/>
          </a:xfrm>
          <a:prstGeom prst="rect">
            <a:avLst/>
          </a:prstGeom>
          <a:noFill/>
        </p:spPr>
        <p:txBody>
          <a:bodyPr wrap="square">
            <a:spAutoFit/>
          </a:bodyPr>
          <a:lstStyle/>
          <a:p>
            <a:r>
              <a:rPr lang="sv-SE" dirty="0">
                <a:solidFill>
                  <a:schemeClr val="tx2"/>
                </a:solidFill>
              </a:rPr>
              <a:t>TIPS?</a:t>
            </a:r>
            <a:endParaRPr lang="sv-FI" dirty="0">
              <a:solidFill>
                <a:schemeClr val="tx2"/>
              </a:solidFill>
            </a:endParaRPr>
          </a:p>
        </p:txBody>
      </p:sp>
      <p:sp>
        <p:nvSpPr>
          <p:cNvPr id="9" name="textruta 8">
            <a:extLst>
              <a:ext uri="{FF2B5EF4-FFF2-40B4-BE49-F238E27FC236}">
                <a16:creationId xmlns:a16="http://schemas.microsoft.com/office/drawing/2014/main" id="{D2F9462E-6108-469F-A240-A58BD6960124}"/>
              </a:ext>
            </a:extLst>
          </p:cNvPr>
          <p:cNvSpPr txBox="1"/>
          <p:nvPr/>
        </p:nvSpPr>
        <p:spPr>
          <a:xfrm>
            <a:off x="6420255" y="623603"/>
            <a:ext cx="899808" cy="369332"/>
          </a:xfrm>
          <a:prstGeom prst="rect">
            <a:avLst/>
          </a:prstGeom>
          <a:noFill/>
        </p:spPr>
        <p:txBody>
          <a:bodyPr wrap="square">
            <a:spAutoFit/>
          </a:bodyPr>
          <a:lstStyle/>
          <a:p>
            <a:r>
              <a:rPr lang="sv-SE" dirty="0">
                <a:solidFill>
                  <a:schemeClr val="tx2"/>
                </a:solidFill>
              </a:rPr>
              <a:t>HUR?</a:t>
            </a:r>
            <a:endParaRPr lang="sv-FI" dirty="0">
              <a:solidFill>
                <a:schemeClr val="tx2"/>
              </a:solidFill>
            </a:endParaRPr>
          </a:p>
        </p:txBody>
      </p:sp>
      <p:sp>
        <p:nvSpPr>
          <p:cNvPr id="11" name="textruta 10">
            <a:extLst>
              <a:ext uri="{FF2B5EF4-FFF2-40B4-BE49-F238E27FC236}">
                <a16:creationId xmlns:a16="http://schemas.microsoft.com/office/drawing/2014/main" id="{01B09165-8CC8-47F4-9F13-42A63572B9EA}"/>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rPr>
              <a:t>VARFÖR?</a:t>
            </a:r>
            <a:endParaRPr lang="sv-FI" dirty="0">
              <a:solidFill>
                <a:schemeClr val="tx2"/>
              </a:solidFill>
            </a:endParaRPr>
          </a:p>
        </p:txBody>
      </p:sp>
      <p:cxnSp>
        <p:nvCxnSpPr>
          <p:cNvPr id="13" name="Rak pilkoppling 12">
            <a:extLst>
              <a:ext uri="{FF2B5EF4-FFF2-40B4-BE49-F238E27FC236}">
                <a16:creationId xmlns:a16="http://schemas.microsoft.com/office/drawing/2014/main" id="{87A13CB8-8F7A-446D-A1F9-E195E6BA71BD}"/>
              </a:ext>
            </a:extLst>
          </p:cNvPr>
          <p:cNvCxnSpPr/>
          <p:nvPr/>
        </p:nvCxnSpPr>
        <p:spPr>
          <a:xfrm flipV="1">
            <a:off x="1551562" y="2388140"/>
            <a:ext cx="2149812" cy="26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982AB246-D5A9-4D82-AD98-5E72C0BC3624}"/>
              </a:ext>
            </a:extLst>
          </p:cNvPr>
          <p:cNvCxnSpPr/>
          <p:nvPr/>
        </p:nvCxnSpPr>
        <p:spPr>
          <a:xfrm flipH="1">
            <a:off x="5680953" y="1094362"/>
            <a:ext cx="1040860" cy="408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C8636091-7A2B-45A6-AF90-C949FADE29C3}"/>
              </a:ext>
            </a:extLst>
          </p:cNvPr>
          <p:cNvCxnSpPr/>
          <p:nvPr/>
        </p:nvCxnSpPr>
        <p:spPr>
          <a:xfrm flipH="1" flipV="1">
            <a:off x="5277255" y="2962510"/>
            <a:ext cx="1330813" cy="681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3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6" name="Kuvan paikkamerkki 5" descr="Kuva, joka sisältää kohteen talo&#10;&#10;Kuvaus luotu automaattisesti">
            <a:extLst>
              <a:ext uri="{FF2B5EF4-FFF2-40B4-BE49-F238E27FC236}">
                <a16:creationId xmlns:a16="http://schemas.microsoft.com/office/drawing/2014/main" id="{82F76155-04E3-4223-5904-D0E75F99E5E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536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a:xfrm>
            <a:off x="257391" y="718499"/>
            <a:ext cx="7886700" cy="617935"/>
          </a:xfrm>
        </p:spPr>
        <p:txBody>
          <a:bodyPr/>
          <a:lstStyle/>
          <a:p>
            <a:r>
              <a:rPr lang="sv-SE" dirty="0">
                <a:latin typeface="Houschka Pro Light" panose="02000503030000020003" pitchFamily="2" charset="0"/>
              </a:rPr>
              <a:t>Bioavfall</a:t>
            </a:r>
            <a:endParaRPr lang="sv-FI" dirty="0">
              <a:latin typeface="Houschka Pro Light" panose="02000503030000020003" pitchFamily="2" charset="0"/>
            </a:endParaRPr>
          </a:p>
        </p:txBody>
      </p:sp>
      <p:pic>
        <p:nvPicPr>
          <p:cNvPr id="9" name="Sisällön paikkamerkki 8">
            <a:extLst>
              <a:ext uri="{FF2B5EF4-FFF2-40B4-BE49-F238E27FC236}">
                <a16:creationId xmlns:a16="http://schemas.microsoft.com/office/drawing/2014/main" id="{370AFDB0-B409-4498-8A94-7DA40E78BD2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3946" y="30912"/>
            <a:ext cx="3366824" cy="5050239"/>
          </a:xfrm>
        </p:spPr>
      </p:pic>
      <p:pic>
        <p:nvPicPr>
          <p:cNvPr id="11" name="Kuva 10">
            <a:extLst>
              <a:ext uri="{FF2B5EF4-FFF2-40B4-BE49-F238E27FC236}">
                <a16:creationId xmlns:a16="http://schemas.microsoft.com/office/drawing/2014/main" id="{CEC05B4A-C5D0-4877-82AE-0B2A8B1E47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650" y="1976779"/>
            <a:ext cx="1671992" cy="2668226"/>
          </a:xfrm>
          <a:prstGeom prst="rect">
            <a:avLst/>
          </a:prstGeom>
        </p:spPr>
      </p:pic>
      <p:pic>
        <p:nvPicPr>
          <p:cNvPr id="3" name="Kuva 2">
            <a:extLst>
              <a:ext uri="{FF2B5EF4-FFF2-40B4-BE49-F238E27FC236}">
                <a16:creationId xmlns:a16="http://schemas.microsoft.com/office/drawing/2014/main" id="{9BE7FA40-9E85-46D1-BE9F-5654F824A9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0741" y="2906501"/>
            <a:ext cx="1171359" cy="1570186"/>
          </a:xfrm>
          <a:prstGeom prst="rect">
            <a:avLst/>
          </a:prstGeom>
        </p:spPr>
      </p:pic>
      <p:pic>
        <p:nvPicPr>
          <p:cNvPr id="13" name="Kuva 12" descr="Kuva, joka sisältää kohteen kontti, Jätesäiliö, jäteastia, Jätteenkäsittely&#10;&#10;Kuvaus luotu automaattisesti">
            <a:extLst>
              <a:ext uri="{FF2B5EF4-FFF2-40B4-BE49-F238E27FC236}">
                <a16:creationId xmlns:a16="http://schemas.microsoft.com/office/drawing/2014/main" id="{10EC8B1D-CF7D-0CA2-FD02-1A80DFB943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4902" y="1667054"/>
            <a:ext cx="1880241" cy="3166721"/>
          </a:xfrm>
          <a:prstGeom prst="rect">
            <a:avLst/>
          </a:prstGeom>
        </p:spPr>
      </p:pic>
    </p:spTree>
    <p:extLst>
      <p:ext uri="{BB962C8B-B14F-4D97-AF65-F5344CB8AC3E}">
        <p14:creationId xmlns:p14="http://schemas.microsoft.com/office/powerpoint/2010/main" val="485740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5A430869-D06B-4685-BDEB-BD82AED8F5C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ekstiruutu 2">
            <a:extLst>
              <a:ext uri="{FF2B5EF4-FFF2-40B4-BE49-F238E27FC236}">
                <a16:creationId xmlns:a16="http://schemas.microsoft.com/office/drawing/2014/main" id="{32232DB6-2839-6785-E6FA-53D2E9F10C45}"/>
              </a:ext>
            </a:extLst>
          </p:cNvPr>
          <p:cNvSpPr txBox="1"/>
          <p:nvPr/>
        </p:nvSpPr>
        <p:spPr>
          <a:xfrm>
            <a:off x="6115050" y="4437975"/>
            <a:ext cx="2778227" cy="369332"/>
          </a:xfrm>
          <a:prstGeom prst="rect">
            <a:avLst/>
          </a:prstGeom>
          <a:noFill/>
        </p:spPr>
        <p:txBody>
          <a:bodyPr wrap="square" rtlCol="0">
            <a:spAutoFit/>
          </a:bodyPr>
          <a:lstStyle/>
          <a:p>
            <a:r>
              <a:rPr lang="sv-SE" dirty="0">
                <a:hlinkClick r:id="rId4"/>
              </a:rPr>
              <a:t>Video om hur biogas blir till</a:t>
            </a:r>
            <a:endParaRPr lang="fi-FI" dirty="0"/>
          </a:p>
        </p:txBody>
      </p:sp>
    </p:spTree>
    <p:extLst>
      <p:ext uri="{BB962C8B-B14F-4D97-AF65-F5344CB8AC3E}">
        <p14:creationId xmlns:p14="http://schemas.microsoft.com/office/powerpoint/2010/main" val="2293422955"/>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5030</TotalTime>
  <Words>1857</Words>
  <Application>Microsoft Office PowerPoint</Application>
  <PresentationFormat>Näytössä katseltava esitys (16:9)</PresentationFormat>
  <Paragraphs>197</Paragraphs>
  <Slides>22</Slides>
  <Notes>21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22</vt:i4>
      </vt:variant>
    </vt:vector>
  </HeadingPairs>
  <TitlesOfParts>
    <vt:vector size="29" baseType="lpstr">
      <vt:lpstr>Arial</vt:lpstr>
      <vt:lpstr>Calibri</vt:lpstr>
      <vt:lpstr>Calibri Light</vt:lpstr>
      <vt:lpstr>Houschka Pro Light</vt:lpstr>
      <vt:lpstr>Source Sans Pro</vt:lpstr>
      <vt:lpstr>Symbol</vt:lpstr>
      <vt:lpstr>Office-tema</vt:lpstr>
      <vt:lpstr>Sortering och återvinning</vt:lpstr>
      <vt:lpstr>PowerPoint-esitys</vt:lpstr>
      <vt:lpstr>PowerPoint-esitys</vt:lpstr>
      <vt:lpstr>Minimossen</vt:lpstr>
      <vt:lpstr>Hur mycket avfall skapar en person på ett år?</vt:lpstr>
      <vt:lpstr>PowerPoint-esitys</vt:lpstr>
      <vt:lpstr>PowerPoint-esitys</vt:lpstr>
      <vt:lpstr>Bioavfall</vt:lpstr>
      <vt:lpstr>PowerPoint-esitys</vt:lpstr>
      <vt:lpstr>Papper</vt:lpstr>
      <vt:lpstr>Metall</vt:lpstr>
      <vt:lpstr>Glasförpackningar</vt:lpstr>
      <vt:lpstr>Plastförpackningar</vt:lpstr>
      <vt:lpstr>Plaståtervinning</vt:lpstr>
      <vt:lpstr>Kartongförpackningar</vt:lpstr>
      <vt:lpstr>Blandavfall (=brännbart avfall) </vt:lpstr>
      <vt:lpstr>Batterier</vt:lpstr>
      <vt:lpstr>El- och elektronikavfall</vt:lpstr>
      <vt:lpstr>Farligt avfall</vt:lpstr>
      <vt:lpstr>Avlagda textiler</vt:lpstr>
      <vt:lpstr>Repetition och frågesport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Sortering och återvinning</dc:title>
  <dc:creator>sini.hemming@stormossen.fi</dc:creator>
  <cp:lastModifiedBy>Sini Hemming</cp:lastModifiedBy>
  <cp:revision>87</cp:revision>
  <dcterms:created xsi:type="dcterms:W3CDTF">2019-08-13T10:02:16Z</dcterms:created>
  <dcterms:modified xsi:type="dcterms:W3CDTF">2024-08-12T12:32:49Z</dcterms:modified>
</cp:coreProperties>
</file>