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400" r:id="rId3"/>
    <p:sldId id="458" r:id="rId4"/>
    <p:sldId id="462" r:id="rId5"/>
    <p:sldId id="460" r:id="rId6"/>
    <p:sldId id="401" r:id="rId7"/>
    <p:sldId id="284" r:id="rId8"/>
    <p:sldId id="463" r:id="rId9"/>
    <p:sldId id="387" r:id="rId10"/>
    <p:sldId id="390" r:id="rId11"/>
    <p:sldId id="391" r:id="rId12"/>
    <p:sldId id="392" r:id="rId13"/>
    <p:sldId id="402" r:id="rId14"/>
    <p:sldId id="464" r:id="rId15"/>
    <p:sldId id="394" r:id="rId16"/>
    <p:sldId id="396" r:id="rId17"/>
    <p:sldId id="403" r:id="rId18"/>
    <p:sldId id="291" r:id="rId19"/>
    <p:sldId id="290" r:id="rId20"/>
    <p:sldId id="408" r:id="rId21"/>
    <p:sldId id="461" r:id="rId22"/>
    <p:sldId id="45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1A5B5-E123-4AC8-BBA2-6B01045EAF02}" v="576" dt="2024-08-12T12:33:1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78571" autoAdjust="0"/>
  </p:normalViewPr>
  <p:slideViewPr>
    <p:cSldViewPr snapToGrid="0" snapToObjects="1">
      <p:cViewPr varScale="1">
        <p:scale>
          <a:sx n="131" d="100"/>
          <a:sy n="131" d="100"/>
        </p:scale>
        <p:origin x="1350" y="120"/>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EA71A5B5-E123-4AC8-BBA2-6B01045EAF02}"/>
    <pc:docChg chg="undo custSel addSld delSld modSld sldOrd">
      <pc:chgData name="Sini Hemming" userId="b1aebde7-0fc2-4541-9cd1-ca9af926869f" providerId="ADAL" clId="{EA71A5B5-E123-4AC8-BBA2-6B01045EAF02}" dt="2024-08-12T12:33:03.341" v="3861" actId="20577"/>
      <pc:docMkLst>
        <pc:docMk/>
      </pc:docMkLst>
      <pc:sldChg chg="addSp delSp modSp add del mod ord modNotesTx">
        <pc:chgData name="Sini Hemming" userId="b1aebde7-0fc2-4541-9cd1-ca9af926869f" providerId="ADAL" clId="{EA71A5B5-E123-4AC8-BBA2-6B01045EAF02}" dt="2024-07-10T07:20:18.314" v="1436" actId="20577"/>
        <pc:sldMkLst>
          <pc:docMk/>
          <pc:sldMk cId="2985361237" sldId="284"/>
        </pc:sldMkLst>
        <pc:spChg chg="add del mod">
          <ac:chgData name="Sini Hemming" userId="b1aebde7-0fc2-4541-9cd1-ca9af926869f" providerId="ADAL" clId="{EA71A5B5-E123-4AC8-BBA2-6B01045EAF02}" dt="2024-07-08T06:20:48.988" v="60" actId="931"/>
          <ac:spMkLst>
            <pc:docMk/>
            <pc:sldMk cId="2985361237" sldId="284"/>
            <ac:spMk id="4" creationId="{0FCA2286-5F9A-205A-1B4A-FCA7DF5545A0}"/>
          </ac:spMkLst>
        </pc:spChg>
        <pc:spChg chg="add del mod">
          <ac:chgData name="Sini Hemming" userId="b1aebde7-0fc2-4541-9cd1-ca9af926869f" providerId="ADAL" clId="{EA71A5B5-E123-4AC8-BBA2-6B01045EAF02}" dt="2024-07-08T06:21:47.226" v="64" actId="931"/>
          <ac:spMkLst>
            <pc:docMk/>
            <pc:sldMk cId="2985361237" sldId="284"/>
            <ac:spMk id="9" creationId="{F72D6FC6-D519-BB8C-4E4F-83E8DE631216}"/>
          </ac:spMkLst>
        </pc:spChg>
        <pc:picChg chg="del">
          <ac:chgData name="Sini Hemming" userId="b1aebde7-0fc2-4541-9cd1-ca9af926869f" providerId="ADAL" clId="{EA71A5B5-E123-4AC8-BBA2-6B01045EAF02}" dt="2024-07-08T06:19:50.206" v="59" actId="478"/>
          <ac:picMkLst>
            <pc:docMk/>
            <pc:sldMk cId="2985361237" sldId="284"/>
            <ac:picMk id="5" creationId="{4EC1E2FC-A7D2-471F-8151-4EC488D8462F}"/>
          </ac:picMkLst>
        </pc:picChg>
        <pc:picChg chg="add del mod">
          <ac:chgData name="Sini Hemming" userId="b1aebde7-0fc2-4541-9cd1-ca9af926869f" providerId="ADAL" clId="{EA71A5B5-E123-4AC8-BBA2-6B01045EAF02}" dt="2024-07-08T06:21:38.567" v="63" actId="478"/>
          <ac:picMkLst>
            <pc:docMk/>
            <pc:sldMk cId="2985361237" sldId="284"/>
            <ac:picMk id="7" creationId="{6EEF3DA9-87B9-538D-9D74-5A6290AA58B4}"/>
          </ac:picMkLst>
        </pc:picChg>
        <pc:picChg chg="add mod">
          <ac:chgData name="Sini Hemming" userId="b1aebde7-0fc2-4541-9cd1-ca9af926869f" providerId="ADAL" clId="{EA71A5B5-E123-4AC8-BBA2-6B01045EAF02}" dt="2024-07-08T06:21:48.279" v="66" actId="962"/>
          <ac:picMkLst>
            <pc:docMk/>
            <pc:sldMk cId="2985361237" sldId="284"/>
            <ac:picMk id="11" creationId="{337F5872-211A-C85B-CEDA-B7B8E6BC2335}"/>
          </ac:picMkLst>
        </pc:picChg>
      </pc:sldChg>
      <pc:sldChg chg="addSp delSp modSp mod">
        <pc:chgData name="Sini Hemming" userId="b1aebde7-0fc2-4541-9cd1-ca9af926869f" providerId="ADAL" clId="{EA71A5B5-E123-4AC8-BBA2-6B01045EAF02}" dt="2024-07-10T08:35:19.496" v="2792" actId="688"/>
        <pc:sldMkLst>
          <pc:docMk/>
          <pc:sldMk cId="1875089658" sldId="290"/>
        </pc:sldMkLst>
        <pc:spChg chg="del mod">
          <ac:chgData name="Sini Hemming" userId="b1aebde7-0fc2-4541-9cd1-ca9af926869f" providerId="ADAL" clId="{EA71A5B5-E123-4AC8-BBA2-6B01045EAF02}" dt="2024-07-10T08:34:43.345" v="2736" actId="478"/>
          <ac:spMkLst>
            <pc:docMk/>
            <pc:sldMk cId="1875089658" sldId="290"/>
            <ac:spMk id="4" creationId="{D456AFFC-A71D-4AE9-8E52-881DC058838F}"/>
          </ac:spMkLst>
        </pc:spChg>
        <pc:spChg chg="add mod">
          <ac:chgData name="Sini Hemming" userId="b1aebde7-0fc2-4541-9cd1-ca9af926869f" providerId="ADAL" clId="{EA71A5B5-E123-4AC8-BBA2-6B01045EAF02}" dt="2024-07-10T08:35:19.496" v="2792" actId="688"/>
          <ac:spMkLst>
            <pc:docMk/>
            <pc:sldMk cId="1875089658" sldId="290"/>
            <ac:spMk id="8" creationId="{C33291AA-D587-42D7-5E25-A078CE40E9D3}"/>
          </ac:spMkLst>
        </pc:spChg>
        <pc:picChg chg="mod">
          <ac:chgData name="Sini Hemming" userId="b1aebde7-0fc2-4541-9cd1-ca9af926869f" providerId="ADAL" clId="{EA71A5B5-E123-4AC8-BBA2-6B01045EAF02}" dt="2024-07-10T08:34:49.158" v="2738" actId="1076"/>
          <ac:picMkLst>
            <pc:docMk/>
            <pc:sldMk cId="1875089658" sldId="290"/>
            <ac:picMk id="6" creationId="{1CAC4EA9-B72A-4567-9541-D046EFD8DE3F}"/>
          </ac:picMkLst>
        </pc:picChg>
      </pc:sldChg>
      <pc:sldChg chg="modSp mod modAnim modNotesTx">
        <pc:chgData name="Sini Hemming" userId="b1aebde7-0fc2-4541-9cd1-ca9af926869f" providerId="ADAL" clId="{EA71A5B5-E123-4AC8-BBA2-6B01045EAF02}" dt="2024-07-10T09:28:31.357" v="3695"/>
        <pc:sldMkLst>
          <pc:docMk/>
          <pc:sldMk cId="1279116701" sldId="291"/>
        </pc:sldMkLst>
        <pc:spChg chg="mod">
          <ac:chgData name="Sini Hemming" userId="b1aebde7-0fc2-4541-9cd1-ca9af926869f" providerId="ADAL" clId="{EA71A5B5-E123-4AC8-BBA2-6B01045EAF02}" dt="2024-07-10T09:28:06.393" v="3678" actId="20577"/>
          <ac:spMkLst>
            <pc:docMk/>
            <pc:sldMk cId="1279116701" sldId="291"/>
            <ac:spMk id="2" creationId="{4A3109F0-A3E2-484F-9AA1-1608D042FB8B}"/>
          </ac:spMkLst>
        </pc:spChg>
        <pc:spChg chg="mod">
          <ac:chgData name="Sini Hemming" userId="b1aebde7-0fc2-4541-9cd1-ca9af926869f" providerId="ADAL" clId="{EA71A5B5-E123-4AC8-BBA2-6B01045EAF02}" dt="2024-07-10T09:28:18.026" v="3693" actId="20577"/>
          <ac:spMkLst>
            <pc:docMk/>
            <pc:sldMk cId="1279116701" sldId="291"/>
            <ac:spMk id="4" creationId="{17271AC7-9B06-45CA-AA34-7EABB2D11FEC}"/>
          </ac:spMkLst>
        </pc:spChg>
      </pc:sldChg>
      <pc:sldChg chg="delSp modSp del mod">
        <pc:chgData name="Sini Hemming" userId="b1aebde7-0fc2-4541-9cd1-ca9af926869f" providerId="ADAL" clId="{EA71A5B5-E123-4AC8-BBA2-6B01045EAF02}" dt="2024-07-10T07:52:31.695" v="2499" actId="47"/>
        <pc:sldMkLst>
          <pc:docMk/>
          <pc:sldMk cId="2848488394" sldId="293"/>
        </pc:sldMkLst>
        <pc:spChg chg="del mod">
          <ac:chgData name="Sini Hemming" userId="b1aebde7-0fc2-4541-9cd1-ca9af926869f" providerId="ADAL" clId="{EA71A5B5-E123-4AC8-BBA2-6B01045EAF02}" dt="2024-07-10T07:38:40.783" v="2109"/>
          <ac:spMkLst>
            <pc:docMk/>
            <pc:sldMk cId="2848488394" sldId="293"/>
            <ac:spMk id="2" creationId="{25F35B62-9BEE-4E8B-888F-F3C25685944B}"/>
          </ac:spMkLst>
        </pc:spChg>
      </pc:sldChg>
      <pc:sldChg chg="addSp modSp mod modNotesTx">
        <pc:chgData name="Sini Hemming" userId="b1aebde7-0fc2-4541-9cd1-ca9af926869f" providerId="ADAL" clId="{EA71A5B5-E123-4AC8-BBA2-6B01045EAF02}" dt="2024-08-12T12:33:03.341" v="3861" actId="20577"/>
        <pc:sldMkLst>
          <pc:docMk/>
          <pc:sldMk cId="2293422955" sldId="387"/>
        </pc:sldMkLst>
        <pc:spChg chg="add mod">
          <ac:chgData name="Sini Hemming" userId="b1aebde7-0fc2-4541-9cd1-ca9af926869f" providerId="ADAL" clId="{EA71A5B5-E123-4AC8-BBA2-6B01045EAF02}" dt="2024-07-10T07:26:40.418" v="1710" actId="1076"/>
          <ac:spMkLst>
            <pc:docMk/>
            <pc:sldMk cId="2293422955" sldId="387"/>
            <ac:spMk id="3" creationId="{4357FB99-4BC9-8F01-1C64-6A6EF4183384}"/>
          </ac:spMkLst>
        </pc:spChg>
      </pc:sldChg>
      <pc:sldChg chg="modSp mod modNotesTx">
        <pc:chgData name="Sini Hemming" userId="b1aebde7-0fc2-4541-9cd1-ca9af926869f" providerId="ADAL" clId="{EA71A5B5-E123-4AC8-BBA2-6B01045EAF02}" dt="2024-07-10T10:32:53.263" v="3698" actId="20577"/>
        <pc:sldMkLst>
          <pc:docMk/>
          <pc:sldMk cId="3068220894" sldId="390"/>
        </pc:sldMkLst>
        <pc:spChg chg="mod">
          <ac:chgData name="Sini Hemming" userId="b1aebde7-0fc2-4541-9cd1-ca9af926869f" providerId="ADAL" clId="{EA71A5B5-E123-4AC8-BBA2-6B01045EAF02}" dt="2024-07-10T07:40:54.040" v="2352" actId="20577"/>
          <ac:spMkLst>
            <pc:docMk/>
            <pc:sldMk cId="3068220894" sldId="390"/>
            <ac:spMk id="5" creationId="{5705B189-9DBE-4CE9-A64A-70FE69042728}"/>
          </ac:spMkLst>
        </pc:spChg>
      </pc:sldChg>
      <pc:sldChg chg="modSp add del mod modNotesTx">
        <pc:chgData name="Sini Hemming" userId="b1aebde7-0fc2-4541-9cd1-ca9af926869f" providerId="ADAL" clId="{EA71A5B5-E123-4AC8-BBA2-6B01045EAF02}" dt="2024-07-10T10:33:37.466" v="3700" actId="2696"/>
        <pc:sldMkLst>
          <pc:docMk/>
          <pc:sldMk cId="215290905" sldId="391"/>
        </pc:sldMkLst>
        <pc:spChg chg="mod">
          <ac:chgData name="Sini Hemming" userId="b1aebde7-0fc2-4541-9cd1-ca9af926869f" providerId="ADAL" clId="{EA71A5B5-E123-4AC8-BBA2-6B01045EAF02}" dt="2024-07-10T07:40:58.215" v="2353" actId="20577"/>
          <ac:spMkLst>
            <pc:docMk/>
            <pc:sldMk cId="215290905" sldId="391"/>
            <ac:spMk id="5" creationId="{5705B189-9DBE-4CE9-A64A-70FE69042728}"/>
          </ac:spMkLst>
        </pc:spChg>
      </pc:sldChg>
      <pc:sldChg chg="modSp mod modNotesTx">
        <pc:chgData name="Sini Hemming" userId="b1aebde7-0fc2-4541-9cd1-ca9af926869f" providerId="ADAL" clId="{EA71A5B5-E123-4AC8-BBA2-6B01045EAF02}" dt="2024-07-10T07:41:04.150" v="2367" actId="20577"/>
        <pc:sldMkLst>
          <pc:docMk/>
          <pc:sldMk cId="2892015664" sldId="392"/>
        </pc:sldMkLst>
        <pc:spChg chg="mod">
          <ac:chgData name="Sini Hemming" userId="b1aebde7-0fc2-4541-9cd1-ca9af926869f" providerId="ADAL" clId="{EA71A5B5-E123-4AC8-BBA2-6B01045EAF02}" dt="2024-07-10T07:41:04.150" v="2367" actId="20577"/>
          <ac:spMkLst>
            <pc:docMk/>
            <pc:sldMk cId="2892015664" sldId="392"/>
            <ac:spMk id="5" creationId="{5705B189-9DBE-4CE9-A64A-70FE69042728}"/>
          </ac:spMkLst>
        </pc:spChg>
      </pc:sldChg>
      <pc:sldChg chg="modSp add del mod modNotesTx">
        <pc:chgData name="Sini Hemming" userId="b1aebde7-0fc2-4541-9cd1-ca9af926869f" providerId="ADAL" clId="{EA71A5B5-E123-4AC8-BBA2-6B01045EAF02}" dt="2024-07-10T08:33:07.718" v="2700" actId="20577"/>
        <pc:sldMkLst>
          <pc:docMk/>
          <pc:sldMk cId="3979846281" sldId="394"/>
        </pc:sldMkLst>
        <pc:spChg chg="mod">
          <ac:chgData name="Sini Hemming" userId="b1aebde7-0fc2-4541-9cd1-ca9af926869f" providerId="ADAL" clId="{EA71A5B5-E123-4AC8-BBA2-6B01045EAF02}" dt="2024-07-10T08:15:43.934" v="2563" actId="14100"/>
          <ac:spMkLst>
            <pc:docMk/>
            <pc:sldMk cId="3979846281" sldId="394"/>
            <ac:spMk id="3" creationId="{93341F49-F239-287E-1CB9-F36DEA06886F}"/>
          </ac:spMkLst>
        </pc:spChg>
        <pc:spChg chg="mod">
          <ac:chgData name="Sini Hemming" userId="b1aebde7-0fc2-4541-9cd1-ca9af926869f" providerId="ADAL" clId="{EA71A5B5-E123-4AC8-BBA2-6B01045EAF02}" dt="2024-07-10T08:33:07.718" v="2700" actId="20577"/>
          <ac:spMkLst>
            <pc:docMk/>
            <pc:sldMk cId="3979846281" sldId="394"/>
            <ac:spMk id="5" creationId="{5705B189-9DBE-4CE9-A64A-70FE69042728}"/>
          </ac:spMkLst>
        </pc:spChg>
      </pc:sldChg>
      <pc:sldChg chg="modSp add mod modNotesTx">
        <pc:chgData name="Sini Hemming" userId="b1aebde7-0fc2-4541-9cd1-ca9af926869f" providerId="ADAL" clId="{EA71A5B5-E123-4AC8-BBA2-6B01045EAF02}" dt="2024-07-10T08:32:55.396" v="2688" actId="20577"/>
        <pc:sldMkLst>
          <pc:docMk/>
          <pc:sldMk cId="3192491200" sldId="396"/>
        </pc:sldMkLst>
        <pc:spChg chg="mod">
          <ac:chgData name="Sini Hemming" userId="b1aebde7-0fc2-4541-9cd1-ca9af926869f" providerId="ADAL" clId="{EA71A5B5-E123-4AC8-BBA2-6B01045EAF02}" dt="2024-07-10T08:32:55.396" v="2688" actId="20577"/>
          <ac:spMkLst>
            <pc:docMk/>
            <pc:sldMk cId="3192491200" sldId="396"/>
            <ac:spMk id="5" creationId="{CFD30B9A-D018-442E-A711-517385356455}"/>
          </ac:spMkLst>
        </pc:spChg>
      </pc:sldChg>
      <pc:sldChg chg="del">
        <pc:chgData name="Sini Hemming" userId="b1aebde7-0fc2-4541-9cd1-ca9af926869f" providerId="ADAL" clId="{EA71A5B5-E123-4AC8-BBA2-6B01045EAF02}" dt="2024-07-10T07:22:05.535" v="1454" actId="47"/>
        <pc:sldMkLst>
          <pc:docMk/>
          <pc:sldMk cId="3643337936" sldId="399"/>
        </pc:sldMkLst>
      </pc:sldChg>
      <pc:sldChg chg="modSp del mod ord modNotesTx">
        <pc:chgData name="Sini Hemming" userId="b1aebde7-0fc2-4541-9cd1-ca9af926869f" providerId="ADAL" clId="{EA71A5B5-E123-4AC8-BBA2-6B01045EAF02}" dt="2024-07-08T06:24:44.381" v="106" actId="47"/>
        <pc:sldMkLst>
          <pc:docMk/>
          <pc:sldMk cId="2128838544" sldId="400"/>
        </pc:sldMkLst>
        <pc:spChg chg="mod">
          <ac:chgData name="Sini Hemming" userId="b1aebde7-0fc2-4541-9cd1-ca9af926869f" providerId="ADAL" clId="{EA71A5B5-E123-4AC8-BBA2-6B01045EAF02}" dt="2024-07-08T06:23:08.251" v="102" actId="20577"/>
          <ac:spMkLst>
            <pc:docMk/>
            <pc:sldMk cId="2128838544" sldId="400"/>
            <ac:spMk id="2" creationId="{8B709BF8-33BF-4D05-B405-5C0020D14FF8}"/>
          </ac:spMkLst>
        </pc:spChg>
      </pc:sldChg>
      <pc:sldChg chg="modSp mod modNotesTx">
        <pc:chgData name="Sini Hemming" userId="b1aebde7-0fc2-4541-9cd1-ca9af926869f" providerId="ADAL" clId="{EA71A5B5-E123-4AC8-BBA2-6B01045EAF02}" dt="2024-07-10T06:57:33.353" v="281" actId="20577"/>
        <pc:sldMkLst>
          <pc:docMk/>
          <pc:sldMk cId="2743560251" sldId="400"/>
        </pc:sldMkLst>
        <pc:spChg chg="mod">
          <ac:chgData name="Sini Hemming" userId="b1aebde7-0fc2-4541-9cd1-ca9af926869f" providerId="ADAL" clId="{EA71A5B5-E123-4AC8-BBA2-6B01045EAF02}" dt="2024-07-10T06:56:06.267" v="125" actId="20577"/>
          <ac:spMkLst>
            <pc:docMk/>
            <pc:sldMk cId="2743560251" sldId="400"/>
            <ac:spMk id="10" creationId="{6F8F37C7-A7E0-4552-A39F-7A09530C4782}"/>
          </ac:spMkLst>
        </pc:spChg>
      </pc:sldChg>
      <pc:sldChg chg="modNotesTx">
        <pc:chgData name="Sini Hemming" userId="b1aebde7-0fc2-4541-9cd1-ca9af926869f" providerId="ADAL" clId="{EA71A5B5-E123-4AC8-BBA2-6B01045EAF02}" dt="2024-07-11T06:46:47.593" v="3822" actId="20577"/>
        <pc:sldMkLst>
          <pc:docMk/>
          <pc:sldMk cId="2747723935" sldId="401"/>
        </pc:sldMkLst>
      </pc:sldChg>
      <pc:sldChg chg="modSp add mod modNotesTx">
        <pc:chgData name="Sini Hemming" userId="b1aebde7-0fc2-4541-9cd1-ca9af926869f" providerId="ADAL" clId="{EA71A5B5-E123-4AC8-BBA2-6B01045EAF02}" dt="2024-07-10T07:41:16.772" v="2410" actId="20577"/>
        <pc:sldMkLst>
          <pc:docMk/>
          <pc:sldMk cId="191235622" sldId="402"/>
        </pc:sldMkLst>
        <pc:spChg chg="mod">
          <ac:chgData name="Sini Hemming" userId="b1aebde7-0fc2-4541-9cd1-ca9af926869f" providerId="ADAL" clId="{EA71A5B5-E123-4AC8-BBA2-6B01045EAF02}" dt="2024-07-10T07:41:16.772" v="2410" actId="20577"/>
          <ac:spMkLst>
            <pc:docMk/>
            <pc:sldMk cId="191235622" sldId="402"/>
            <ac:spMk id="5" creationId="{5705B189-9DBE-4CE9-A64A-70FE69042728}"/>
          </ac:spMkLst>
        </pc:spChg>
      </pc:sldChg>
      <pc:sldChg chg="modSp del mod modNotesTx">
        <pc:chgData name="Sini Hemming" userId="b1aebde7-0fc2-4541-9cd1-ca9af926869f" providerId="ADAL" clId="{EA71A5B5-E123-4AC8-BBA2-6B01045EAF02}" dt="2024-07-10T06:56:17.017" v="126" actId="47"/>
        <pc:sldMkLst>
          <pc:docMk/>
          <pc:sldMk cId="479219956" sldId="402"/>
        </pc:sldMkLst>
        <pc:spChg chg="mod">
          <ac:chgData name="Sini Hemming" userId="b1aebde7-0fc2-4541-9cd1-ca9af926869f" providerId="ADAL" clId="{EA71A5B5-E123-4AC8-BBA2-6B01045EAF02}" dt="2024-07-08T06:19:23.494" v="56" actId="20577"/>
          <ac:spMkLst>
            <pc:docMk/>
            <pc:sldMk cId="479219956" sldId="402"/>
            <ac:spMk id="8" creationId="{8A62A36C-3031-4CB7-A43A-61F78BAB45DE}"/>
          </ac:spMkLst>
        </pc:spChg>
      </pc:sldChg>
      <pc:sldChg chg="del">
        <pc:chgData name="Sini Hemming" userId="b1aebde7-0fc2-4541-9cd1-ca9af926869f" providerId="ADAL" clId="{EA71A5B5-E123-4AC8-BBA2-6B01045EAF02}" dt="2024-07-10T07:31:04.781" v="1749" actId="47"/>
        <pc:sldMkLst>
          <pc:docMk/>
          <pc:sldMk cId="2245787685" sldId="403"/>
        </pc:sldMkLst>
      </pc:sldChg>
      <pc:sldChg chg="modSp mod modNotesTx">
        <pc:chgData name="Sini Hemming" userId="b1aebde7-0fc2-4541-9cd1-ca9af926869f" providerId="ADAL" clId="{EA71A5B5-E123-4AC8-BBA2-6B01045EAF02}" dt="2024-07-10T08:32:36.168" v="2655" actId="20577"/>
        <pc:sldMkLst>
          <pc:docMk/>
          <pc:sldMk cId="2765946122" sldId="403"/>
        </pc:sldMkLst>
        <pc:spChg chg="mod">
          <ac:chgData name="Sini Hemming" userId="b1aebde7-0fc2-4541-9cd1-ca9af926869f" providerId="ADAL" clId="{EA71A5B5-E123-4AC8-BBA2-6B01045EAF02}" dt="2024-07-10T08:32:29.946" v="2632" actId="20577"/>
          <ac:spMkLst>
            <pc:docMk/>
            <pc:sldMk cId="2765946122" sldId="403"/>
            <ac:spMk id="2" creationId="{2C079D6A-8826-055B-8C30-288ACFF493E7}"/>
          </ac:spMkLst>
        </pc:spChg>
        <pc:spChg chg="mod">
          <ac:chgData name="Sini Hemming" userId="b1aebde7-0fc2-4541-9cd1-ca9af926869f" providerId="ADAL" clId="{EA71A5B5-E123-4AC8-BBA2-6B01045EAF02}" dt="2024-07-10T08:32:36.168" v="2655" actId="20577"/>
          <ac:spMkLst>
            <pc:docMk/>
            <pc:sldMk cId="2765946122" sldId="403"/>
            <ac:spMk id="5" creationId="{FCEA1867-82A2-421B-8AE5-CF71793050FB}"/>
          </ac:spMkLst>
        </pc:spChg>
      </pc:sldChg>
      <pc:sldChg chg="del">
        <pc:chgData name="Sini Hemming" userId="b1aebde7-0fc2-4541-9cd1-ca9af926869f" providerId="ADAL" clId="{EA71A5B5-E123-4AC8-BBA2-6B01045EAF02}" dt="2024-07-10T07:34:54.729" v="1933" actId="47"/>
        <pc:sldMkLst>
          <pc:docMk/>
          <pc:sldMk cId="997161428" sldId="404"/>
        </pc:sldMkLst>
      </pc:sldChg>
      <pc:sldChg chg="del">
        <pc:chgData name="Sini Hemming" userId="b1aebde7-0fc2-4541-9cd1-ca9af926869f" providerId="ADAL" clId="{EA71A5B5-E123-4AC8-BBA2-6B01045EAF02}" dt="2024-07-10T07:36:19.042" v="1966" actId="47"/>
        <pc:sldMkLst>
          <pc:docMk/>
          <pc:sldMk cId="2008747113" sldId="405"/>
        </pc:sldMkLst>
      </pc:sldChg>
      <pc:sldChg chg="del">
        <pc:chgData name="Sini Hemming" userId="b1aebde7-0fc2-4541-9cd1-ca9af926869f" providerId="ADAL" clId="{EA71A5B5-E123-4AC8-BBA2-6B01045EAF02}" dt="2024-07-10T07:38:18.713" v="2106" actId="47"/>
        <pc:sldMkLst>
          <pc:docMk/>
          <pc:sldMk cId="3256499704" sldId="406"/>
        </pc:sldMkLst>
      </pc:sldChg>
      <pc:sldChg chg="del">
        <pc:chgData name="Sini Hemming" userId="b1aebde7-0fc2-4541-9cd1-ca9af926869f" providerId="ADAL" clId="{EA71A5B5-E123-4AC8-BBA2-6B01045EAF02}" dt="2024-07-10T08:30:35.243" v="2566" actId="47"/>
        <pc:sldMkLst>
          <pc:docMk/>
          <pc:sldMk cId="1539876692" sldId="407"/>
        </pc:sldMkLst>
      </pc:sldChg>
      <pc:sldChg chg="modSp add mod modNotesTx">
        <pc:chgData name="Sini Hemming" userId="b1aebde7-0fc2-4541-9cd1-ca9af926869f" providerId="ADAL" clId="{EA71A5B5-E123-4AC8-BBA2-6B01045EAF02}" dt="2024-07-10T11:42:50.822" v="3782" actId="20577"/>
        <pc:sldMkLst>
          <pc:docMk/>
          <pc:sldMk cId="2581200501" sldId="408"/>
        </pc:sldMkLst>
        <pc:spChg chg="mod">
          <ac:chgData name="Sini Hemming" userId="b1aebde7-0fc2-4541-9cd1-ca9af926869f" providerId="ADAL" clId="{EA71A5B5-E123-4AC8-BBA2-6B01045EAF02}" dt="2024-07-10T11:41:51.677" v="3733" actId="20577"/>
          <ac:spMkLst>
            <pc:docMk/>
            <pc:sldMk cId="2581200501" sldId="408"/>
            <ac:spMk id="5" creationId="{0B59E062-2AC8-12AC-CDE0-E921EB5AB0B3}"/>
          </ac:spMkLst>
        </pc:spChg>
      </pc:sldChg>
      <pc:sldChg chg="del">
        <pc:chgData name="Sini Hemming" userId="b1aebde7-0fc2-4541-9cd1-ca9af926869f" providerId="ADAL" clId="{EA71A5B5-E123-4AC8-BBA2-6B01045EAF02}" dt="2024-07-10T08:31:18.937" v="2572" actId="47"/>
        <pc:sldMkLst>
          <pc:docMk/>
          <pc:sldMk cId="3690154744" sldId="408"/>
        </pc:sldMkLst>
      </pc:sldChg>
      <pc:sldChg chg="del">
        <pc:chgData name="Sini Hemming" userId="b1aebde7-0fc2-4541-9cd1-ca9af926869f" providerId="ADAL" clId="{EA71A5B5-E123-4AC8-BBA2-6B01045EAF02}" dt="2024-07-10T08:32:39.609" v="2656" actId="47"/>
        <pc:sldMkLst>
          <pc:docMk/>
          <pc:sldMk cId="694008471" sldId="409"/>
        </pc:sldMkLst>
      </pc:sldChg>
      <pc:sldChg chg="modSp mod">
        <pc:chgData name="Sini Hemming" userId="b1aebde7-0fc2-4541-9cd1-ca9af926869f" providerId="ADAL" clId="{EA71A5B5-E123-4AC8-BBA2-6B01045EAF02}" dt="2024-07-08T06:24:38.118" v="105"/>
        <pc:sldMkLst>
          <pc:docMk/>
          <pc:sldMk cId="480970631" sldId="458"/>
        </pc:sldMkLst>
        <pc:spChg chg="mod">
          <ac:chgData name="Sini Hemming" userId="b1aebde7-0fc2-4541-9cd1-ca9af926869f" providerId="ADAL" clId="{EA71A5B5-E123-4AC8-BBA2-6B01045EAF02}" dt="2024-07-08T06:24:20.329" v="104"/>
          <ac:spMkLst>
            <pc:docMk/>
            <pc:sldMk cId="480970631" sldId="458"/>
            <ac:spMk id="2" creationId="{8B709BF8-33BF-4D05-B405-5C0020D14FF8}"/>
          </ac:spMkLst>
        </pc:spChg>
        <pc:spChg chg="mod">
          <ac:chgData name="Sini Hemming" userId="b1aebde7-0fc2-4541-9cd1-ca9af926869f" providerId="ADAL" clId="{EA71A5B5-E123-4AC8-BBA2-6B01045EAF02}" dt="2024-07-08T06:24:38.118" v="105"/>
          <ac:spMkLst>
            <pc:docMk/>
            <pc:sldMk cId="480970631" sldId="458"/>
            <ac:spMk id="3" creationId="{ADA17F0D-161A-4D27-B067-6E1826A36921}"/>
          </ac:spMkLst>
        </pc:spChg>
      </pc:sldChg>
      <pc:sldChg chg="modSp modAnim modNotesTx">
        <pc:chgData name="Sini Hemming" userId="b1aebde7-0fc2-4541-9cd1-ca9af926869f" providerId="ADAL" clId="{EA71A5B5-E123-4AC8-BBA2-6B01045EAF02}" dt="2024-07-10T09:26:56.599" v="3675"/>
        <pc:sldMkLst>
          <pc:docMk/>
          <pc:sldMk cId="1647427301" sldId="460"/>
        </pc:sldMkLst>
        <pc:spChg chg="mod">
          <ac:chgData name="Sini Hemming" userId="b1aebde7-0fc2-4541-9cd1-ca9af926869f" providerId="ADAL" clId="{EA71A5B5-E123-4AC8-BBA2-6B01045EAF02}" dt="2024-07-10T07:00:32.007" v="328" actId="20577"/>
          <ac:spMkLst>
            <pc:docMk/>
            <pc:sldMk cId="1647427301" sldId="460"/>
            <ac:spMk id="2" creationId="{7F48C9C6-B21A-237E-CB7E-EE7CECD1C890}"/>
          </ac:spMkLst>
        </pc:spChg>
      </pc:sldChg>
      <pc:sldChg chg="modSp add mod modAnim modNotesTx">
        <pc:chgData name="Sini Hemming" userId="b1aebde7-0fc2-4541-9cd1-ca9af926869f" providerId="ADAL" clId="{EA71A5B5-E123-4AC8-BBA2-6B01045EAF02}" dt="2024-07-10T08:42:01.112" v="3674" actId="20577"/>
        <pc:sldMkLst>
          <pc:docMk/>
          <pc:sldMk cId="2528153222" sldId="461"/>
        </pc:sldMkLst>
        <pc:spChg chg="mod">
          <ac:chgData name="Sini Hemming" userId="b1aebde7-0fc2-4541-9cd1-ca9af926869f" providerId="ADAL" clId="{EA71A5B5-E123-4AC8-BBA2-6B01045EAF02}" dt="2024-07-10T08:39:02.728" v="3321" actId="2711"/>
          <ac:spMkLst>
            <pc:docMk/>
            <pc:sldMk cId="2528153222" sldId="461"/>
            <ac:spMk id="2" creationId="{353BD0B6-A3BA-2B8D-C148-82150A245A10}"/>
          </ac:spMkLst>
        </pc:spChg>
        <pc:spChg chg="mod">
          <ac:chgData name="Sini Hemming" userId="b1aebde7-0fc2-4541-9cd1-ca9af926869f" providerId="ADAL" clId="{EA71A5B5-E123-4AC8-BBA2-6B01045EAF02}" dt="2024-07-10T08:38:55.797" v="3320" actId="2711"/>
          <ac:spMkLst>
            <pc:docMk/>
            <pc:sldMk cId="2528153222" sldId="461"/>
            <ac:spMk id="3" creationId="{196379DD-468E-C498-196E-6528E206BBF7}"/>
          </ac:spMkLst>
        </pc:spChg>
      </pc:sldChg>
      <pc:sldChg chg="modSp mod modNotesTx">
        <pc:chgData name="Sini Hemming" userId="b1aebde7-0fc2-4541-9cd1-ca9af926869f" providerId="ADAL" clId="{EA71A5B5-E123-4AC8-BBA2-6B01045EAF02}" dt="2024-08-12T12:02:59.679" v="3858" actId="20577"/>
        <pc:sldMkLst>
          <pc:docMk/>
          <pc:sldMk cId="1792813621" sldId="462"/>
        </pc:sldMkLst>
        <pc:spChg chg="mod">
          <ac:chgData name="Sini Hemming" userId="b1aebde7-0fc2-4541-9cd1-ca9af926869f" providerId="ADAL" clId="{EA71A5B5-E123-4AC8-BBA2-6B01045EAF02}" dt="2024-08-12T12:02:05.366" v="3844" actId="20577"/>
          <ac:spMkLst>
            <pc:docMk/>
            <pc:sldMk cId="1792813621" sldId="462"/>
            <ac:spMk id="3" creationId="{FD0D7568-4D26-1D27-4F30-CE823CDE721F}"/>
          </ac:spMkLst>
        </pc:spChg>
        <pc:spChg chg="mod">
          <ac:chgData name="Sini Hemming" userId="b1aebde7-0fc2-4541-9cd1-ca9af926869f" providerId="ADAL" clId="{EA71A5B5-E123-4AC8-BBA2-6B01045EAF02}" dt="2024-08-12T12:02:59.679" v="3858" actId="20577"/>
          <ac:spMkLst>
            <pc:docMk/>
            <pc:sldMk cId="1792813621" sldId="462"/>
            <ac:spMk id="14" creationId="{71F1D1DB-82DB-8F86-F987-6971A0C88A9B}"/>
          </ac:spMkLst>
        </pc:spChg>
      </pc:sldChg>
      <pc:sldChg chg="modSp mod modNotesTx">
        <pc:chgData name="Sini Hemming" userId="b1aebde7-0fc2-4541-9cd1-ca9af926869f" providerId="ADAL" clId="{EA71A5B5-E123-4AC8-BBA2-6B01045EAF02}" dt="2024-07-10T07:21:53.414" v="1453"/>
        <pc:sldMkLst>
          <pc:docMk/>
          <pc:sldMk cId="485740061" sldId="463"/>
        </pc:sldMkLst>
        <pc:spChg chg="mod">
          <ac:chgData name="Sini Hemming" userId="b1aebde7-0fc2-4541-9cd1-ca9af926869f" providerId="ADAL" clId="{EA71A5B5-E123-4AC8-BBA2-6B01045EAF02}" dt="2024-07-10T07:21:34.763" v="1452" actId="20577"/>
          <ac:spMkLst>
            <pc:docMk/>
            <pc:sldMk cId="485740061" sldId="463"/>
            <ac:spMk id="5" creationId="{04BC5635-4AED-44FE-BC4D-8F473562979F}"/>
          </ac:spMkLst>
        </pc:spChg>
      </pc:sldChg>
      <pc:sldChg chg="addSp modSp mod modNotesTx">
        <pc:chgData name="Sini Hemming" userId="b1aebde7-0fc2-4541-9cd1-ca9af926869f" providerId="ADAL" clId="{EA71A5B5-E123-4AC8-BBA2-6B01045EAF02}" dt="2024-07-10T07:52:28.984" v="2498" actId="20577"/>
        <pc:sldMkLst>
          <pc:docMk/>
          <pc:sldMk cId="2583762129" sldId="464"/>
        </pc:sldMkLst>
        <pc:spChg chg="add mod">
          <ac:chgData name="Sini Hemming" userId="b1aebde7-0fc2-4541-9cd1-ca9af926869f" providerId="ADAL" clId="{EA71A5B5-E123-4AC8-BBA2-6B01045EAF02}" dt="2024-07-10T07:40:14.964" v="2342" actId="1076"/>
          <ac:spMkLst>
            <pc:docMk/>
            <pc:sldMk cId="2583762129" sldId="464"/>
            <ac:spMk id="2" creationId="{453494C2-6054-2EDC-3D43-5BA84B908C31}"/>
          </ac:spMkLst>
        </pc:spChg>
        <pc:spChg chg="mod">
          <ac:chgData name="Sini Hemming" userId="b1aebde7-0fc2-4541-9cd1-ca9af926869f" providerId="ADAL" clId="{EA71A5B5-E123-4AC8-BBA2-6B01045EAF02}" dt="2024-07-10T07:41:28.005" v="2430" actId="20577"/>
          <ac:spMkLst>
            <pc:docMk/>
            <pc:sldMk cId="2583762129" sldId="464"/>
            <ac:spMk id="5" creationId="{7FC4AD86-650E-44EC-9C68-3C88B8F33C34}"/>
          </ac:spMkLst>
        </pc:spChg>
        <pc:spChg chg="mod">
          <ac:chgData name="Sini Hemming" userId="b1aebde7-0fc2-4541-9cd1-ca9af926869f" providerId="ADAL" clId="{EA71A5B5-E123-4AC8-BBA2-6B01045EAF02}" dt="2024-07-10T07:52:28.984" v="2498" actId="20577"/>
          <ac:spMkLst>
            <pc:docMk/>
            <pc:sldMk cId="2583762129" sldId="464"/>
            <ac:spMk id="13" creationId="{236F18DA-FCE9-02DF-03AF-D475DF5BCB51}"/>
          </ac:spMkLst>
        </pc:spChg>
      </pc:sldChg>
      <pc:sldChg chg="add del">
        <pc:chgData name="Sini Hemming" userId="b1aebde7-0fc2-4541-9cd1-ca9af926869f" providerId="ADAL" clId="{EA71A5B5-E123-4AC8-BBA2-6B01045EAF02}" dt="2024-07-10T09:35:59.199" v="3697"/>
        <pc:sldMkLst>
          <pc:docMk/>
          <pc:sldMk cId="4201796797" sldId="4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12.8.2024</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12.8.2024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Mitkä ovat </a:t>
            </a:r>
            <a:r>
              <a:rPr lang="fi-FI" dirty="0" err="1"/>
              <a:t>Stormossenin</a:t>
            </a:r>
            <a:r>
              <a:rPr lang="fi-FI" dirty="0"/>
              <a:t> tehtäviä?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Ekopisteellä</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Hyötykäyttöasemalla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Stormossenin</a:t>
            </a:r>
            <a:r>
              <a:rPr lang="fi-FI" dirty="0"/>
              <a:t> biokaasulaitoksella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a:t>Biokaasubussissa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i-FI" dirty="0" err="1"/>
              <a:t>Minimossenilla</a:t>
            </a:r>
            <a:endParaRPr lang="sv-FI" dirty="0"/>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23458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Kierrätetystä</a:t>
            </a:r>
            <a:r>
              <a:rPr lang="sv-SE" b="0" dirty="0"/>
              <a:t> </a:t>
            </a:r>
            <a:r>
              <a:rPr lang="sv-SE" b="0" dirty="0" err="1"/>
              <a:t>metallista</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esim</a:t>
            </a:r>
            <a:r>
              <a:rPr lang="sv-SE" b="0" dirty="0"/>
              <a:t>. </a:t>
            </a:r>
            <a:r>
              <a:rPr lang="sv-SE" b="0" dirty="0" err="1"/>
              <a:t>polkupyörän</a:t>
            </a:r>
            <a:r>
              <a:rPr lang="sv-SE" b="0" dirty="0"/>
              <a:t> </a:t>
            </a:r>
            <a:r>
              <a:rPr lang="sv-SE" b="0" dirty="0" err="1"/>
              <a:t>runkoja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vaikka</a:t>
            </a:r>
            <a:r>
              <a:rPr lang="sv-SE" b="0" dirty="0"/>
              <a:t> </a:t>
            </a:r>
            <a:r>
              <a:rPr lang="sv-SE" b="0" dirty="0" err="1"/>
              <a:t>kuinka</a:t>
            </a:r>
            <a:r>
              <a:rPr lang="sv-SE" b="0" dirty="0"/>
              <a:t> monta </a:t>
            </a:r>
            <a:r>
              <a:rPr lang="sv-SE" b="0" dirty="0" err="1"/>
              <a:t>kertaa</a:t>
            </a:r>
            <a:r>
              <a:rPr lang="sv-SE" b="0" dirty="0"/>
              <a:t>.</a:t>
            </a:r>
          </a:p>
          <a:p>
            <a:r>
              <a:rPr lang="sv-SE" b="1" dirty="0" err="1"/>
              <a:t>Älä</a:t>
            </a:r>
            <a:r>
              <a:rPr lang="sv-SE" b="1" dirty="0"/>
              <a:t> </a:t>
            </a:r>
            <a:r>
              <a:rPr lang="sv-SE" b="1" dirty="0" err="1"/>
              <a:t>laita</a:t>
            </a:r>
            <a:r>
              <a:rPr lang="sv-SE" b="1" dirty="0"/>
              <a:t>: </a:t>
            </a:r>
            <a:r>
              <a:rPr lang="sv-SE" b="0" dirty="0" err="1"/>
              <a:t>Metallipakkauksia</a:t>
            </a:r>
            <a:r>
              <a:rPr lang="sv-SE" b="0" dirty="0"/>
              <a:t>, </a:t>
            </a:r>
            <a:r>
              <a:rPr lang="sv-SE" b="0" dirty="0" err="1"/>
              <a:t>joissa</a:t>
            </a:r>
            <a:r>
              <a:rPr lang="sv-SE" b="0" dirty="0"/>
              <a:t> on </a:t>
            </a:r>
            <a:r>
              <a:rPr lang="sv-SE" b="0" dirty="0" err="1"/>
              <a:t>vielä</a:t>
            </a:r>
            <a:r>
              <a:rPr lang="sv-SE" b="0" dirty="0"/>
              <a:t> </a:t>
            </a:r>
            <a:r>
              <a:rPr lang="sv-SE" b="0" dirty="0" err="1"/>
              <a:t>sisältöä</a:t>
            </a:r>
            <a:r>
              <a:rPr lang="sv-SE" b="0" dirty="0"/>
              <a:t>, </a:t>
            </a:r>
            <a:r>
              <a:rPr lang="sv-SE" b="0" dirty="0" err="1"/>
              <a:t>esim</a:t>
            </a:r>
            <a:r>
              <a:rPr lang="sv-SE" b="0" dirty="0"/>
              <a:t>. </a:t>
            </a:r>
            <a:r>
              <a:rPr lang="sv-SE" b="0" dirty="0" err="1"/>
              <a:t>vaarallista</a:t>
            </a:r>
            <a:r>
              <a:rPr lang="sv-SE" b="0" dirty="0"/>
              <a:t> </a:t>
            </a:r>
            <a:r>
              <a:rPr lang="sv-SE" b="0" dirty="0" err="1"/>
              <a:t>jätettä</a:t>
            </a:r>
            <a:r>
              <a:rPr lang="sv-SE" b="0" dirty="0"/>
              <a:t>.</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Huuhdellut</a:t>
            </a:r>
            <a:r>
              <a:rPr lang="sv-SE" b="0" dirty="0"/>
              <a:t>, </a:t>
            </a:r>
            <a:r>
              <a:rPr lang="sv-SE" b="0" dirty="0" err="1"/>
              <a:t>pantittomat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Lasiesineitä</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posliinia</a:t>
            </a:r>
            <a:r>
              <a:rPr lang="sv-SE" b="0" dirty="0"/>
              <a:t> </a:t>
            </a:r>
            <a:r>
              <a:rPr lang="sv-SE" b="0" dirty="0" err="1"/>
              <a:t>yms</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Tyhjät</a:t>
            </a:r>
            <a:r>
              <a:rPr lang="sv-SE" b="0" dirty="0"/>
              <a:t> ja </a:t>
            </a:r>
            <a:r>
              <a:rPr lang="sv-SE" b="0" dirty="0" err="1"/>
              <a:t>kuivat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Monilla</a:t>
            </a:r>
            <a:r>
              <a:rPr lang="sv-SE" b="0" dirty="0"/>
              <a:t> </a:t>
            </a:r>
            <a:r>
              <a:rPr lang="sv-SE" b="0" dirty="0" err="1"/>
              <a:t>Rinki-ekopisteillä</a:t>
            </a:r>
            <a:r>
              <a:rPr lang="sv-SE" b="0" dirty="0"/>
              <a:t> </a:t>
            </a:r>
            <a:r>
              <a:rPr lang="sv-SE" b="0" dirty="0" err="1"/>
              <a:t>kerätään</a:t>
            </a:r>
            <a:r>
              <a:rPr lang="sv-SE" b="0" dirty="0"/>
              <a:t> </a:t>
            </a:r>
            <a:r>
              <a:rPr lang="sv-SE" b="0" dirty="0" err="1"/>
              <a:t>muovia</a:t>
            </a:r>
            <a:endParaRPr lang="sv-SE" b="0" dirty="0"/>
          </a:p>
          <a:p>
            <a:pPr marL="0" indent="0">
              <a:buFont typeface="Arial" panose="020B0604020202020204" pitchFamily="34" charset="0"/>
              <a:buNone/>
            </a:pPr>
            <a:r>
              <a:rPr lang="sv-SE" b="1" dirty="0" err="1"/>
              <a:t>Kierrätys</a:t>
            </a:r>
            <a:r>
              <a:rPr lang="sv-SE" b="1" dirty="0"/>
              <a:t>: </a:t>
            </a:r>
            <a:r>
              <a:rPr lang="sv-SE" b="0" dirty="0" err="1"/>
              <a:t>Muovista</a:t>
            </a:r>
            <a:r>
              <a:rPr lang="sv-SE" b="0" dirty="0"/>
              <a:t> </a:t>
            </a:r>
            <a:r>
              <a:rPr lang="sv-SE" b="0" dirty="0" err="1"/>
              <a:t>valmistetaan</a:t>
            </a:r>
            <a:r>
              <a:rPr lang="sv-SE" b="0" dirty="0"/>
              <a:t> mm. </a:t>
            </a:r>
            <a:r>
              <a:rPr lang="sv-SE" b="0" dirty="0" err="1"/>
              <a:t>siivoustarvikkeita</a:t>
            </a:r>
            <a:r>
              <a:rPr lang="sv-SE" b="0" dirty="0"/>
              <a:t>, </a:t>
            </a:r>
            <a:r>
              <a:rPr lang="sv-SE" b="0" dirty="0" err="1"/>
              <a:t>rakennusmateriaalia</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Likaisia</a:t>
            </a:r>
            <a:r>
              <a:rPr lang="sv-SE" b="0" dirty="0"/>
              <a:t> </a:t>
            </a:r>
            <a:r>
              <a:rPr lang="sv-SE" b="0" dirty="0" err="1"/>
              <a:t>muovipakkauksia</a:t>
            </a:r>
            <a:r>
              <a:rPr lang="sv-SE" b="0" dirty="0"/>
              <a:t>. </a:t>
            </a:r>
            <a:r>
              <a:rPr lang="sv-SE" b="0" dirty="0" err="1"/>
              <a:t>Muita</a:t>
            </a:r>
            <a:r>
              <a:rPr lang="sv-SE" b="0" dirty="0"/>
              <a:t> </a:t>
            </a:r>
            <a:r>
              <a:rPr lang="sv-SE" b="0" dirty="0" err="1"/>
              <a:t>muovituotteita</a:t>
            </a:r>
            <a:r>
              <a:rPr lang="sv-SE" b="0" dirty="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sekajätettä</a:t>
            </a:r>
            <a:r>
              <a:rPr lang="sv-SE" b="0" dirty="0"/>
              <a: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2"/>
                </a:solidFill>
                <a:latin typeface="Houschka Pro Light" panose="02000503030000020003" pitchFamily="2" charset="0"/>
              </a:rPr>
              <a:t>Kierrätysmuovista valmistetaan mm. muovipusseja ja jätesäkkejä sekä erilaisia käyttötavaroita ja rakennustarvikkeita. Panttipullosysteemi on olemassa juuri siksi, että materiaali päätyisi kiertoon. Yli 90 % panttipulloista ja -tölkeistä palautetaan kierrätykseen</a:t>
            </a:r>
            <a:endParaRPr lang="sv-SE" sz="1200" dirty="0">
              <a:solidFill>
                <a:schemeClr val="tx2"/>
              </a:solidFill>
              <a:latin typeface="Houschka Pro Light" panose="0200050303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latin typeface="Houschka Pro Light" panose="02000503030000020003" pitchFamily="2" charset="0"/>
              </a:rPr>
              <a:t>Pantflaskor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och</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burkar</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finns</a:t>
            </a:r>
            <a:r>
              <a:rPr lang="fi-FI" sz="1200" dirty="0">
                <a:solidFill>
                  <a:schemeClr val="tx2"/>
                </a:solidFill>
                <a:latin typeface="Houschka Pro Light" panose="02000503030000020003" pitchFamily="2" charset="0"/>
              </a:rPr>
              <a:t> för </a:t>
            </a:r>
            <a:r>
              <a:rPr lang="fi-FI" sz="1200" dirty="0" err="1">
                <a:solidFill>
                  <a:schemeClr val="tx2"/>
                </a:solidFill>
                <a:latin typeface="Houschka Pro Light" panose="02000503030000020003" pitchFamily="2" charset="0"/>
              </a:rPr>
              <a:t>att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materialet</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ska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komma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tillbaka</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till</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återvinningen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Över</a:t>
            </a:r>
            <a:r>
              <a:rPr lang="fi-FI" sz="1200" dirty="0">
                <a:solidFill>
                  <a:schemeClr val="tx2"/>
                </a:solidFill>
                <a:latin typeface="Houschka Pro Light" panose="02000503030000020003" pitchFamily="2" charset="0"/>
              </a:rPr>
              <a:t> 90 % av </a:t>
            </a:r>
            <a:r>
              <a:rPr lang="fi-FI" sz="1200" dirty="0" err="1">
                <a:solidFill>
                  <a:schemeClr val="tx2"/>
                </a:solidFill>
                <a:latin typeface="Houschka Pro Light" panose="02000503030000020003" pitchFamily="2" charset="0"/>
              </a:rPr>
              <a:t>panten</a:t>
            </a:r>
            <a:r>
              <a:rPr lang="fi-FI" sz="1200" dirty="0">
                <a:solidFill>
                  <a:schemeClr val="tx2"/>
                </a:solidFill>
                <a:latin typeface="Houschka Pro Light" panose="02000503030000020003" pitchFamily="2" charset="0"/>
              </a:rPr>
              <a:t> </a:t>
            </a:r>
            <a:r>
              <a:rPr lang="fi-FI" sz="1200" dirty="0" err="1">
                <a:solidFill>
                  <a:schemeClr val="tx2"/>
                </a:solidFill>
                <a:latin typeface="Houschka Pro Light" panose="02000503030000020003" pitchFamily="2" charset="0"/>
              </a:rPr>
              <a:t>cirkulerar</a:t>
            </a:r>
            <a:r>
              <a:rPr lang="fi-FI" sz="1200" dirty="0">
                <a:solidFill>
                  <a:schemeClr val="tx2"/>
                </a:solidFill>
                <a:latin typeface="Houschka Pro Light" panose="02000503030000020003"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2"/>
              </a:solidFill>
              <a:latin typeface="Houschka Pro Light" panose="02000503030000020003" pitchFamily="2" charset="0"/>
            </a:endParaRPr>
          </a:p>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386144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Puhtaat</a:t>
            </a:r>
            <a:r>
              <a:rPr lang="sv-SE" b="0" dirty="0"/>
              <a:t>, </a:t>
            </a:r>
            <a:r>
              <a:rPr lang="sv-SE" b="0" dirty="0" err="1"/>
              <a:t>kuivat</a:t>
            </a:r>
            <a:r>
              <a:rPr lang="sv-SE" b="0" dirty="0"/>
              <a:t> ja </a:t>
            </a:r>
            <a:r>
              <a:rPr lang="sv-SE" b="0" dirty="0" err="1"/>
              <a:t>litistetyt</a:t>
            </a:r>
            <a:r>
              <a:rPr lang="sv-SE" b="0" dirty="0"/>
              <a:t> </a:t>
            </a:r>
            <a:r>
              <a:rPr lang="sv-SE" b="0" dirty="0" err="1"/>
              <a:t>kartonkipakkaukset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Likaista</a:t>
            </a:r>
            <a:r>
              <a:rPr lang="sv-SE" b="0" dirty="0"/>
              <a:t> </a:t>
            </a:r>
            <a:r>
              <a:rPr lang="sv-SE" b="0" dirty="0" err="1"/>
              <a:t>kartonkia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poltettavaan</a:t>
            </a:r>
            <a:r>
              <a:rPr lang="sv-SE" b="1" dirty="0"/>
              <a:t> </a:t>
            </a:r>
            <a:r>
              <a:rPr lang="sv-SE" b="1" dirty="0" err="1"/>
              <a:t>jätteeseen</a:t>
            </a:r>
            <a:r>
              <a:rPr lang="sv-SE" b="1" dirty="0"/>
              <a:t>? </a:t>
            </a:r>
            <a:r>
              <a:rPr lang="sv-SE" b="0" dirty="0" err="1"/>
              <a:t>Sellaiset</a:t>
            </a:r>
            <a:r>
              <a:rPr lang="sv-SE" b="0" dirty="0"/>
              <a:t> </a:t>
            </a:r>
            <a:r>
              <a:rPr lang="sv-SE" b="0" dirty="0" err="1"/>
              <a:t>jätteet</a:t>
            </a:r>
            <a:r>
              <a:rPr lang="sv-SE" b="0" dirty="0"/>
              <a:t>,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poltettavan</a:t>
            </a:r>
            <a:r>
              <a:rPr lang="sv-SE" b="0" dirty="0"/>
              <a:t> </a:t>
            </a:r>
            <a:r>
              <a:rPr lang="sv-SE" b="0" dirty="0" err="1"/>
              <a:t>jätteen</a:t>
            </a:r>
            <a:r>
              <a:rPr lang="sv-SE" b="0" dirty="0"/>
              <a:t> </a:t>
            </a:r>
            <a:r>
              <a:rPr lang="sv-SE" b="0" dirty="0" err="1"/>
              <a:t>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a:t>
            </a:r>
            <a:r>
              <a:rPr lang="sv-SE" b="0" dirty="0"/>
              <a:t>- ja </a:t>
            </a:r>
            <a:r>
              <a:rPr lang="sv-SE" b="0" dirty="0" err="1"/>
              <a:t>elektroniikkaromua</a:t>
            </a:r>
            <a:r>
              <a:rPr lang="sv-SE" b="0" dirty="0"/>
              <a:t> (</a:t>
            </a:r>
            <a:r>
              <a:rPr lang="sv-SE" b="0" dirty="0" err="1"/>
              <a:t>viedään</a:t>
            </a:r>
            <a:r>
              <a:rPr lang="sv-SE" b="0" dirty="0"/>
              <a:t> </a:t>
            </a:r>
            <a:r>
              <a:rPr lang="sv-SE" b="0" dirty="0" err="1"/>
              <a:t>hyötykäyttöasemalle</a:t>
            </a:r>
            <a:r>
              <a:rPr lang="sv-SE" b="0" dirty="0"/>
              <a:t>)</a:t>
            </a:r>
            <a:endParaRPr lang="sv-SE" b="1"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Kaikki</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SER-</a:t>
            </a:r>
            <a:r>
              <a:rPr lang="sv-SE" b="1" dirty="0" err="1"/>
              <a:t>keräykseen</a:t>
            </a:r>
            <a:r>
              <a:rPr lang="sv-SE" b="1" dirty="0"/>
              <a:t>? </a:t>
            </a:r>
            <a:r>
              <a:rPr lang="sv-SE" b="0" dirty="0" err="1"/>
              <a:t>Kaikki</a:t>
            </a:r>
            <a:r>
              <a:rPr lang="sv-SE" b="0" dirty="0"/>
              <a:t> </a:t>
            </a:r>
            <a:r>
              <a:rPr lang="sv-SE" b="0" dirty="0" err="1"/>
              <a:t>laitteet</a:t>
            </a:r>
            <a:r>
              <a:rPr lang="sv-SE" b="0" dirty="0"/>
              <a:t> </a:t>
            </a:r>
            <a:r>
              <a:rPr lang="sv-SE" b="0" dirty="0" err="1"/>
              <a:t>jotka</a:t>
            </a:r>
            <a:r>
              <a:rPr lang="sv-SE" b="0" dirty="0"/>
              <a:t> </a:t>
            </a:r>
            <a:r>
              <a:rPr lang="sv-SE" b="0" dirty="0" err="1"/>
              <a:t>ovat</a:t>
            </a:r>
            <a:r>
              <a:rPr lang="sv-SE" b="0" dirty="0"/>
              <a:t> </a:t>
            </a:r>
            <a:r>
              <a:rPr lang="sv-SE" b="0" dirty="0" err="1"/>
              <a:t>vaatineet</a:t>
            </a:r>
            <a:r>
              <a:rPr lang="sv-SE" b="0" dirty="0"/>
              <a:t> </a:t>
            </a:r>
            <a:r>
              <a:rPr lang="sv-SE" b="0" dirty="0" err="1"/>
              <a:t>verkkovirtaa</a:t>
            </a:r>
            <a:r>
              <a:rPr lang="sv-SE" b="0" dirty="0"/>
              <a:t>, pariston, </a:t>
            </a:r>
            <a:r>
              <a:rPr lang="sv-SE" b="0" dirty="0" err="1"/>
              <a:t>akun</a:t>
            </a:r>
            <a:r>
              <a:rPr lang="sv-SE" b="0" dirty="0"/>
              <a:t> tai </a:t>
            </a:r>
            <a:r>
              <a:rPr lang="sv-SE" b="0" dirty="0" err="1"/>
              <a:t>aurinkoenergiaa</a:t>
            </a:r>
            <a:r>
              <a:rPr lang="sv-SE" b="0" dirty="0"/>
              <a:t> </a:t>
            </a:r>
            <a:r>
              <a:rPr lang="sv-SE" b="0" dirty="0" err="1"/>
              <a:t>toimiakseen</a:t>
            </a:r>
            <a:r>
              <a:rPr lang="sv-SE" b="0" dirty="0"/>
              <a:t>. </a:t>
            </a:r>
            <a:r>
              <a:rPr lang="sv-SE" b="0" dirty="0" err="1"/>
              <a:t>Myös</a:t>
            </a:r>
            <a:r>
              <a:rPr lang="sv-SE" b="0" dirty="0"/>
              <a:t> led-</a:t>
            </a:r>
            <a:r>
              <a:rPr lang="sv-SE" b="0" dirty="0" err="1"/>
              <a:t>lamput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r>
              <a:rPr lang="sv-SE" b="0" dirty="0"/>
              <a:t> tai </a:t>
            </a:r>
            <a:r>
              <a:rPr lang="sv-SE" b="0" dirty="0" err="1"/>
              <a:t>elektroniikkaa</a:t>
            </a:r>
            <a:r>
              <a:rPr lang="sv-SE" b="0" dirty="0"/>
              <a:t> </a:t>
            </a:r>
            <a:r>
              <a:rPr lang="sv-SE" b="0" dirty="0" err="1"/>
              <a:t>myyviin</a:t>
            </a:r>
            <a:r>
              <a:rPr lang="sv-SE" b="0" dirty="0"/>
              <a:t> </a:t>
            </a:r>
            <a:r>
              <a:rPr lang="sv-SE" b="0" dirty="0" err="1"/>
              <a:t>kauppoihin</a:t>
            </a:r>
            <a:r>
              <a:rPr lang="sv-SE" b="0" dirty="0"/>
              <a:t>.</a:t>
            </a:r>
          </a:p>
          <a:p>
            <a:r>
              <a:rPr lang="sv-SE" b="1" dirty="0" err="1"/>
              <a:t>Kierrätys</a:t>
            </a:r>
            <a:r>
              <a:rPr lang="sv-SE" b="1" dirty="0"/>
              <a:t>: </a:t>
            </a:r>
            <a:r>
              <a:rPr lang="sv-SE" b="0" dirty="0" err="1"/>
              <a:t>Suurin</a:t>
            </a:r>
            <a:r>
              <a:rPr lang="sv-SE" b="0" dirty="0"/>
              <a:t> osa </a:t>
            </a:r>
            <a:r>
              <a:rPr lang="sv-SE" b="0" dirty="0" err="1"/>
              <a:t>laitteesta</a:t>
            </a:r>
            <a:r>
              <a:rPr lang="sv-SE" b="0" dirty="0"/>
              <a:t> </a:t>
            </a:r>
            <a:r>
              <a:rPr lang="sv-SE" b="0" dirty="0" err="1"/>
              <a:t>voidaan</a:t>
            </a:r>
            <a:r>
              <a:rPr lang="sv-SE" b="0" dirty="0"/>
              <a:t> </a:t>
            </a:r>
            <a:r>
              <a:rPr lang="sv-SE" b="0" dirty="0" err="1"/>
              <a:t>kierrättää</a:t>
            </a:r>
            <a:r>
              <a:rPr lang="sv-SE" b="0" dirty="0"/>
              <a:t> </a:t>
            </a:r>
            <a:r>
              <a:rPr lang="sv-SE" b="0" dirty="0" err="1"/>
              <a:t>joko</a:t>
            </a:r>
            <a:r>
              <a:rPr lang="sv-SE" b="0" dirty="0"/>
              <a:t> komponenttina tai </a:t>
            </a:r>
            <a:r>
              <a:rPr lang="sv-SE" b="0" dirty="0" err="1"/>
              <a:t>materiaalina</a:t>
            </a:r>
            <a:r>
              <a:rPr lang="sv-SE" b="0" dirty="0"/>
              <a:t>.</a:t>
            </a:r>
          </a:p>
          <a:p>
            <a:r>
              <a:rPr lang="sv-SE" b="1" dirty="0" err="1"/>
              <a:t>Älä</a:t>
            </a:r>
            <a:r>
              <a:rPr lang="sv-SE" b="1" dirty="0"/>
              <a:t> </a:t>
            </a:r>
            <a:r>
              <a:rPr lang="sv-SE" b="1" dirty="0" err="1"/>
              <a:t>laita</a:t>
            </a:r>
            <a:r>
              <a:rPr lang="sv-SE" b="1" dirty="0"/>
              <a:t>: </a:t>
            </a:r>
            <a:r>
              <a:rPr lang="sv-SE" b="0" dirty="0"/>
              <a:t>Paristoja ja </a:t>
            </a:r>
            <a:r>
              <a:rPr lang="sv-SE" b="0" dirty="0" err="1"/>
              <a:t>akkuja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18</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vaarallisen</a:t>
            </a:r>
            <a:r>
              <a:rPr lang="sv-SE" b="1" dirty="0"/>
              <a:t> </a:t>
            </a:r>
            <a:r>
              <a:rPr lang="sv-SE" b="1" dirty="0" err="1"/>
              <a:t>jätteen</a:t>
            </a:r>
            <a:r>
              <a:rPr lang="sv-SE" b="1" dirty="0"/>
              <a:t> </a:t>
            </a:r>
            <a:r>
              <a:rPr lang="sv-SE" b="1" dirty="0" err="1"/>
              <a:t>keräykseen</a:t>
            </a:r>
            <a:r>
              <a:rPr lang="sv-SE" b="1" dirty="0"/>
              <a:t>? </a:t>
            </a:r>
            <a:r>
              <a:rPr lang="sv-SE" b="0" dirty="0"/>
              <a:t>Mm. </a:t>
            </a:r>
            <a:r>
              <a:rPr lang="sv-SE" b="0" dirty="0" err="1"/>
              <a:t>Jäteöljyt</a:t>
            </a:r>
            <a:r>
              <a:rPr lang="sv-SE" b="0" dirty="0"/>
              <a:t>, </a:t>
            </a:r>
            <a:r>
              <a:rPr lang="sv-SE" b="0" dirty="0" err="1"/>
              <a:t>liuottimet</a:t>
            </a:r>
            <a:r>
              <a:rPr lang="sv-SE" b="0" dirty="0"/>
              <a:t>, </a:t>
            </a:r>
            <a:r>
              <a:rPr lang="sv-SE" b="0" dirty="0" err="1"/>
              <a:t>maalit</a:t>
            </a:r>
            <a:r>
              <a:rPr lang="sv-SE" b="0" dirty="0"/>
              <a:t>, </a:t>
            </a:r>
            <a:r>
              <a:rPr lang="sv-SE" b="0" dirty="0" err="1"/>
              <a:t>liimat</a:t>
            </a:r>
            <a:r>
              <a:rPr lang="sv-SE" b="0" dirty="0"/>
              <a:t>, lakat (</a:t>
            </a:r>
            <a:r>
              <a:rPr lang="sv-SE" b="0" dirty="0" err="1"/>
              <a:t>myös</a:t>
            </a:r>
            <a:r>
              <a:rPr lang="sv-SE" b="0" dirty="0"/>
              <a:t> </a:t>
            </a:r>
            <a:r>
              <a:rPr lang="sv-SE" b="0" dirty="0" err="1"/>
              <a:t>kynsilakka</a:t>
            </a:r>
            <a:r>
              <a:rPr lang="sv-SE" b="0" dirty="0"/>
              <a:t>), </a:t>
            </a:r>
            <a:r>
              <a:rPr lang="sv-SE" b="0" dirty="0" err="1"/>
              <a:t>aerosolipakkaukset</a:t>
            </a:r>
            <a:r>
              <a:rPr lang="sv-SE" b="0" dirty="0"/>
              <a:t>, </a:t>
            </a:r>
            <a:r>
              <a:rPr lang="sv-SE" b="0" dirty="0" err="1"/>
              <a:t>esim</a:t>
            </a:r>
            <a:r>
              <a:rPr lang="sv-SE" b="0" dirty="0"/>
              <a:t>. </a:t>
            </a:r>
            <a:r>
              <a:rPr lang="sv-SE" b="0" dirty="0" err="1"/>
              <a:t>deodorantti</a:t>
            </a:r>
            <a:r>
              <a:rPr lang="sv-SE" b="0" dirty="0"/>
              <a:t>, </a:t>
            </a:r>
            <a:r>
              <a:rPr lang="sv-SE" b="0" dirty="0" err="1"/>
              <a:t>hiuslakka</a:t>
            </a:r>
            <a:r>
              <a:rPr lang="sv-SE" b="0" dirty="0"/>
              <a:t>, </a:t>
            </a:r>
            <a:r>
              <a:rPr lang="sv-SE" b="0" dirty="0" err="1"/>
              <a:t>emäksiset</a:t>
            </a:r>
            <a:r>
              <a:rPr lang="sv-SE" b="0" dirty="0"/>
              <a:t> ja </a:t>
            </a:r>
            <a:r>
              <a:rPr lang="sv-SE" b="0" dirty="0" err="1"/>
              <a:t>happamat</a:t>
            </a:r>
            <a:r>
              <a:rPr lang="sv-SE" b="0" dirty="0"/>
              <a:t> </a:t>
            </a:r>
            <a:r>
              <a:rPr lang="sv-SE" b="0" dirty="0" err="1"/>
              <a:t>pesuaineet</a:t>
            </a:r>
            <a:r>
              <a:rPr lang="sv-SE" b="0" dirty="0"/>
              <a:t>, </a:t>
            </a:r>
            <a:r>
              <a:rPr lang="sv-SE" b="0" dirty="0" err="1"/>
              <a:t>uudenvuodentinat</a:t>
            </a:r>
            <a:r>
              <a:rPr lang="sv-SE" b="0" dirty="0"/>
              <a:t>, </a:t>
            </a:r>
            <a:r>
              <a:rPr lang="sv-SE" b="0" dirty="0" err="1"/>
              <a:t>loisteputket</a:t>
            </a:r>
            <a:r>
              <a:rPr lang="sv-SE" b="0" dirty="0"/>
              <a:t> ja </a:t>
            </a:r>
            <a:r>
              <a:rPr lang="sv-SE" b="0" dirty="0" err="1"/>
              <a:t>energiansäästölamput</a:t>
            </a:r>
            <a:r>
              <a:rPr lang="sv-SE" b="0" dirty="0"/>
              <a:t>, </a:t>
            </a:r>
            <a:r>
              <a:rPr lang="sv-SE" b="0" dirty="0" err="1"/>
              <a:t>elohopeakuumemittarit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endParaRPr lang="sv-SE" b="0" dirty="0"/>
          </a:p>
          <a:p>
            <a:r>
              <a:rPr lang="sv-SE" b="1" dirty="0" err="1"/>
              <a:t>Kierrätys</a:t>
            </a:r>
            <a:r>
              <a:rPr lang="sv-SE" b="1" dirty="0"/>
              <a:t>: </a:t>
            </a:r>
            <a:r>
              <a:rPr lang="sv-SE" b="0" dirty="0" err="1"/>
              <a:t>Vaarallisen</a:t>
            </a:r>
            <a:r>
              <a:rPr lang="sv-SE" b="0" dirty="0"/>
              <a:t> </a:t>
            </a:r>
            <a:r>
              <a:rPr lang="sv-SE" b="0" dirty="0" err="1"/>
              <a:t>jätteet</a:t>
            </a:r>
            <a:r>
              <a:rPr lang="sv-SE" b="0" dirty="0"/>
              <a:t> </a:t>
            </a:r>
            <a:r>
              <a:rPr lang="sv-SE" b="0" dirty="0" err="1"/>
              <a:t>käsitellään</a:t>
            </a:r>
            <a:r>
              <a:rPr lang="sv-SE" b="0" dirty="0"/>
              <a:t> Fortumilla</a:t>
            </a:r>
          </a:p>
          <a:p>
            <a:r>
              <a:rPr lang="sv-SE" b="1" dirty="0" err="1"/>
              <a:t>Älä</a:t>
            </a:r>
            <a:r>
              <a:rPr lang="sv-SE" b="1" dirty="0"/>
              <a:t> </a:t>
            </a:r>
            <a:r>
              <a:rPr lang="sv-SE" b="1" dirty="0" err="1"/>
              <a:t>laita</a:t>
            </a:r>
            <a:r>
              <a:rPr lang="sv-SE" b="1" dirty="0"/>
              <a:t>: </a:t>
            </a:r>
            <a:r>
              <a:rPr lang="sv-SE" b="0" dirty="0" err="1"/>
              <a:t>Tyhjät</a:t>
            </a:r>
            <a:r>
              <a:rPr lang="sv-SE" b="0" dirty="0"/>
              <a:t> </a:t>
            </a:r>
            <a:r>
              <a:rPr lang="sv-SE" b="0" dirty="0" err="1"/>
              <a:t>astiat</a:t>
            </a:r>
            <a:r>
              <a:rPr lang="sv-SE" b="0" dirty="0"/>
              <a:t>, </a:t>
            </a:r>
            <a:r>
              <a:rPr lang="sv-SE" b="0" dirty="0" err="1"/>
              <a:t>esim</a:t>
            </a:r>
            <a:r>
              <a:rPr lang="sv-SE" b="0" dirty="0"/>
              <a:t>. </a:t>
            </a:r>
            <a:r>
              <a:rPr lang="sv-SE" b="0" dirty="0" err="1"/>
              <a:t>ponnekaasupullot</a:t>
            </a:r>
            <a:r>
              <a:rPr lang="sv-SE" b="0" dirty="0"/>
              <a:t> ja </a:t>
            </a:r>
            <a:r>
              <a:rPr lang="sv-SE" b="0" dirty="0" err="1"/>
              <a:t>maalipurkit</a:t>
            </a:r>
            <a:r>
              <a:rPr lang="sv-SE" b="0" dirty="0"/>
              <a:t> </a:t>
            </a:r>
            <a:r>
              <a:rPr lang="sv-SE" b="0" dirty="0" err="1"/>
              <a:t>voi</a:t>
            </a:r>
            <a:r>
              <a:rPr lang="sv-SE" b="0" dirty="0"/>
              <a:t> </a:t>
            </a:r>
            <a:r>
              <a:rPr lang="sv-SE" b="0" dirty="0" err="1"/>
              <a:t>lajitella</a:t>
            </a:r>
            <a:r>
              <a:rPr lang="sv-SE" b="0" dirty="0"/>
              <a:t> </a:t>
            </a:r>
            <a:r>
              <a:rPr lang="sv-SE" b="0" dirty="0" err="1"/>
              <a:t>pakkausmateriaalin</a:t>
            </a:r>
            <a:r>
              <a:rPr lang="sv-SE" b="0" dirty="0"/>
              <a:t> </a:t>
            </a:r>
            <a:r>
              <a:rPr lang="sv-SE" b="0" dirty="0" err="1"/>
              <a:t>mukaan</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Älä</a:t>
            </a:r>
            <a:r>
              <a:rPr lang="sv-SE" b="0" dirty="0"/>
              <a:t> </a:t>
            </a:r>
            <a:r>
              <a:rPr lang="sv-SE" b="0" dirty="0" err="1"/>
              <a:t>sekoita</a:t>
            </a:r>
            <a:r>
              <a:rPr lang="sv-SE" b="0" dirty="0"/>
              <a:t> </a:t>
            </a:r>
            <a:r>
              <a:rPr lang="sv-SE" b="0" dirty="0" err="1"/>
              <a:t>vaarallisia</a:t>
            </a:r>
            <a:r>
              <a:rPr lang="sv-SE" b="0" dirty="0"/>
              <a:t> </a:t>
            </a:r>
            <a:r>
              <a:rPr lang="sv-SE" b="0" dirty="0" err="1"/>
              <a:t>jätteitä</a:t>
            </a:r>
            <a:r>
              <a:rPr lang="sv-SE" b="0" dirty="0"/>
              <a:t> </a:t>
            </a:r>
            <a:r>
              <a:rPr lang="sv-SE" b="0" dirty="0" err="1"/>
              <a:t>keskenään</a:t>
            </a:r>
            <a:r>
              <a:rPr lang="sv-SE" b="0" dirty="0"/>
              <a:t>! </a:t>
            </a:r>
            <a:r>
              <a:rPr lang="sv-FI" b="1" dirty="0"/>
              <a:t>HUOM! </a:t>
            </a:r>
            <a:r>
              <a:rPr lang="sv-FI" b="0" dirty="0" err="1"/>
              <a:t>Vanhentuneet</a:t>
            </a:r>
            <a:r>
              <a:rPr lang="sv-FI" b="0" dirty="0"/>
              <a:t> </a:t>
            </a:r>
            <a:r>
              <a:rPr lang="sv-FI" b="0" dirty="0" err="1"/>
              <a:t>lääkkeet</a:t>
            </a:r>
            <a:r>
              <a:rPr lang="sv-FI" b="0" dirty="0"/>
              <a:t> </a:t>
            </a:r>
            <a:r>
              <a:rPr lang="sv-FI" b="0" dirty="0" err="1"/>
              <a:t>viedään</a:t>
            </a:r>
            <a:r>
              <a:rPr lang="sv-FI" b="0" dirty="0"/>
              <a:t> </a:t>
            </a:r>
            <a:r>
              <a:rPr lang="sv-FI" b="0" dirty="0" err="1"/>
              <a:t>apteekkiin</a:t>
            </a:r>
            <a:r>
              <a:rPr lang="sv-FI" b="0" dirty="0"/>
              <a:t>.</a:t>
            </a:r>
            <a:endParaRPr lang="sv-SE"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19</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poistotekstiilin</a:t>
            </a:r>
            <a:r>
              <a:rPr lang="sv-SE" b="1" dirty="0"/>
              <a:t> </a:t>
            </a:r>
            <a:r>
              <a:rPr lang="sv-SE" b="1" dirty="0" err="1"/>
              <a:t>keräykseen</a:t>
            </a:r>
            <a:r>
              <a:rPr lang="sv-SE" b="1" dirty="0"/>
              <a:t>? </a:t>
            </a:r>
            <a:r>
              <a:rPr lang="sv-SE" sz="1200" dirty="0" err="1">
                <a:latin typeface="Houschka Alt Pro Medium" panose="02000603000000020003" pitchFamily="50" charset="0"/>
              </a:rPr>
              <a:t>Puhtaat</a:t>
            </a:r>
            <a:r>
              <a:rPr lang="sv-SE" sz="1200" dirty="0">
                <a:latin typeface="Houschka Alt Pro Medium" panose="02000603000000020003" pitchFamily="50" charset="0"/>
              </a:rPr>
              <a:t>, </a:t>
            </a:r>
            <a:r>
              <a:rPr lang="sv-SE" sz="1200" dirty="0" err="1">
                <a:latin typeface="Houschka Alt Pro Medium" panose="02000603000000020003" pitchFamily="50" charset="0"/>
              </a:rPr>
              <a:t>kuivat</a:t>
            </a:r>
            <a:r>
              <a:rPr lang="sv-SE" sz="1200" dirty="0">
                <a:latin typeface="Houschka Alt Pro Medium" panose="02000603000000020003" pitchFamily="50" charset="0"/>
              </a:rPr>
              <a:t> </a:t>
            </a:r>
            <a:r>
              <a:rPr lang="sv-SE" sz="1200" dirty="0" err="1">
                <a:latin typeface="Houschka Alt Pro Medium" panose="02000603000000020003" pitchFamily="50" charset="0"/>
              </a:rPr>
              <a:t>käyttökelvottomat</a:t>
            </a:r>
            <a:r>
              <a:rPr lang="sv-SE" sz="1200" dirty="0">
                <a:latin typeface="Houschka Alt Pro Medium" panose="02000603000000020003" pitchFamily="50" charset="0"/>
              </a:rPr>
              <a:t> </a:t>
            </a:r>
            <a:r>
              <a:rPr lang="sv-SE" sz="1200" dirty="0" err="1">
                <a:latin typeface="Houschka Alt Pro Medium" panose="02000603000000020003" pitchFamily="50" charset="0"/>
              </a:rPr>
              <a:t>vaatteet</a:t>
            </a:r>
            <a:r>
              <a:rPr lang="sv-SE" sz="1200" dirty="0">
                <a:latin typeface="Houschka Alt Pro Medium" panose="02000603000000020003" pitchFamily="50" charset="0"/>
              </a:rPr>
              <a:t> ja </a:t>
            </a:r>
            <a:r>
              <a:rPr lang="sv-SE" sz="1200" dirty="0" err="1">
                <a:latin typeface="Houschka Alt Pro Medium" panose="02000603000000020003" pitchFamily="50" charset="0"/>
              </a:rPr>
              <a:t>kodin</a:t>
            </a:r>
            <a:r>
              <a:rPr lang="sv-SE" sz="1200" dirty="0">
                <a:latin typeface="Houschka Alt Pro Medium" panose="02000603000000020003" pitchFamily="50" charset="0"/>
              </a:rPr>
              <a:t> </a:t>
            </a:r>
            <a:r>
              <a:rPr lang="sv-SE" sz="1200" dirty="0" err="1">
                <a:latin typeface="Houschka Alt Pro Medium" panose="02000603000000020003" pitchFamily="50" charset="0"/>
              </a:rPr>
              <a:t>tekstiilit</a:t>
            </a:r>
            <a:endParaRPr lang="sv-SE" sz="1200" dirty="0">
              <a:latin typeface="Houschka Alt Pro Medium" panose="02000603000000020003"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err="1"/>
              <a:t>Älä</a:t>
            </a:r>
            <a:r>
              <a:rPr lang="sv-SE" b="1" dirty="0"/>
              <a:t> </a:t>
            </a:r>
            <a:r>
              <a:rPr lang="sv-SE" b="1" dirty="0" err="1"/>
              <a:t>laita</a:t>
            </a:r>
            <a:r>
              <a:rPr lang="sv-SE" b="1" dirty="0"/>
              <a:t>: </a:t>
            </a:r>
            <a:r>
              <a:rPr lang="sv-SE" sz="1200" dirty="0" err="1">
                <a:latin typeface="Houschka Alt Pro Medium" panose="02000603000000020003" pitchFamily="50" charset="0"/>
              </a:rPr>
              <a:t>Alusvaatteet</a:t>
            </a:r>
            <a:r>
              <a:rPr lang="sv-SE" sz="1200" dirty="0">
                <a:latin typeface="Houschka Alt Pro Medium" panose="02000603000000020003" pitchFamily="50" charset="0"/>
              </a:rPr>
              <a:t>, </a:t>
            </a:r>
            <a:r>
              <a:rPr lang="sv-SE" sz="1200" dirty="0" err="1">
                <a:latin typeface="Houschka Alt Pro Medium" panose="02000603000000020003" pitchFamily="50" charset="0"/>
              </a:rPr>
              <a:t>sukat</a:t>
            </a:r>
            <a:r>
              <a:rPr lang="sv-SE" sz="1200" dirty="0">
                <a:latin typeface="Houschka Alt Pro Medium" panose="02000603000000020003" pitchFamily="50" charset="0"/>
              </a:rPr>
              <a:t>, </a:t>
            </a:r>
            <a:r>
              <a:rPr lang="sv-SE" sz="1200" dirty="0" err="1">
                <a:latin typeface="Houschka Alt Pro Medium" panose="02000603000000020003" pitchFamily="50" charset="0"/>
              </a:rPr>
              <a:t>sukkahousut</a:t>
            </a:r>
            <a:r>
              <a:rPr lang="sv-SE" sz="1200" dirty="0">
                <a:latin typeface="Houschka Alt Pro Medium" panose="02000603000000020003" pitchFamily="50" charset="0"/>
              </a:rPr>
              <a:t>, </a:t>
            </a:r>
            <a:r>
              <a:rPr lang="sv-SE" sz="1200" dirty="0" err="1">
                <a:latin typeface="Houschka Alt Pro Medium" panose="02000603000000020003" pitchFamily="50" charset="0"/>
              </a:rPr>
              <a:t>tyynyt</a:t>
            </a:r>
            <a:r>
              <a:rPr lang="sv-SE" sz="1200" dirty="0">
                <a:latin typeface="Houschka Alt Pro Medium" panose="02000603000000020003" pitchFamily="50" charset="0"/>
              </a:rPr>
              <a:t>, </a:t>
            </a:r>
            <a:r>
              <a:rPr lang="sv-SE" sz="1200" dirty="0" err="1">
                <a:latin typeface="Houschka Alt Pro Medium" panose="02000603000000020003" pitchFamily="50" charset="0"/>
              </a:rPr>
              <a:t>peitot</a:t>
            </a:r>
            <a:r>
              <a:rPr lang="sv-SE" sz="1200" dirty="0">
                <a:latin typeface="Houschka Alt Pro Medium" panose="02000603000000020003" pitchFamily="50" charset="0"/>
              </a:rPr>
              <a:t>, </a:t>
            </a:r>
            <a:r>
              <a:rPr lang="sv-SE" sz="1200" dirty="0" err="1">
                <a:latin typeface="Houschka Alt Pro Medium" panose="02000603000000020003" pitchFamily="50" charset="0"/>
              </a:rPr>
              <a:t>pehmusteet</a:t>
            </a:r>
            <a:r>
              <a:rPr lang="sv-SE" sz="1200" dirty="0">
                <a:latin typeface="Houschka Alt Pro Medium" panose="02000603000000020003" pitchFamily="50" charset="0"/>
              </a:rPr>
              <a:t>, </a:t>
            </a:r>
            <a:r>
              <a:rPr lang="sv-SE" sz="1200" dirty="0" err="1">
                <a:latin typeface="Houschka Alt Pro Medium" panose="02000603000000020003" pitchFamily="50" charset="0"/>
              </a:rPr>
              <a:t>pehmoeläimet</a:t>
            </a:r>
            <a:r>
              <a:rPr lang="sv-SE" sz="1200" dirty="0">
                <a:latin typeface="Houschka Alt Pro Medium" panose="02000603000000020003" pitchFamily="50" charset="0"/>
              </a:rPr>
              <a:t>, </a:t>
            </a:r>
            <a:r>
              <a:rPr lang="sv-SE" sz="1200" dirty="0" err="1">
                <a:latin typeface="Houschka Alt Pro Medium" panose="02000603000000020003" pitchFamily="50" charset="0"/>
              </a:rPr>
              <a:t>matot</a:t>
            </a:r>
            <a:r>
              <a:rPr lang="sv-SE" sz="1200" dirty="0">
                <a:latin typeface="Houschka Alt Pro Medium" panose="02000603000000020003" pitchFamily="50" charset="0"/>
              </a:rPr>
              <a:t>, </a:t>
            </a:r>
            <a:r>
              <a:rPr lang="sv-SE" sz="1200" dirty="0" err="1">
                <a:latin typeface="Houschka Alt Pro Medium" panose="02000603000000020003" pitchFamily="50" charset="0"/>
              </a:rPr>
              <a:t>laukut</a:t>
            </a:r>
            <a:r>
              <a:rPr lang="sv-SE" sz="1200" dirty="0">
                <a:latin typeface="Houschka Alt Pro Medium" panose="02000603000000020003" pitchFamily="50" charset="0"/>
              </a:rPr>
              <a:t>, </a:t>
            </a:r>
            <a:r>
              <a:rPr lang="sv-SE" sz="1200" dirty="0" err="1">
                <a:latin typeface="Houschka Alt Pro Medium" panose="02000603000000020003" pitchFamily="50" charset="0"/>
              </a:rPr>
              <a:t>vyöt</a:t>
            </a:r>
            <a:r>
              <a:rPr lang="sv-SE" sz="1200" dirty="0">
                <a:latin typeface="Houschka Alt Pro Medium" panose="02000603000000020003" pitchFamily="50" charset="0"/>
              </a:rPr>
              <a:t>, </a:t>
            </a:r>
            <a:r>
              <a:rPr lang="sv-SE" sz="1200" dirty="0" err="1">
                <a:latin typeface="Houschka Alt Pro Medium" panose="02000603000000020003" pitchFamily="50" charset="0"/>
              </a:rPr>
              <a:t>kengät</a:t>
            </a:r>
            <a:r>
              <a:rPr lang="sv-SE" sz="1200" dirty="0">
                <a:latin typeface="Houschka Alt Pro Medium" panose="02000603000000020003" pitchFamily="50" charset="0"/>
              </a:rPr>
              <a:t>, </a:t>
            </a:r>
            <a:r>
              <a:rPr lang="sv-SE" sz="1200" dirty="0" err="1">
                <a:latin typeface="Houschka Alt Pro Medium" panose="02000603000000020003" pitchFamily="50" charset="0"/>
              </a:rPr>
              <a:t>sadevaatteet</a:t>
            </a:r>
            <a:r>
              <a:rPr lang="sv-SE" sz="1200" dirty="0">
                <a:latin typeface="Houschka Alt Pro Medium" panose="02000603000000020003" pitchFamily="50" charset="0"/>
              </a:rPr>
              <a:t>, </a:t>
            </a:r>
            <a:r>
              <a:rPr lang="sv-SE" sz="1200" dirty="0" err="1">
                <a:latin typeface="Houschka Alt Pro Medium" panose="02000603000000020003" pitchFamily="50" charset="0"/>
              </a:rPr>
              <a:t>voimakkaasti</a:t>
            </a:r>
            <a:r>
              <a:rPr lang="sv-SE" sz="1200" dirty="0">
                <a:latin typeface="Houschka Alt Pro Medium" panose="02000603000000020003" pitchFamily="50" charset="0"/>
              </a:rPr>
              <a:t> </a:t>
            </a:r>
            <a:r>
              <a:rPr lang="sv-SE" sz="1200" dirty="0" err="1">
                <a:latin typeface="Houschka Alt Pro Medium" panose="02000603000000020003" pitchFamily="50" charset="0"/>
              </a:rPr>
              <a:t>haisevat</a:t>
            </a:r>
            <a:r>
              <a:rPr lang="sv-SE" sz="1200" dirty="0">
                <a:latin typeface="Houschka Alt Pro Medium" panose="02000603000000020003" pitchFamily="50" charset="0"/>
              </a:rPr>
              <a:t>, </a:t>
            </a:r>
            <a:r>
              <a:rPr lang="sv-SE" sz="1200" dirty="0" err="1">
                <a:latin typeface="Houschka Alt Pro Medium" panose="02000603000000020003" pitchFamily="50" charset="0"/>
              </a:rPr>
              <a:t>homeiset</a:t>
            </a:r>
            <a:r>
              <a:rPr lang="sv-SE" sz="1200" dirty="0">
                <a:latin typeface="Houschka Alt Pro Medium" panose="02000603000000020003" pitchFamily="50" charset="0"/>
              </a:rPr>
              <a:t>, </a:t>
            </a:r>
            <a:r>
              <a:rPr lang="sv-SE" sz="1200" dirty="0" err="1">
                <a:latin typeface="Houschka Alt Pro Medium" panose="02000603000000020003" pitchFamily="50" charset="0"/>
              </a:rPr>
              <a:t>märät</a:t>
            </a:r>
            <a:r>
              <a:rPr lang="sv-SE" sz="1200" dirty="0">
                <a:latin typeface="Houschka Alt Pro Medium" panose="02000603000000020003" pitchFamily="50" charset="0"/>
              </a:rPr>
              <a:t> tai </a:t>
            </a:r>
            <a:r>
              <a:rPr lang="sv-SE" sz="1200" dirty="0" err="1">
                <a:latin typeface="Houschka Alt Pro Medium" panose="02000603000000020003" pitchFamily="50" charset="0"/>
              </a:rPr>
              <a:t>öljyiset</a:t>
            </a:r>
            <a:r>
              <a:rPr lang="sv-SE" sz="1200" dirty="0">
                <a:latin typeface="Houschka Alt Pro Medium" panose="02000603000000020003" pitchFamily="50" charset="0"/>
              </a:rPr>
              <a:t> </a:t>
            </a:r>
            <a:r>
              <a:rPr lang="sv-SE" sz="1200" dirty="0" err="1">
                <a:latin typeface="Houschka Alt Pro Medium" panose="02000603000000020003" pitchFamily="50" charset="0"/>
              </a:rPr>
              <a:t>tekstiilit</a:t>
            </a:r>
            <a:r>
              <a:rPr lang="sv-SE" sz="1200" dirty="0">
                <a:latin typeface="Houschka Alt Pro Medium" panose="02000603000000020003" pitchFamily="50" charset="0"/>
              </a:rPr>
              <a:t> –&gt; </a:t>
            </a:r>
            <a:r>
              <a:rPr lang="sv-SE" sz="1200" dirty="0" err="1">
                <a:latin typeface="Houschka Alt Pro Medium" panose="02000603000000020003" pitchFamily="50" charset="0"/>
              </a:rPr>
              <a:t>kuuluvat</a:t>
            </a:r>
            <a:r>
              <a:rPr lang="sv-SE" sz="1200" dirty="0">
                <a:latin typeface="Houschka Alt Pro Medium" panose="02000603000000020003" pitchFamily="50" charset="0"/>
              </a:rPr>
              <a:t> </a:t>
            </a:r>
            <a:r>
              <a:rPr lang="sv-SE" sz="1200" dirty="0" err="1">
                <a:latin typeface="Houschka Alt Pro Medium" panose="02000603000000020003" pitchFamily="50" charset="0"/>
              </a:rPr>
              <a:t>sekajätteeseen</a:t>
            </a:r>
            <a:endParaRPr lang="sv-SE" b="0" dirty="0"/>
          </a:p>
          <a:p>
            <a:pPr marL="0" indent="0">
              <a:buFont typeface="Arial" panose="020B0604020202020204" pitchFamily="34" charset="0"/>
              <a:buNone/>
            </a:pPr>
            <a:r>
              <a:rPr lang="sv-SE" b="1" dirty="0" err="1"/>
              <a:t>Mihin</a:t>
            </a:r>
            <a:r>
              <a:rPr lang="sv-SE" b="1" dirty="0"/>
              <a:t> </a:t>
            </a:r>
            <a:r>
              <a:rPr lang="sv-SE" b="1" dirty="0" err="1"/>
              <a:t>viedään</a:t>
            </a:r>
            <a:r>
              <a:rPr lang="sv-SE" b="1" dirty="0"/>
              <a:t>? </a:t>
            </a:r>
            <a:r>
              <a:rPr lang="sv-SE" b="0" dirty="0" err="1"/>
              <a:t>Hyötykäyttöasemalle</a:t>
            </a:r>
            <a:endParaRPr lang="sv-SE" b="0" dirty="0"/>
          </a:p>
          <a:p>
            <a:pPr marL="0" indent="0">
              <a:buFont typeface="Arial" panose="020B0604020202020204" pitchFamily="34" charset="0"/>
              <a:buNone/>
            </a:pPr>
            <a:r>
              <a:rPr lang="sv-SE" b="1" dirty="0" err="1"/>
              <a:t>Kierrätys</a:t>
            </a:r>
            <a:r>
              <a:rPr lang="sv-SE" b="1" dirty="0"/>
              <a:t>: </a:t>
            </a:r>
            <a:r>
              <a:rPr lang="sv-SE" b="0" dirty="0" err="1"/>
              <a:t>Tekstiileistä</a:t>
            </a:r>
            <a:r>
              <a:rPr lang="sv-SE" b="0" dirty="0"/>
              <a:t> </a:t>
            </a:r>
            <a:r>
              <a:rPr lang="sv-SE" b="0" dirty="0" err="1"/>
              <a:t>tehdään</a:t>
            </a:r>
            <a:r>
              <a:rPr lang="sv-SE" b="0" dirty="0"/>
              <a:t> </a:t>
            </a:r>
            <a:r>
              <a:rPr lang="sv-SE" b="0" dirty="0" err="1"/>
              <a:t>tekstiilikuitua</a:t>
            </a:r>
            <a:r>
              <a:rPr lang="sv-SE" b="0" dirty="0"/>
              <a:t>, </a:t>
            </a:r>
            <a:r>
              <a:rPr lang="sv-SE" b="0" dirty="0" err="1"/>
              <a:t>josta</a:t>
            </a:r>
            <a:r>
              <a:rPr lang="sv-SE" b="0" dirty="0"/>
              <a:t> </a:t>
            </a:r>
            <a:r>
              <a:rPr lang="sv-SE" b="0" dirty="0" err="1"/>
              <a:t>voidaan</a:t>
            </a:r>
            <a:r>
              <a:rPr lang="sv-SE" b="0" dirty="0"/>
              <a:t> </a:t>
            </a:r>
            <a:r>
              <a:rPr lang="sv-SE" b="0" dirty="0" err="1"/>
              <a:t>valmistaa</a:t>
            </a:r>
            <a:r>
              <a:rPr lang="sv-SE" b="0" dirty="0"/>
              <a:t> </a:t>
            </a:r>
            <a:r>
              <a:rPr lang="sv-SE" b="0" dirty="0" err="1"/>
              <a:t>uusia</a:t>
            </a:r>
            <a:r>
              <a:rPr lang="sv-SE" b="0" dirty="0"/>
              <a:t> </a:t>
            </a:r>
            <a:r>
              <a:rPr lang="sv-SE" b="0" dirty="0" err="1"/>
              <a:t>tekstiilituotteita</a:t>
            </a:r>
            <a:r>
              <a:rPr lang="sv-SE" b="0" dirty="0"/>
              <a:t>. </a:t>
            </a:r>
          </a:p>
        </p:txBody>
      </p:sp>
      <p:sp>
        <p:nvSpPr>
          <p:cNvPr id="4" name="Dian numeron paikkamerkki 3"/>
          <p:cNvSpPr>
            <a:spLocks noGrp="1"/>
          </p:cNvSpPr>
          <p:nvPr>
            <p:ph type="sldNum" sz="quarter" idx="5"/>
          </p:nvPr>
        </p:nvSpPr>
        <p:spPr/>
        <p:txBody>
          <a:bodyPr/>
          <a:lstStyle/>
          <a:p>
            <a:fld id="{E02595E0-6BCA-764C-8B8A-0C7D03E99EF2}" type="slidenum">
              <a:rPr lang="fi-FI" smtClean="0"/>
              <a:t>20</a:t>
            </a:fld>
            <a:endParaRPr lang="fi-FI"/>
          </a:p>
        </p:txBody>
      </p:sp>
    </p:spTree>
    <p:extLst>
      <p:ext uri="{BB962C8B-B14F-4D97-AF65-F5344CB8AC3E}">
        <p14:creationId xmlns:p14="http://schemas.microsoft.com/office/powerpoint/2010/main" val="92576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564389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Vastaukset:</a:t>
            </a:r>
          </a:p>
          <a:p>
            <a:pPr marL="228600" indent="-228600">
              <a:buAutoNum type="arabicPeriod"/>
            </a:pPr>
            <a:r>
              <a:rPr lang="fi-FI" dirty="0"/>
              <a:t>521 kg</a:t>
            </a:r>
          </a:p>
          <a:p>
            <a:pPr marL="228600" indent="-228600">
              <a:buAutoNum type="arabicPeriod"/>
            </a:pPr>
            <a:r>
              <a:rPr lang="fi-FI" dirty="0"/>
              <a:t>Ostamalla vähemmän, välttämällä kertakäyttötuotteita, korjaamalla, lainaamalla, hankkimalla uudelleenkäytettyä</a:t>
            </a:r>
          </a:p>
          <a:p>
            <a:pPr marL="228600" indent="-228600">
              <a:buAutoNum type="arabicPeriod"/>
            </a:pPr>
            <a:r>
              <a:rPr lang="fi-FI" dirty="0"/>
              <a:t>Biojäte mädätetään ja siitä valmistetaan liikennekaasua ja kompostimultaa</a:t>
            </a:r>
          </a:p>
          <a:p>
            <a:pPr marL="228600" indent="-228600">
              <a:buAutoNum type="arabicPeriod"/>
            </a:pPr>
            <a:r>
              <a:rPr lang="fi-FI" dirty="0"/>
              <a:t>Litistää kartongit</a:t>
            </a:r>
          </a:p>
          <a:p>
            <a:pPr marL="228600" indent="-228600">
              <a:buAutoNum type="arabicPeriod"/>
            </a:pPr>
            <a:r>
              <a:rPr lang="fi-FI" dirty="0"/>
              <a:t>Teipata navat</a:t>
            </a:r>
          </a:p>
          <a:p>
            <a:pPr marL="228600" indent="-228600">
              <a:buAutoNum type="arabicPeriod"/>
            </a:pP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21</a:t>
            </a:fld>
            <a:endParaRPr lang="fi-FI"/>
          </a:p>
        </p:txBody>
      </p:sp>
    </p:spTree>
    <p:extLst>
      <p:ext uri="{BB962C8B-B14F-4D97-AF65-F5344CB8AC3E}">
        <p14:creationId xmlns:p14="http://schemas.microsoft.com/office/powerpoint/2010/main" val="373782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www.minimossen.fi</a:t>
            </a:r>
          </a:p>
        </p:txBody>
      </p:sp>
      <p:sp>
        <p:nvSpPr>
          <p:cNvPr id="4" name="Dian numeron paikkamerkki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39470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Vuoden 2022 tilastojen mukaan jokainen suomalainen tuottaa vuodessa 521 kg jätettä</a:t>
            </a:r>
          </a:p>
        </p:txBody>
      </p:sp>
      <p:sp>
        <p:nvSpPr>
          <p:cNvPr id="4" name="Dian numeron paikkamerkki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miten</a:t>
            </a:r>
            <a:r>
              <a:rPr lang="sv-SE" b="1" dirty="0"/>
              <a:t> </a:t>
            </a:r>
            <a:r>
              <a:rPr lang="sv-SE" b="1" dirty="0" err="1"/>
              <a:t>jätettä</a:t>
            </a:r>
            <a:r>
              <a:rPr lang="sv-SE" b="1" dirty="0"/>
              <a:t> </a:t>
            </a:r>
            <a:r>
              <a:rPr lang="sv-SE" b="1" dirty="0" err="1"/>
              <a:t>voi</a:t>
            </a:r>
            <a:r>
              <a:rPr lang="sv-SE" b="1" dirty="0"/>
              <a:t> </a:t>
            </a:r>
            <a:r>
              <a:rPr lang="sv-SE" b="1" dirty="0" err="1"/>
              <a:t>vähentää</a:t>
            </a:r>
            <a:r>
              <a:rPr lang="sv-SE" b="1" dirty="0"/>
              <a:t> ja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a:t>
            </a:r>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paljon</a:t>
            </a:r>
            <a:r>
              <a:rPr lang="sv-SE" b="0" dirty="0"/>
              <a:t> </a:t>
            </a:r>
            <a:r>
              <a:rPr lang="sv-SE" b="0" dirty="0" err="1"/>
              <a:t>energiaa</a:t>
            </a:r>
            <a:r>
              <a:rPr lang="sv-SE" b="0" dirty="0"/>
              <a:t> ja </a:t>
            </a:r>
            <a:r>
              <a:rPr lang="sv-SE" b="0" dirty="0" err="1"/>
              <a:t>päästöjä</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Lisäksi</a:t>
            </a:r>
            <a:r>
              <a:rPr lang="sv-SE" b="0" dirty="0"/>
              <a:t> </a:t>
            </a:r>
            <a:r>
              <a:rPr lang="sv-SE" b="0" dirty="0" err="1"/>
              <a:t>luonnonvaroja</a:t>
            </a:r>
            <a:r>
              <a:rPr lang="sv-SE" b="0" dirty="0"/>
              <a:t> </a:t>
            </a:r>
            <a:r>
              <a:rPr lang="sv-SE" b="0" dirty="0" err="1"/>
              <a:t>kuluu</a:t>
            </a:r>
            <a:r>
              <a:rPr lang="sv-SE" b="0" dirty="0"/>
              <a:t> </a:t>
            </a:r>
            <a:r>
              <a:rPr lang="sv-SE" b="0" dirty="0" err="1"/>
              <a:t>vähemmän</a:t>
            </a:r>
            <a:r>
              <a:rPr lang="sv-SE" b="0" dirty="0"/>
              <a:t>, </a:t>
            </a:r>
            <a:r>
              <a:rPr lang="sv-SE" b="0" dirty="0" err="1"/>
              <a:t>esim</a:t>
            </a:r>
            <a:r>
              <a:rPr lang="sv-SE" b="0" dirty="0"/>
              <a:t>. </a:t>
            </a:r>
            <a:r>
              <a:rPr lang="sv-SE" b="0" dirty="0" err="1"/>
              <a:t>puita</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Jätehuoltomääräykset (2024):</a:t>
            </a:r>
          </a:p>
          <a:p>
            <a:r>
              <a:rPr lang="fi-FI" dirty="0"/>
              <a:t>Omakotitaloissa on oltava sekajäteastia sekä jokin seuraavista vaihtoehdoista biojätteelle; oma astia, yhteinen astia naapurin kanssa, kompostori tai monilokeroastia. Muut kotitalousjätteet viedään ekopisteelle.</a:t>
            </a:r>
          </a:p>
          <a:p>
            <a:r>
              <a:rPr lang="fi-FI" dirty="0"/>
              <a:t>Rivitaloissa ja kerrostaloissa, joissa on vähintään viisi asuntoa on omalla pihalla astiat seuraaville jätteille: biojäte, sekajäte, paperi, metalli, lasi-, muovi ja kartonkipakkaukset sekä paristot. Suuret jätteet, jotka eivät mahdu astioihin viedään hyötykäyttöasemalle.</a:t>
            </a:r>
          </a:p>
          <a:p>
            <a:r>
              <a:rPr lang="fi-FI" dirty="0"/>
              <a:t>Vapaa-ajan asunnon seka- ja biojätteet lajitellaan omiin astioihin mökillä tai ne voi tuoda myös kodin jäteastiaan. Joissain mökkialueilla on myös sekajätteen avainastia.</a:t>
            </a:r>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talouspaperi</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siivilän pienistä rei’istä. Muovit ja muut biojätteeseen kuulumattomat jätteet jäävät ruuveihin ja ne kuljetetaan </a:t>
            </a:r>
            <a:r>
              <a:rPr lang="fi-FI" dirty="0" err="1"/>
              <a:t>Westenergyn</a:t>
            </a:r>
            <a:r>
              <a:rPr lang="fi-FI" dirty="0"/>
              <a:t> laitokselle poltettavaksi. Mahdolliset metallit kerätään pois magneetin avulla ja viedään kierrätykseen.</a:t>
            </a:r>
          </a:p>
          <a:p>
            <a:r>
              <a:rPr lang="fi-FI" dirty="0"/>
              <a:t>Tämän jälkeen </a:t>
            </a:r>
            <a:r>
              <a:rPr lang="fi-FI" dirty="0" err="1"/>
              <a:t>smoothieta</a:t>
            </a:r>
            <a:r>
              <a:rPr lang="fi-FI" dirty="0"/>
              <a:t> muistuttava biojätemassa jatkaa bioreaktoriin, johon mahtuu 1,7 miljoonaa litraa. Reaktorissa bakteerit ja mikro-organismit hajottavat biojätettä hapettomassa tilassa. Prosessia kutsutaan mädättämiseksi. Biojäte viipyy reaktorissa n. kolme viikkoa ja mädättämisen seurauksena syntyy biokaasua. Raakaa biokaasua voi käyttää sähkön tai lämmön tuotantoon. </a:t>
            </a:r>
          </a:p>
          <a:p>
            <a:r>
              <a:rPr lang="fi-FI" dirty="0"/>
              <a:t>Jotta biokaasua voisi käyttää kulkuvälineissä se pitää ”puhdistaa” poistamalla kaasusta ylimääräinen hiilidioksidi. Kun metaanipitoisuus on n. 98 % henkilöautot, kuorma-autot, jäteautot ja Vaasan kaupungin 21 bussia voivat tankata biokaasua.</a:t>
            </a:r>
            <a:endParaRPr lang="fi-FI" b="1" dirty="0"/>
          </a:p>
          <a:p>
            <a:r>
              <a:rPr lang="fi-FI" dirty="0"/>
              <a:t>Jäljelle jäävä mädätysjäämä otetaan ulos reaktorin pohjasta ja laitetaan pihalle kompostoitumaan pitkulaisiin kasoihin. Siellä ne valmistuvat kymmenessä kuukaudessa käyttökelpoiseksi puutarhamullaksi.</a:t>
            </a:r>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a:t>
            </a:r>
            <a:r>
              <a:rPr lang="sv-SE" b="0" dirty="0" err="1"/>
              <a:t>kirjekuoret</a:t>
            </a:r>
            <a:r>
              <a:rPr lang="sv-SE" b="0" dirty="0"/>
              <a:t> ja </a:t>
            </a:r>
            <a:r>
              <a:rPr lang="sv-SE" b="0" dirty="0" err="1"/>
              <a:t>aikakauslehdet</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ja wc-</a:t>
            </a:r>
            <a:r>
              <a:rPr lang="sv-SE" b="0" dirty="0" err="1"/>
              <a:t>paperia</a:t>
            </a:r>
            <a:endParaRPr lang="sv-SE" b="0" dirty="0"/>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237435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12.8.2024</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12.8.2024</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12.8.2024</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12.8.2024</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2.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51.jpe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7.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www.youtube.com/watch?v=j2S8BCbfuL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928991" y="841772"/>
            <a:ext cx="6858000" cy="1790700"/>
          </a:xfrm>
        </p:spPr>
        <p:txBody>
          <a:bodyPr/>
          <a:lstStyle/>
          <a:p>
            <a:r>
              <a:rPr lang="fi-FI" dirty="0">
                <a:latin typeface="Houschka Pro Light" panose="02000503030000020003" pitchFamily="2" charset="0"/>
              </a:rPr>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710119" y="2717564"/>
            <a:ext cx="6858000" cy="1241822"/>
          </a:xfrm>
        </p:spPr>
        <p:txBody>
          <a:bodyPr>
            <a:normAutofit/>
          </a:bodyPr>
          <a:lstStyle/>
          <a:p>
            <a:r>
              <a:rPr lang="fi-FI" sz="2000" dirty="0" err="1">
                <a:latin typeface="Houschka Pro Light" panose="02000503030000020003" pitchFamily="2" charset="0"/>
              </a:rPr>
              <a:t>Lk</a:t>
            </a:r>
            <a:r>
              <a:rPr lang="fi-FI" sz="2000" dirty="0">
                <a:latin typeface="Houschka Pro Light" panose="02000503030000020003" pitchFamily="2" charset="0"/>
              </a:rPr>
              <a:t> 4–6</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err="1">
                <a:latin typeface="Houschka Pro Light" panose="02000503030000020003" pitchFamily="2" charset="0"/>
              </a:rPr>
              <a:t>Paperi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4416" y="58911"/>
            <a:ext cx="3366626" cy="5051174"/>
          </a:xfrm>
        </p:spPr>
      </p:pic>
      <p:pic>
        <p:nvPicPr>
          <p:cNvPr id="7" name="Kuva 6" descr="Kuva, joka sisältää kohteen Jätesäiliö, jäteastia, kontti, Jätteenkäsittely&#10;&#10;Kuvaus luotu automaattisesti">
            <a:extLst>
              <a:ext uri="{FF2B5EF4-FFF2-40B4-BE49-F238E27FC236}">
                <a16:creationId xmlns:a16="http://schemas.microsoft.com/office/drawing/2014/main" id="{1EA30900-EFEF-746D-1EE6-256E48F0D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4498" y="630014"/>
            <a:ext cx="2464171" cy="4148359"/>
          </a:xfrm>
          <a:prstGeom prst="rect">
            <a:avLst/>
          </a:prstGeom>
        </p:spPr>
      </p:pic>
      <p:pic>
        <p:nvPicPr>
          <p:cNvPr id="9" name="Kuva 8" descr="Kuva, joka sisältää kohteen muotoilu, kuvakaappaus, Suorakaide, Grafiikka&#10;&#10;Kuvaus luotu automaattisesti">
            <a:extLst>
              <a:ext uri="{FF2B5EF4-FFF2-40B4-BE49-F238E27FC236}">
                <a16:creationId xmlns:a16="http://schemas.microsoft.com/office/drawing/2014/main" id="{5603465E-DD9E-1A94-6646-2EF9BB488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9671" y="1770981"/>
            <a:ext cx="1267718" cy="1267718"/>
          </a:xfrm>
          <a:prstGeom prst="rect">
            <a:avLst/>
          </a:prstGeom>
        </p:spPr>
      </p:pic>
    </p:spTree>
    <p:extLst>
      <p:ext uri="{BB962C8B-B14F-4D97-AF65-F5344CB8AC3E}">
        <p14:creationId xmlns:p14="http://schemas.microsoft.com/office/powerpoint/2010/main" val="306822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err="1">
                <a:latin typeface="Houschka Pro Light" panose="02000503030000020003" pitchFamily="2" charset="0"/>
              </a:rPr>
              <a:t>Metalli</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01947" y="47959"/>
            <a:ext cx="3364232" cy="5047581"/>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73084" y="2320816"/>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spTree>
    <p:extLst>
      <p:ext uri="{BB962C8B-B14F-4D97-AF65-F5344CB8AC3E}">
        <p14:creationId xmlns:p14="http://schemas.microsoft.com/office/powerpoint/2010/main" val="21529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err="1">
                <a:latin typeface="Houschka Pro Light" panose="02000503030000020003" pitchFamily="2" charset="0"/>
              </a:rPr>
              <a:t>Lasipakkaukset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626" y="60154"/>
            <a:ext cx="3346514" cy="5020998"/>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1528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spTree>
    <p:extLst>
      <p:ext uri="{BB962C8B-B14F-4D97-AF65-F5344CB8AC3E}">
        <p14:creationId xmlns:p14="http://schemas.microsoft.com/office/powerpoint/2010/main" val="289201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err="1">
                <a:latin typeface="Houschka Pro Light" panose="02000503030000020003" pitchFamily="2" charset="0"/>
              </a:rPr>
              <a:t>Muovipakkaukset</a:t>
            </a:r>
            <a:endParaRPr lang="sv-FI" dirty="0">
              <a:latin typeface="Houschka Pro Light" panose="02000503030000020003" pitchFamily="2" charset="0"/>
            </a:endParaRP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9" name="Sisällön paikkamerkki 8">
            <a:extLst>
              <a:ext uri="{FF2B5EF4-FFF2-40B4-BE49-F238E27FC236}">
                <a16:creationId xmlns:a16="http://schemas.microsoft.com/office/drawing/2014/main" id="{CAF769D9-BC28-4B2E-947B-D7D41B8D07B6}"/>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696365" y="29912"/>
            <a:ext cx="3366145" cy="5051239"/>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spTree>
    <p:extLst>
      <p:ext uri="{BB962C8B-B14F-4D97-AF65-F5344CB8AC3E}">
        <p14:creationId xmlns:p14="http://schemas.microsoft.com/office/powerpoint/2010/main" val="19123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err="1">
                <a:latin typeface="Houschka Pro Light" panose="02000503030000020003" pitchFamily="2" charset="0"/>
              </a:rPr>
              <a:t>Muovin</a:t>
            </a:r>
            <a:r>
              <a:rPr lang="sv-FI" dirty="0">
                <a:latin typeface="Houschka Pro Light" panose="02000503030000020003" pitchFamily="2" charset="0"/>
              </a:rPr>
              <a:t> </a:t>
            </a:r>
            <a:r>
              <a:rPr lang="sv-FI" dirty="0" err="1">
                <a:latin typeface="Houschka Pro Light" panose="02000503030000020003" pitchFamily="2" charset="0"/>
              </a:rPr>
              <a:t>kierrätys</a:t>
            </a:r>
            <a:endParaRPr lang="sv-FI" dirty="0">
              <a:latin typeface="Houschka Pro Light" panose="02000503030000020003" pitchFamily="2" charset="0"/>
            </a:endParaRPr>
          </a:p>
        </p:txBody>
      </p:sp>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2614613"/>
            <a:ext cx="2466975" cy="2466975"/>
          </a:xfrm>
        </p:spPr>
      </p:pic>
      <p:pic>
        <p:nvPicPr>
          <p:cNvPr id="8" name="Kuva 7" descr="Kuva, joka sisältää kohteen ruoka, juoma, Muovipullo, Liuos&#10;&#10;Kuvaus luotu automaattisesti">
            <a:extLst>
              <a:ext uri="{FF2B5EF4-FFF2-40B4-BE49-F238E27FC236}">
                <a16:creationId xmlns:a16="http://schemas.microsoft.com/office/drawing/2014/main" id="{37A78334-A6C9-58BB-2077-F1901AF9FAF6}"/>
              </a:ext>
            </a:extLst>
          </p:cNvPr>
          <p:cNvPicPr>
            <a:picLocks noChangeAspect="1"/>
          </p:cNvPicPr>
          <p:nvPr/>
        </p:nvPicPr>
        <p:blipFill>
          <a:blip r:embed="rId4"/>
          <a:stretch>
            <a:fillRect/>
          </a:stretch>
        </p:blipFill>
        <p:spPr>
          <a:xfrm>
            <a:off x="4638418" y="94979"/>
            <a:ext cx="4425015" cy="2947572"/>
          </a:xfrm>
          <a:prstGeom prst="rect">
            <a:avLst/>
          </a:prstGeom>
        </p:spPr>
      </p:pic>
      <p:pic>
        <p:nvPicPr>
          <p:cNvPr id="12" name="Kuva 11" descr="Kuva, joka sisältää kohteen työkalu, harja&#10;&#10;Kuvaus luotu automaattisesti">
            <a:extLst>
              <a:ext uri="{FF2B5EF4-FFF2-40B4-BE49-F238E27FC236}">
                <a16:creationId xmlns:a16="http://schemas.microsoft.com/office/drawing/2014/main" id="{A16D12D6-F21A-7BF7-B135-C350D8E7F925}"/>
              </a:ext>
            </a:extLst>
          </p:cNvPr>
          <p:cNvPicPr>
            <a:picLocks noChangeAspect="1"/>
          </p:cNvPicPr>
          <p:nvPr/>
        </p:nvPicPr>
        <p:blipFill>
          <a:blip r:embed="rId5"/>
          <a:stretch>
            <a:fillRect/>
          </a:stretch>
        </p:blipFill>
        <p:spPr>
          <a:xfrm>
            <a:off x="6042889" y="3187449"/>
            <a:ext cx="2695575" cy="1905000"/>
          </a:xfrm>
          <a:prstGeom prst="rect">
            <a:avLst/>
          </a:prstGeom>
        </p:spPr>
      </p:pic>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1552315" y="1191636"/>
            <a:ext cx="2953269" cy="2216111"/>
          </a:xfrm>
        </p:spPr>
      </p:pic>
      <p:sp>
        <p:nvSpPr>
          <p:cNvPr id="13" name="Tekstiruutu 12">
            <a:extLst>
              <a:ext uri="{FF2B5EF4-FFF2-40B4-BE49-F238E27FC236}">
                <a16:creationId xmlns:a16="http://schemas.microsoft.com/office/drawing/2014/main" id="{236F18DA-FCE9-02DF-03AF-D475DF5BCB51}"/>
              </a:ext>
            </a:extLst>
          </p:cNvPr>
          <p:cNvSpPr txBox="1"/>
          <p:nvPr/>
        </p:nvSpPr>
        <p:spPr>
          <a:xfrm>
            <a:off x="2885085" y="3855962"/>
            <a:ext cx="3025264" cy="830997"/>
          </a:xfrm>
          <a:prstGeom prst="rect">
            <a:avLst/>
          </a:prstGeom>
          <a:noFill/>
        </p:spPr>
        <p:txBody>
          <a:bodyPr wrap="square" rtlCol="0">
            <a:spAutoFit/>
          </a:bodyPr>
          <a:lstStyle/>
          <a:p>
            <a:r>
              <a:rPr lang="fi-FI" sz="1600" dirty="0">
                <a:solidFill>
                  <a:schemeClr val="tx2"/>
                </a:solidFill>
                <a:latin typeface="Houschka Pro Light" panose="02000503030000020003"/>
              </a:rPr>
              <a:t>Oletko nähnyt muita kierrätysmuovista valmistettuja tuotteita?</a:t>
            </a:r>
          </a:p>
        </p:txBody>
      </p:sp>
      <p:sp>
        <p:nvSpPr>
          <p:cNvPr id="2" name="Tekstiruutu 1">
            <a:extLst>
              <a:ext uri="{FF2B5EF4-FFF2-40B4-BE49-F238E27FC236}">
                <a16:creationId xmlns:a16="http://schemas.microsoft.com/office/drawing/2014/main" id="{453494C2-6054-2EDC-3D43-5BA84B908C31}"/>
              </a:ext>
            </a:extLst>
          </p:cNvPr>
          <p:cNvSpPr txBox="1"/>
          <p:nvPr/>
        </p:nvSpPr>
        <p:spPr>
          <a:xfrm>
            <a:off x="8023396" y="4828813"/>
            <a:ext cx="1105593" cy="230832"/>
          </a:xfrm>
          <a:prstGeom prst="rect">
            <a:avLst/>
          </a:prstGeom>
          <a:noFill/>
        </p:spPr>
        <p:txBody>
          <a:bodyPr wrap="square" rtlCol="0">
            <a:spAutoFit/>
          </a:bodyPr>
          <a:lstStyle/>
          <a:p>
            <a:r>
              <a:rPr lang="fi-FI" sz="900" dirty="0"/>
              <a:t>Kuva: Sini-tuote</a:t>
            </a:r>
          </a:p>
        </p:txBody>
      </p:sp>
    </p:spTree>
    <p:extLst>
      <p:ext uri="{BB962C8B-B14F-4D97-AF65-F5344CB8AC3E}">
        <p14:creationId xmlns:p14="http://schemas.microsoft.com/office/powerpoint/2010/main" val="258376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err="1">
                <a:latin typeface="Houschka Pro Light" panose="02000503030000020003" pitchFamily="2" charset="0"/>
              </a:rPr>
              <a:t>Kartonkipakkaukset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84720" y="34898"/>
            <a:ext cx="3382468" cy="5073703"/>
          </a:xfrm>
        </p:spPr>
      </p:pic>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19643"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sp>
        <p:nvSpPr>
          <p:cNvPr id="3" name="Tekstiruutu 2">
            <a:extLst>
              <a:ext uri="{FF2B5EF4-FFF2-40B4-BE49-F238E27FC236}">
                <a16:creationId xmlns:a16="http://schemas.microsoft.com/office/drawing/2014/main" id="{93341F49-F239-287E-1CB9-F36DEA06886F}"/>
              </a:ext>
            </a:extLst>
          </p:cNvPr>
          <p:cNvSpPr txBox="1"/>
          <p:nvPr/>
        </p:nvSpPr>
        <p:spPr>
          <a:xfrm>
            <a:off x="503138" y="4022761"/>
            <a:ext cx="2057182" cy="646331"/>
          </a:xfrm>
          <a:prstGeom prst="rect">
            <a:avLst/>
          </a:prstGeom>
          <a:noFill/>
        </p:spPr>
        <p:txBody>
          <a:bodyPr wrap="square" rtlCol="0">
            <a:spAutoFit/>
          </a:bodyPr>
          <a:lstStyle/>
          <a:p>
            <a:pPr algn="ctr"/>
            <a:r>
              <a:rPr lang="fi-FI" dirty="0">
                <a:solidFill>
                  <a:schemeClr val="tx2"/>
                </a:solidFill>
                <a:latin typeface="Houschka Pro Light" panose="02000503030000020003"/>
              </a:rPr>
              <a:t>Herää pahvi! </a:t>
            </a:r>
          </a:p>
          <a:p>
            <a:pPr algn="ctr"/>
            <a:r>
              <a:rPr lang="fi-FI" dirty="0">
                <a:solidFill>
                  <a:schemeClr val="tx2"/>
                </a:solidFill>
                <a:latin typeface="Houschka Pro Light" panose="02000503030000020003"/>
              </a:rPr>
              <a:t>Litistä kartongit!</a:t>
            </a:r>
          </a:p>
        </p:txBody>
      </p:sp>
    </p:spTree>
    <p:extLst>
      <p:ext uri="{BB962C8B-B14F-4D97-AF65-F5344CB8AC3E}">
        <p14:creationId xmlns:p14="http://schemas.microsoft.com/office/powerpoint/2010/main" val="397984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err="1">
                <a:latin typeface="Houschka Pro Light" panose="02000503030000020003" pitchFamily="2" charset="0"/>
              </a:rPr>
              <a:t>Sekajäte</a:t>
            </a:r>
            <a:r>
              <a:rPr lang="sv-FI" dirty="0">
                <a:latin typeface="Houschka Pro Light" panose="02000503030000020003" pitchFamily="2" charset="0"/>
              </a:rPr>
              <a:t> (=</a:t>
            </a:r>
            <a:r>
              <a:rPr lang="sv-FI" dirty="0" err="1">
                <a:latin typeface="Houschka Pro Light" panose="02000503030000020003" pitchFamily="2" charset="0"/>
              </a:rPr>
              <a:t>poltettava</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10" name="Platshållare för innehåll 9">
            <a:extLst>
              <a:ext uri="{FF2B5EF4-FFF2-40B4-BE49-F238E27FC236}">
                <a16:creationId xmlns:a16="http://schemas.microsoft.com/office/drawing/2014/main" id="{5FD5111A-5334-16B3-D120-BA25501DA1F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33810" y="60802"/>
            <a:ext cx="3346899" cy="5020349"/>
          </a:xfrm>
        </p:spPr>
      </p:pic>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spTree>
    <p:extLst>
      <p:ext uri="{BB962C8B-B14F-4D97-AF65-F5344CB8AC3E}">
        <p14:creationId xmlns:p14="http://schemas.microsoft.com/office/powerpoint/2010/main" val="319249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err="1">
                <a:latin typeface="Houschka Pro Light" panose="02000503030000020003" pitchFamily="2" charset="0"/>
              </a:rPr>
              <a:t>Paristot</a:t>
            </a:r>
            <a:endParaRPr lang="sv-FI" dirty="0">
              <a:latin typeface="Houschka Pro Light" panose="02000503030000020003" pitchFamily="2" charset="0"/>
            </a:endParaRP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6367" y="62350"/>
            <a:ext cx="3345051" cy="5018802"/>
          </a:xfrm>
        </p:spPr>
      </p:pic>
      <p:pic>
        <p:nvPicPr>
          <p:cNvPr id="8" name="Kuva 7" descr="Kuva, joka sisältää kohteen teksti, Suorakaide, punainen, symboli&#10;&#10;Kuvaus luotu automaattisesti">
            <a:extLst>
              <a:ext uri="{FF2B5EF4-FFF2-40B4-BE49-F238E27FC236}">
                <a16:creationId xmlns:a16="http://schemas.microsoft.com/office/drawing/2014/main" id="{12AA72F9-B709-CA9C-3A4E-147A860815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173" y="1593503"/>
            <a:ext cx="1941872" cy="2639218"/>
          </a:xfrm>
          <a:prstGeom prst="rect">
            <a:avLst/>
          </a:prstGeo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5462"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017475">
            <a:off x="2912896" y="747823"/>
            <a:ext cx="1770185" cy="369332"/>
          </a:xfrm>
          <a:prstGeom prst="rect">
            <a:avLst/>
          </a:prstGeom>
          <a:noFill/>
        </p:spPr>
        <p:txBody>
          <a:bodyPr wrap="square" rtlCol="0">
            <a:spAutoFit/>
          </a:bodyPr>
          <a:lstStyle/>
          <a:p>
            <a:r>
              <a:rPr lang="fi-FI" dirty="0">
                <a:solidFill>
                  <a:schemeClr val="tx2"/>
                </a:solidFill>
                <a:latin typeface="Houschka Pro Light" panose="02000503030000020003"/>
              </a:rPr>
              <a:t>Teippaa navat!</a:t>
            </a:r>
          </a:p>
        </p:txBody>
      </p:sp>
    </p:spTree>
    <p:extLst>
      <p:ext uri="{BB962C8B-B14F-4D97-AF65-F5344CB8AC3E}">
        <p14:creationId xmlns:p14="http://schemas.microsoft.com/office/powerpoint/2010/main" val="276594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a:xfrm>
            <a:off x="332691" y="751809"/>
            <a:ext cx="4993202" cy="801291"/>
          </a:xfrm>
        </p:spPr>
        <p:txBody>
          <a:bodyPr>
            <a:normAutofit/>
          </a:bodyPr>
          <a:lstStyle/>
          <a:p>
            <a:r>
              <a:rPr lang="sv-FI" dirty="0" err="1">
                <a:latin typeface="Houschka Pro Light" panose="02000503030000020003" pitchFamily="2" charset="0"/>
              </a:rPr>
              <a:t>Sähkö</a:t>
            </a:r>
            <a:r>
              <a:rPr lang="sv-FI" dirty="0">
                <a:latin typeface="Houschka Pro Light" panose="02000503030000020003" pitchFamily="2" charset="0"/>
              </a:rPr>
              <a:t>- ja </a:t>
            </a:r>
            <a:r>
              <a:rPr lang="sv-FI" dirty="0" err="1">
                <a:latin typeface="Houschka Pro Light" panose="02000503030000020003" pitchFamily="2" charset="0"/>
              </a:rPr>
              <a:t>elektroniikkaromu</a:t>
            </a:r>
            <a:r>
              <a:rPr lang="sv-FI" dirty="0">
                <a:latin typeface="Houschka Pro Light" panose="02000503030000020003" pitchFamily="2" charset="0"/>
              </a:rPr>
              <a:t> </a:t>
            </a:r>
          </a:p>
        </p:txBody>
      </p:sp>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407813" y="1923755"/>
            <a:ext cx="2949178" cy="3111989"/>
          </a:xfrm>
        </p:spPr>
        <p:txBody>
          <a:bodyPr>
            <a:normAutofit/>
          </a:bodyPr>
          <a:lstStyle/>
          <a:p>
            <a:endParaRPr lang="sv-FI" sz="1400" dirty="0">
              <a:solidFill>
                <a:schemeClr val="tx1"/>
              </a:solidFill>
              <a:latin typeface="+mn-lt"/>
            </a:endParaRPr>
          </a:p>
          <a:p>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vanhaa</a:t>
            </a:r>
            <a:r>
              <a:rPr lang="sv-FI" sz="1400" dirty="0">
                <a:latin typeface="Houschka Pro Light" panose="02000503030000020003" pitchFamily="2" charset="0"/>
              </a:rPr>
              <a:t> </a:t>
            </a:r>
            <a:r>
              <a:rPr lang="sv-FI" sz="1400" dirty="0" err="1">
                <a:latin typeface="Houschka Pro Light" panose="02000503030000020003" pitchFamily="2" charset="0"/>
              </a:rPr>
              <a:t>puhelinta</a:t>
            </a:r>
            <a:r>
              <a:rPr lang="sv-FI" sz="1400" dirty="0">
                <a:latin typeface="Houschka Pro Light" panose="02000503030000020003" pitchFamily="2" charset="0"/>
              </a:rPr>
              <a:t> </a:t>
            </a:r>
            <a:r>
              <a:rPr lang="sv-FI" sz="1400" dirty="0" err="1">
                <a:latin typeface="Houschka Pro Light" panose="02000503030000020003" pitchFamily="2" charset="0"/>
              </a:rPr>
              <a:t>teiltä</a:t>
            </a:r>
            <a:r>
              <a:rPr lang="sv-FI" sz="1400" dirty="0">
                <a:latin typeface="Houschka Pro Light" panose="02000503030000020003" pitchFamily="2" charset="0"/>
              </a:rPr>
              <a:t> </a:t>
            </a:r>
            <a:r>
              <a:rPr lang="sv-FI" sz="1400" dirty="0" err="1">
                <a:latin typeface="Houschka Pro Light" panose="02000503030000020003" pitchFamily="2" charset="0"/>
              </a:rPr>
              <a:t>löytyy</a:t>
            </a:r>
            <a:r>
              <a:rPr lang="sv-FI" sz="1400" dirty="0">
                <a:latin typeface="Houschka Pro Light" panose="02000503030000020003" pitchFamily="2" charset="0"/>
              </a:rPr>
              <a:t> </a:t>
            </a:r>
            <a:r>
              <a:rPr lang="sv-FI" sz="1400" dirty="0" err="1">
                <a:latin typeface="Houschka Pro Light" panose="02000503030000020003" pitchFamily="2" charset="0"/>
              </a:rPr>
              <a:t>kotoa</a:t>
            </a:r>
            <a:r>
              <a:rPr lang="sv-FI" sz="1400" dirty="0">
                <a:latin typeface="Houschka Pro Light" panose="02000503030000020003" pitchFamily="2" charset="0"/>
              </a:rPr>
              <a:t>?</a:t>
            </a:r>
          </a:p>
          <a:p>
            <a:endParaRPr lang="sv-FI" sz="1400" dirty="0">
              <a:latin typeface="Houschka Pro Light" panose="02000503030000020003" pitchFamily="2" charset="0"/>
            </a:endParaRPr>
          </a:p>
          <a:p>
            <a:r>
              <a:rPr lang="sv-FI" sz="1400" dirty="0" err="1">
                <a:latin typeface="Houschka Pro Light" panose="02000503030000020003" pitchFamily="2" charset="0"/>
              </a:rPr>
              <a:t>Kuinka</a:t>
            </a:r>
            <a:r>
              <a:rPr lang="sv-FI" sz="1400" dirty="0">
                <a:latin typeface="Houschka Pro Light" panose="02000503030000020003" pitchFamily="2" charset="0"/>
              </a:rPr>
              <a:t> monta </a:t>
            </a:r>
            <a:r>
              <a:rPr lang="sv-FI" sz="1400" dirty="0" err="1">
                <a:latin typeface="Houschka Pro Light" panose="02000503030000020003" pitchFamily="2" charset="0"/>
              </a:rPr>
              <a:t>erilaista</a:t>
            </a:r>
            <a:r>
              <a:rPr lang="sv-FI" sz="1400" dirty="0">
                <a:latin typeface="Houschka Pro Light" panose="02000503030000020003" pitchFamily="2" charset="0"/>
              </a:rPr>
              <a:t> </a:t>
            </a:r>
            <a:r>
              <a:rPr lang="sv-FI" sz="1400" dirty="0" err="1">
                <a:latin typeface="Houschka Pro Light" panose="02000503030000020003" pitchFamily="2" charset="0"/>
              </a:rPr>
              <a:t>laturia</a:t>
            </a:r>
            <a:r>
              <a:rPr lang="sv-FI" sz="1400" dirty="0">
                <a:latin typeface="Houschka Pro Light" panose="02000503030000020003" pitchFamily="2" charset="0"/>
              </a:rPr>
              <a:t> </a:t>
            </a:r>
            <a:r>
              <a:rPr lang="sv-FI" sz="1400" dirty="0" err="1">
                <a:latin typeface="Houschka Pro Light" panose="02000503030000020003" pitchFamily="2" charset="0"/>
              </a:rPr>
              <a:t>teillä</a:t>
            </a:r>
            <a:r>
              <a:rPr lang="sv-FI" sz="1400" dirty="0">
                <a:latin typeface="Houschka Pro Light" panose="02000503030000020003" pitchFamily="2" charset="0"/>
              </a:rPr>
              <a:t> on </a:t>
            </a:r>
            <a:r>
              <a:rPr lang="sv-FI" sz="1400" dirty="0" err="1">
                <a:latin typeface="Houschka Pro Light" panose="02000503030000020003" pitchFamily="2" charset="0"/>
              </a:rPr>
              <a:t>kotona</a:t>
            </a:r>
            <a:r>
              <a:rPr lang="sv-FI" sz="1400" dirty="0">
                <a:latin typeface="Houschka Pro Light" panose="02000503030000020003" pitchFamily="2" charset="0"/>
              </a:rPr>
              <a:t>?</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8" name="Sisällön paikkamerkki 7">
            <a:extLst>
              <a:ext uri="{FF2B5EF4-FFF2-40B4-BE49-F238E27FC236}">
                <a16:creationId xmlns:a16="http://schemas.microsoft.com/office/drawing/2014/main" id="{D29FCBE2-8850-4C5A-9F43-4F2B1E6D32E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55687" y="15344"/>
            <a:ext cx="3408541" cy="5112812"/>
          </a:xfrm>
          <a:prstGeom prst="rect">
            <a:avLst/>
          </a:prstGeom>
        </p:spPr>
      </p:pic>
    </p:spTree>
    <p:extLst>
      <p:ext uri="{BB962C8B-B14F-4D97-AF65-F5344CB8AC3E}">
        <p14:creationId xmlns:p14="http://schemas.microsoft.com/office/powerpoint/2010/main" val="1279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a:xfrm>
            <a:off x="357557" y="758806"/>
            <a:ext cx="2949178" cy="801291"/>
          </a:xfrm>
        </p:spPr>
        <p:txBody>
          <a:bodyPr/>
          <a:lstStyle/>
          <a:p>
            <a:r>
              <a:rPr lang="sv-FI" dirty="0" err="1">
                <a:latin typeface="Houschka Pro Light" panose="02000503030000020003" pitchFamily="2" charset="0"/>
              </a:rPr>
              <a:t>Vaarallinen</a:t>
            </a:r>
            <a:r>
              <a:rPr lang="sv-FI" dirty="0">
                <a:latin typeface="Houschka Pro Light" panose="02000503030000020003" pitchFamily="2" charset="0"/>
              </a:rPr>
              <a:t> </a:t>
            </a:r>
            <a:r>
              <a:rPr lang="sv-FI" dirty="0" err="1">
                <a:latin typeface="Houschka Pro Light" panose="02000503030000020003" pitchFamily="2" charset="0"/>
              </a:rPr>
              <a:t>jäte</a:t>
            </a:r>
            <a:r>
              <a:rPr lang="sv-FI" dirty="0">
                <a:latin typeface="Houschka Pro Light" panose="02000503030000020003" pitchFamily="2" charset="0"/>
              </a:rPr>
              <a:t> </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731574" y="121596"/>
            <a:ext cx="3305563" cy="4959555"/>
          </a:xfrm>
        </p:spPr>
      </p:pic>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457310" y="2517448"/>
            <a:ext cx="4979214" cy="1656636"/>
          </a:xfrm>
          <a:prstGeom prst="rect">
            <a:avLst/>
          </a:prstGeom>
        </p:spPr>
      </p:pic>
      <p:sp>
        <p:nvSpPr>
          <p:cNvPr id="8" name="Tekstiruutu 7">
            <a:extLst>
              <a:ext uri="{FF2B5EF4-FFF2-40B4-BE49-F238E27FC236}">
                <a16:creationId xmlns:a16="http://schemas.microsoft.com/office/drawing/2014/main" id="{C33291AA-D587-42D7-5E25-A078CE40E9D3}"/>
              </a:ext>
            </a:extLst>
          </p:cNvPr>
          <p:cNvSpPr txBox="1"/>
          <p:nvPr/>
        </p:nvSpPr>
        <p:spPr>
          <a:xfrm rot="20478404">
            <a:off x="2894117" y="819298"/>
            <a:ext cx="2496883" cy="646331"/>
          </a:xfrm>
          <a:prstGeom prst="rect">
            <a:avLst/>
          </a:prstGeom>
          <a:noFill/>
        </p:spPr>
        <p:txBody>
          <a:bodyPr wrap="square">
            <a:spAutoFit/>
          </a:bodyPr>
          <a:lstStyle/>
          <a:p>
            <a:r>
              <a:rPr lang="fi-FI" dirty="0">
                <a:solidFill>
                  <a:schemeClr val="tx2"/>
                </a:solidFill>
                <a:latin typeface="Houschka Pro Light" panose="02000503030000020003"/>
              </a:rPr>
              <a:t>Onko sinulla kotona vaarallista jätettä?</a:t>
            </a:r>
            <a:endParaRPr lang="fi-FI" dirty="0"/>
          </a:p>
        </p:txBody>
      </p:sp>
    </p:spTree>
    <p:extLst>
      <p:ext uri="{BB962C8B-B14F-4D97-AF65-F5344CB8AC3E}">
        <p14:creationId xmlns:p14="http://schemas.microsoft.com/office/powerpoint/2010/main" val="18750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alo&#10;&#10;Kuvaus luotu automaattisesti">
            <a:extLst>
              <a:ext uri="{FF2B5EF4-FFF2-40B4-BE49-F238E27FC236}">
                <a16:creationId xmlns:a16="http://schemas.microsoft.com/office/drawing/2014/main" id="{34C3358C-A57A-4687-339B-F506F10D53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6878" y="166461"/>
            <a:ext cx="3962069" cy="2579512"/>
          </a:xfrm>
          <a:prstGeom prst="rect">
            <a:avLst/>
          </a:prstGeom>
        </p:spPr>
      </p:pic>
      <p:sp>
        <p:nvSpPr>
          <p:cNvPr id="5" name="Alatunnisteen paikkamerkki 4">
            <a:extLst>
              <a:ext uri="{FF2B5EF4-FFF2-40B4-BE49-F238E27FC236}">
                <a16:creationId xmlns:a16="http://schemas.microsoft.com/office/drawing/2014/main" id="{49F6D2E3-8EB4-4449-80EF-85E7A71AB835}"/>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10" name="Tekstiruutu 9">
            <a:extLst>
              <a:ext uri="{FF2B5EF4-FFF2-40B4-BE49-F238E27FC236}">
                <a16:creationId xmlns:a16="http://schemas.microsoft.com/office/drawing/2014/main" id="{6F8F37C7-A7E0-4552-A39F-7A09530C4782}"/>
              </a:ext>
            </a:extLst>
          </p:cNvPr>
          <p:cNvSpPr txBox="1"/>
          <p:nvPr/>
        </p:nvSpPr>
        <p:spPr>
          <a:xfrm>
            <a:off x="280967" y="864246"/>
            <a:ext cx="4572000" cy="461665"/>
          </a:xfrm>
          <a:prstGeom prst="rect">
            <a:avLst/>
          </a:prstGeom>
          <a:noFill/>
        </p:spPr>
        <p:txBody>
          <a:bodyPr wrap="square">
            <a:spAutoFit/>
          </a:bodyPr>
          <a:lstStyle/>
          <a:p>
            <a:r>
              <a:rPr lang="sv-SE" sz="2400" dirty="0" err="1">
                <a:solidFill>
                  <a:schemeClr val="tx2"/>
                </a:solidFill>
                <a:latin typeface="Houschka Pro Light" panose="02000503030000020003" pitchFamily="2" charset="0"/>
              </a:rPr>
              <a:t>Oletko</a:t>
            </a:r>
            <a:r>
              <a:rPr lang="sv-SE" sz="2400" dirty="0">
                <a:solidFill>
                  <a:schemeClr val="tx2"/>
                </a:solidFill>
                <a:latin typeface="Houschka Pro Light" panose="02000503030000020003" pitchFamily="2" charset="0"/>
              </a:rPr>
              <a:t> </a:t>
            </a:r>
            <a:r>
              <a:rPr lang="sv-SE" sz="2400" dirty="0" err="1">
                <a:solidFill>
                  <a:schemeClr val="tx2"/>
                </a:solidFill>
                <a:latin typeface="Houschka Pro Light" panose="02000503030000020003" pitchFamily="2" charset="0"/>
              </a:rPr>
              <a:t>vieraillut</a:t>
            </a:r>
            <a:r>
              <a:rPr lang="sv-SE" sz="2400" dirty="0">
                <a:solidFill>
                  <a:schemeClr val="tx2"/>
                </a:solidFill>
                <a:latin typeface="Houschka Pro Light" panose="02000503030000020003" pitchFamily="2" charset="0"/>
              </a:rPr>
              <a:t>…?</a:t>
            </a:r>
            <a:endParaRPr lang="fi-FI" sz="2400" dirty="0">
              <a:solidFill>
                <a:schemeClr val="tx2"/>
              </a:solidFill>
            </a:endParaRPr>
          </a:p>
        </p:txBody>
      </p:sp>
      <p:pic>
        <p:nvPicPr>
          <p:cNvPr id="11" name="Bildobjekt 11">
            <a:extLst>
              <a:ext uri="{FF2B5EF4-FFF2-40B4-BE49-F238E27FC236}">
                <a16:creationId xmlns:a16="http://schemas.microsoft.com/office/drawing/2014/main" id="{A158A2A8-F7D9-4D09-BE9F-FE6111802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262" y="2521643"/>
            <a:ext cx="3482173" cy="2322582"/>
          </a:xfrm>
          <a:prstGeom prst="rect">
            <a:avLst/>
          </a:prstGeom>
        </p:spPr>
      </p:pic>
      <p:pic>
        <p:nvPicPr>
          <p:cNvPr id="15" name="Kuva 14" descr="Kuva, joka sisältää kohteen kuvakaappaus, yö&#10;&#10;Kuvaus luotu automaattisesti">
            <a:extLst>
              <a:ext uri="{FF2B5EF4-FFF2-40B4-BE49-F238E27FC236}">
                <a16:creationId xmlns:a16="http://schemas.microsoft.com/office/drawing/2014/main" id="{BD5B5D58-1B1E-22AA-ABCF-1FC917488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1815" y="2528997"/>
            <a:ext cx="4578069" cy="2564541"/>
          </a:xfrm>
          <a:prstGeom prst="rect">
            <a:avLst/>
          </a:prstGeom>
        </p:spPr>
      </p:pic>
      <p:pic>
        <p:nvPicPr>
          <p:cNvPr id="17" name="Kuva 16" descr="Kuva, joka sisältää kohteen liikenne, ajoneuvo, Liikennemuoto, linja-auto&#10;&#10;Kuvaus luotu automaattisesti">
            <a:extLst>
              <a:ext uri="{FF2B5EF4-FFF2-40B4-BE49-F238E27FC236}">
                <a16:creationId xmlns:a16="http://schemas.microsoft.com/office/drawing/2014/main" id="{09E5B2B9-DAC8-510A-6F4A-B464E70FA5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012" y="1492620"/>
            <a:ext cx="5009953" cy="1269147"/>
          </a:xfrm>
          <a:prstGeom prst="rect">
            <a:avLst/>
          </a:prstGeom>
        </p:spPr>
      </p:pic>
      <p:pic>
        <p:nvPicPr>
          <p:cNvPr id="4" name="Kuva 3" descr="Kuva, joka sisältää kohteen piha-, puu, rakennus, taivas&#10;&#10;Kuvaus luotu automaattisesti">
            <a:extLst>
              <a:ext uri="{FF2B5EF4-FFF2-40B4-BE49-F238E27FC236}">
                <a16:creationId xmlns:a16="http://schemas.microsoft.com/office/drawing/2014/main" id="{65EA419C-841F-A530-A7CC-BF4656E83C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99692" y="819090"/>
            <a:ext cx="3861024" cy="2992177"/>
          </a:xfrm>
          <a:prstGeom prst="rect">
            <a:avLst/>
          </a:prstGeom>
        </p:spPr>
      </p:pic>
    </p:spTree>
    <p:extLst>
      <p:ext uri="{BB962C8B-B14F-4D97-AF65-F5344CB8AC3E}">
        <p14:creationId xmlns:p14="http://schemas.microsoft.com/office/powerpoint/2010/main" val="27435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59E062-2AC8-12AC-CDE0-E921EB5AB0B3}"/>
              </a:ext>
            </a:extLst>
          </p:cNvPr>
          <p:cNvSpPr>
            <a:spLocks noGrp="1"/>
          </p:cNvSpPr>
          <p:nvPr>
            <p:ph type="title"/>
          </p:nvPr>
        </p:nvSpPr>
        <p:spPr>
          <a:xfrm>
            <a:off x="282884" y="821607"/>
            <a:ext cx="2828716" cy="871695"/>
          </a:xfrm>
        </p:spPr>
        <p:txBody>
          <a:bodyPr/>
          <a:lstStyle/>
          <a:p>
            <a:r>
              <a:rPr lang="sv-FI" dirty="0" err="1">
                <a:latin typeface="Houschka Pro Light"/>
              </a:rPr>
              <a:t>Poistotekstiilit</a:t>
            </a:r>
            <a:endParaRPr lang="sv-FI" dirty="0">
              <a:latin typeface="Houschka Pro Light"/>
            </a:endParaRPr>
          </a:p>
        </p:txBody>
      </p:sp>
      <p:pic>
        <p:nvPicPr>
          <p:cNvPr id="7" name="Platshållare för innehåll 6">
            <a:extLst>
              <a:ext uri="{FF2B5EF4-FFF2-40B4-BE49-F238E27FC236}">
                <a16:creationId xmlns:a16="http://schemas.microsoft.com/office/drawing/2014/main" id="{063633C0-6EE3-7CF0-371B-B702BDF8433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655141" y="995846"/>
            <a:ext cx="5342108" cy="3561405"/>
          </a:xfrm>
        </p:spPr>
      </p:pic>
      <p:sp>
        <p:nvSpPr>
          <p:cNvPr id="4" name="Platshållare för sidfot 3">
            <a:extLst>
              <a:ext uri="{FF2B5EF4-FFF2-40B4-BE49-F238E27FC236}">
                <a16:creationId xmlns:a16="http://schemas.microsoft.com/office/drawing/2014/main" id="{652D60CC-A364-99A8-FDBF-45EB25D3B677}"/>
              </a:ext>
            </a:extLst>
          </p:cNvPr>
          <p:cNvSpPr>
            <a:spLocks noGrp="1"/>
          </p:cNvSpPr>
          <p:nvPr>
            <p:ph type="ftr" sz="quarter" idx="11"/>
          </p:nvPr>
        </p:nvSpPr>
        <p:spPr/>
        <p:txBody>
          <a:bodyPr/>
          <a:lstStyle/>
          <a:p>
            <a:r>
              <a:rPr lang="fi-FI"/>
              <a:t>stormossen.fi</a:t>
            </a:r>
            <a:endParaRPr lang="fi-FI" dirty="0"/>
          </a:p>
        </p:txBody>
      </p:sp>
      <p:pic>
        <p:nvPicPr>
          <p:cNvPr id="3" name="Kuva 2" descr="Kuva, joka sisältää kohteen Mineraali, kallio, sisä-, taide&#10;&#10;Kuvaus luotu automaattisesti">
            <a:extLst>
              <a:ext uri="{FF2B5EF4-FFF2-40B4-BE49-F238E27FC236}">
                <a16:creationId xmlns:a16="http://schemas.microsoft.com/office/drawing/2014/main" id="{06D8B467-3CB0-6F30-5889-3B734E874F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47081" y="1585675"/>
            <a:ext cx="1928812" cy="1972150"/>
          </a:xfrm>
          <a:prstGeom prst="rect">
            <a:avLst/>
          </a:prstGeom>
        </p:spPr>
      </p:pic>
      <p:pic>
        <p:nvPicPr>
          <p:cNvPr id="8" name="Kuvan paikkamerkki 7" descr="Kuva, joka sisältää kohteen musta, pimeys&#10;&#10;Kuvaus luotu automaattisesti">
            <a:extLst>
              <a:ext uri="{FF2B5EF4-FFF2-40B4-BE49-F238E27FC236}">
                <a16:creationId xmlns:a16="http://schemas.microsoft.com/office/drawing/2014/main" id="{41FA33B3-6875-8FEE-658E-CAF4B6EA6F03}"/>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t="-3237" r="-2388" b="-1171"/>
          <a:stretch/>
        </p:blipFill>
        <p:spPr>
          <a:xfrm>
            <a:off x="282884" y="3105360"/>
            <a:ext cx="1669008" cy="1701947"/>
          </a:xfrm>
        </p:spPr>
      </p:pic>
    </p:spTree>
    <p:extLst>
      <p:ext uri="{BB962C8B-B14F-4D97-AF65-F5344CB8AC3E}">
        <p14:creationId xmlns:p14="http://schemas.microsoft.com/office/powerpoint/2010/main" val="258120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3BD0B6-A3BA-2B8D-C148-82150A245A10}"/>
              </a:ext>
            </a:extLst>
          </p:cNvPr>
          <p:cNvSpPr>
            <a:spLocks noGrp="1"/>
          </p:cNvSpPr>
          <p:nvPr>
            <p:ph type="title"/>
          </p:nvPr>
        </p:nvSpPr>
        <p:spPr/>
        <p:txBody>
          <a:bodyPr/>
          <a:lstStyle/>
          <a:p>
            <a:r>
              <a:rPr lang="fi-FI" dirty="0">
                <a:latin typeface="Houschka Pro Light" panose="02000503030000020003"/>
              </a:rPr>
              <a:t>Kertaus ja tietovisa</a:t>
            </a:r>
          </a:p>
        </p:txBody>
      </p:sp>
      <p:sp>
        <p:nvSpPr>
          <p:cNvPr id="3" name="Sisällön paikkamerkki 2">
            <a:extLst>
              <a:ext uri="{FF2B5EF4-FFF2-40B4-BE49-F238E27FC236}">
                <a16:creationId xmlns:a16="http://schemas.microsoft.com/office/drawing/2014/main" id="{196379DD-468E-C498-196E-6528E206BBF7}"/>
              </a:ext>
            </a:extLst>
          </p:cNvPr>
          <p:cNvSpPr>
            <a:spLocks noGrp="1"/>
          </p:cNvSpPr>
          <p:nvPr>
            <p:ph idx="1"/>
          </p:nvPr>
        </p:nvSpPr>
        <p:spPr/>
        <p:txBody>
          <a:bodyPr/>
          <a:lstStyle/>
          <a:p>
            <a:pPr marL="342900" indent="-342900">
              <a:buAutoNum type="arabicPeriod"/>
            </a:pPr>
            <a:r>
              <a:rPr lang="fi-FI" sz="1800" dirty="0">
                <a:latin typeface="Houschka Pro Light" panose="02000503030000020003"/>
              </a:rPr>
              <a:t>Kuinka paljon jätettä jokainen suomalainen tuottaa vuodessa?</a:t>
            </a:r>
          </a:p>
          <a:p>
            <a:pPr marL="342900" indent="-342900">
              <a:buAutoNum type="arabicPeriod"/>
            </a:pPr>
            <a:r>
              <a:rPr lang="fi-FI" sz="1800" dirty="0">
                <a:latin typeface="Houschka Pro Light" panose="02000503030000020003"/>
              </a:rPr>
              <a:t>Millä keinoilla voi itse vähentää jätteen määrää?</a:t>
            </a:r>
          </a:p>
          <a:p>
            <a:pPr marL="342900" indent="-342900">
              <a:buAutoNum type="arabicPeriod"/>
            </a:pPr>
            <a:r>
              <a:rPr lang="fi-FI" sz="1800" dirty="0">
                <a:latin typeface="Houschka Pro Light" panose="02000503030000020003"/>
              </a:rPr>
              <a:t>Mitä biojätteelle tapahtuu </a:t>
            </a:r>
            <a:r>
              <a:rPr lang="fi-FI" sz="1800" dirty="0" err="1">
                <a:latin typeface="Houschka Pro Light" panose="02000503030000020003"/>
              </a:rPr>
              <a:t>Stormossenilla</a:t>
            </a:r>
            <a:r>
              <a:rPr lang="fi-FI" sz="1800" dirty="0">
                <a:latin typeface="Houschka Pro Light" panose="02000503030000020003"/>
              </a:rPr>
              <a:t>? </a:t>
            </a:r>
          </a:p>
          <a:p>
            <a:pPr marL="342900" indent="-342900">
              <a:buAutoNum type="arabicPeriod"/>
            </a:pPr>
            <a:r>
              <a:rPr lang="fi-FI" sz="1800" dirty="0">
                <a:latin typeface="Houschka Pro Light" panose="02000503030000020003"/>
              </a:rPr>
              <a:t>Mikä on tärkeä muistaa kartonkipakkausten lajittelussa?</a:t>
            </a:r>
          </a:p>
          <a:p>
            <a:pPr marL="342900" indent="-342900">
              <a:buAutoNum type="arabicPeriod"/>
            </a:pPr>
            <a:r>
              <a:rPr lang="fi-FI" sz="1800" dirty="0">
                <a:latin typeface="Houschka Pro Light" panose="02000503030000020003"/>
              </a:rPr>
              <a:t>Mitä paristoille tulee tehdä kun ne otetaan pois käytöstä?</a:t>
            </a:r>
          </a:p>
          <a:p>
            <a:pPr marL="342900" indent="-342900">
              <a:buAutoNum type="arabicPeriod"/>
            </a:pPr>
            <a:endParaRPr lang="fi-FI" dirty="0"/>
          </a:p>
          <a:p>
            <a:pPr marL="342900" indent="-342900">
              <a:buAutoNum type="arabicPeriod"/>
            </a:pPr>
            <a:endParaRPr lang="fi-FI" dirty="0"/>
          </a:p>
        </p:txBody>
      </p:sp>
      <p:sp>
        <p:nvSpPr>
          <p:cNvPr id="4" name="Alatunnisteen paikkamerkki 3">
            <a:extLst>
              <a:ext uri="{FF2B5EF4-FFF2-40B4-BE49-F238E27FC236}">
                <a16:creationId xmlns:a16="http://schemas.microsoft.com/office/drawing/2014/main" id="{AECB1B2A-52FC-B2D5-27EF-7ACC0C28FE27}"/>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25281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a:extLst>
              <a:ext uri="{FF2B5EF4-FFF2-40B4-BE49-F238E27FC236}">
                <a16:creationId xmlns:a16="http://schemas.microsoft.com/office/drawing/2014/main" id="{F2AE1CBA-5ED6-4FB3-9988-405969AE16F3}"/>
              </a:ext>
            </a:extLst>
          </p:cNvPr>
          <p:cNvSpPr>
            <a:spLocks noGrp="1"/>
          </p:cNvSpPr>
          <p:nvPr>
            <p:ph type="ftr" sz="quarter" idx="11"/>
          </p:nvPr>
        </p:nvSpPr>
        <p:spPr/>
        <p:txBody>
          <a:bodyPr/>
          <a:lstStyle/>
          <a:p>
            <a:r>
              <a:rPr lang="fi-FI"/>
              <a:t>stormossen.fi</a:t>
            </a:r>
            <a:endParaRPr lang="fi-FI" dirty="0"/>
          </a:p>
        </p:txBody>
      </p:sp>
      <p:pic>
        <p:nvPicPr>
          <p:cNvPr id="7" name="Kuva 6">
            <a:extLst>
              <a:ext uri="{FF2B5EF4-FFF2-40B4-BE49-F238E27FC236}">
                <a16:creationId xmlns:a16="http://schemas.microsoft.com/office/drawing/2014/main" id="{0BBECA20-06A9-4D13-95FF-13A2CE4F15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a:solidFill>
            <a:srgbClr val="9BB9DF"/>
          </a:solidFill>
        </p:spPr>
      </p:pic>
      <p:sp>
        <p:nvSpPr>
          <p:cNvPr id="12" name="Tekstiruutu 11">
            <a:extLst>
              <a:ext uri="{FF2B5EF4-FFF2-40B4-BE49-F238E27FC236}">
                <a16:creationId xmlns:a16="http://schemas.microsoft.com/office/drawing/2014/main" id="{35D99D61-CB8D-4905-9FE1-7AAF0EFC3FB9}"/>
              </a:ext>
            </a:extLst>
          </p:cNvPr>
          <p:cNvSpPr txBox="1"/>
          <p:nvPr/>
        </p:nvSpPr>
        <p:spPr>
          <a:xfrm>
            <a:off x="4572000" y="969944"/>
            <a:ext cx="4906598" cy="340927"/>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fi-FI" sz="1600" dirty="0">
              <a:effectLst/>
              <a:latin typeface="Houschka Pro Light" panose="02000503030000020003" pitchFamily="2" charset="0"/>
              <a:ea typeface="Calibri" panose="020F0502020204030204" pitchFamily="34" charset="0"/>
              <a:cs typeface="Times New Roman" panose="02020603050405020304" pitchFamily="18" charset="0"/>
            </a:endParaRPr>
          </a:p>
        </p:txBody>
      </p:sp>
      <p:sp>
        <p:nvSpPr>
          <p:cNvPr id="11" name="Tekstiruutu 10">
            <a:extLst>
              <a:ext uri="{FF2B5EF4-FFF2-40B4-BE49-F238E27FC236}">
                <a16:creationId xmlns:a16="http://schemas.microsoft.com/office/drawing/2014/main" id="{C73E70C9-24E3-4907-8436-9A10DFFBF1E0}"/>
              </a:ext>
            </a:extLst>
          </p:cNvPr>
          <p:cNvSpPr txBox="1"/>
          <p:nvPr/>
        </p:nvSpPr>
        <p:spPr>
          <a:xfrm rot="442055">
            <a:off x="2561086" y="1423076"/>
            <a:ext cx="479317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Seuraa</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meitä</a:t>
            </a:r>
            <a:r>
              <a:rPr kumimoji="0" lang="sv-SE" altLang="fi-FI"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 </a:t>
            </a:r>
            <a:r>
              <a:rPr kumimoji="0" lang="sv-SE" altLang="fi-FI" b="0" i="0" u="none" strike="noStrike" cap="none" normalizeH="0" baseline="0" dirty="0" err="1">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somessa</a:t>
            </a:r>
            <a:r>
              <a:rPr kumimoji="0" lang="sv-SE" altLang="fi-FI" sz="1200" b="0" i="0" u="none" strike="noStrike" cap="none" normalizeH="0" baseline="0" dirty="0">
                <a:ln>
                  <a:noFill/>
                </a:ln>
                <a:solidFill>
                  <a:srgbClr val="223D1E"/>
                </a:solidFill>
                <a:effectLst/>
                <a:latin typeface="Houschka Pro Light" panose="02000503030000020003" pitchFamily="2" charset="0"/>
                <a:ea typeface="Calibri" panose="020F0502020204030204" pitchFamily="34" charset="0"/>
                <a:cs typeface="Times New Roman" panose="02020603050405020304" pitchFamily="18" charset="0"/>
              </a:rPr>
              <a:t>!</a:t>
            </a:r>
          </a:p>
        </p:txBody>
      </p:sp>
      <p:pic>
        <p:nvPicPr>
          <p:cNvPr id="13" name="Kuva 7">
            <a:extLst>
              <a:ext uri="{FF2B5EF4-FFF2-40B4-BE49-F238E27FC236}">
                <a16:creationId xmlns:a16="http://schemas.microsoft.com/office/drawing/2014/main" id="{630A0A0E-CF14-4ACD-A83F-A22EBD98AD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7033" y="1962894"/>
            <a:ext cx="794321" cy="79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Kuva 11">
            <a:extLst>
              <a:ext uri="{FF2B5EF4-FFF2-40B4-BE49-F238E27FC236}">
                <a16:creationId xmlns:a16="http://schemas.microsoft.com/office/drawing/2014/main" id="{BC17B7BB-D3FF-4AA6-BCAD-7D1928C9826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07" y="1920842"/>
            <a:ext cx="887591" cy="88759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iruutu 15">
            <a:extLst>
              <a:ext uri="{FF2B5EF4-FFF2-40B4-BE49-F238E27FC236}">
                <a16:creationId xmlns:a16="http://schemas.microsoft.com/office/drawing/2014/main" id="{1CC67CA0-1C99-4BA4-B66E-398BA7F17C8D}"/>
              </a:ext>
            </a:extLst>
          </p:cNvPr>
          <p:cNvSpPr txBox="1"/>
          <p:nvPr/>
        </p:nvSpPr>
        <p:spPr>
          <a:xfrm>
            <a:off x="5846541" y="929089"/>
            <a:ext cx="4755902" cy="461665"/>
          </a:xfrm>
          <a:prstGeom prst="rect">
            <a:avLst/>
          </a:prstGeom>
          <a:noFill/>
        </p:spPr>
        <p:txBody>
          <a:bodyPr wrap="square">
            <a:spAutoFit/>
          </a:bodyPr>
          <a:lstStyle/>
          <a:p>
            <a:r>
              <a:rPr lang="fi-FI" sz="2400" dirty="0">
                <a:solidFill>
                  <a:srgbClr val="4B5849"/>
                </a:solidFill>
                <a:latin typeface="Houschka Pro Light" panose="02000503030000020003" pitchFamily="2" charset="0"/>
                <a:cs typeface="Times New Roman" panose="02020603050405020304" pitchFamily="18" charset="0"/>
              </a:rPr>
              <a:t>@Stormossen</a:t>
            </a:r>
            <a:endParaRPr lang="fi-FI" sz="2400" dirty="0">
              <a:solidFill>
                <a:srgbClr val="4B5849"/>
              </a:solidFill>
            </a:endParaRPr>
          </a:p>
        </p:txBody>
      </p:sp>
      <p:sp>
        <p:nvSpPr>
          <p:cNvPr id="10" name="Tekstiruutu 9">
            <a:extLst>
              <a:ext uri="{FF2B5EF4-FFF2-40B4-BE49-F238E27FC236}">
                <a16:creationId xmlns:a16="http://schemas.microsoft.com/office/drawing/2014/main" id="{3DF94D27-BB21-48A3-BF32-5F8F951D71AF}"/>
              </a:ext>
            </a:extLst>
          </p:cNvPr>
          <p:cNvSpPr txBox="1"/>
          <p:nvPr/>
        </p:nvSpPr>
        <p:spPr>
          <a:xfrm>
            <a:off x="6183993" y="3057617"/>
            <a:ext cx="2034199"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Koska sillä on väliä.</a:t>
            </a:r>
            <a:endParaRPr lang="fi-FI" dirty="0">
              <a:solidFill>
                <a:srgbClr val="223D1E"/>
              </a:solidFill>
            </a:endParaRPr>
          </a:p>
        </p:txBody>
      </p:sp>
      <p:sp>
        <p:nvSpPr>
          <p:cNvPr id="14" name="Tekstiruutu 13">
            <a:extLst>
              <a:ext uri="{FF2B5EF4-FFF2-40B4-BE49-F238E27FC236}">
                <a16:creationId xmlns:a16="http://schemas.microsoft.com/office/drawing/2014/main" id="{88C0B76F-AABF-4322-8786-33F772E36C77}"/>
              </a:ext>
            </a:extLst>
          </p:cNvPr>
          <p:cNvSpPr txBox="1"/>
          <p:nvPr/>
        </p:nvSpPr>
        <p:spPr>
          <a:xfrm>
            <a:off x="6115050" y="3607282"/>
            <a:ext cx="2204265" cy="369332"/>
          </a:xfrm>
          <a:prstGeom prst="rect">
            <a:avLst/>
          </a:prstGeom>
          <a:noFill/>
        </p:spPr>
        <p:txBody>
          <a:bodyPr wrap="square">
            <a:spAutoFit/>
          </a:bodyPr>
          <a:lstStyle/>
          <a:p>
            <a:r>
              <a:rPr lang="fi-FI" sz="1800" dirty="0">
                <a:solidFill>
                  <a:srgbClr val="223D1E"/>
                </a:solidFill>
                <a:latin typeface="Houschka Pro Light" panose="02000503030000020003" pitchFamily="2" charset="0"/>
              </a:rPr>
              <a:t>www.stormossen.fi</a:t>
            </a:r>
            <a:endParaRPr lang="fi-FI" dirty="0"/>
          </a:p>
        </p:txBody>
      </p:sp>
      <p:pic>
        <p:nvPicPr>
          <p:cNvPr id="6" name="Kuva 5">
            <a:extLst>
              <a:ext uri="{FF2B5EF4-FFF2-40B4-BE49-F238E27FC236}">
                <a16:creationId xmlns:a16="http://schemas.microsoft.com/office/drawing/2014/main" id="{81D0E034-0D7A-7FE8-4CB6-901ECB49C0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6418" y="1962894"/>
            <a:ext cx="803548" cy="794320"/>
          </a:xfrm>
          <a:prstGeom prst="rect">
            <a:avLst/>
          </a:prstGeom>
        </p:spPr>
      </p:pic>
    </p:spTree>
    <p:extLst>
      <p:ext uri="{BB962C8B-B14F-4D97-AF65-F5344CB8AC3E}">
        <p14:creationId xmlns:p14="http://schemas.microsoft.com/office/powerpoint/2010/main" val="1126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336984" y="670177"/>
            <a:ext cx="3886200" cy="3550227"/>
          </a:xfrm>
        </p:spPr>
        <p:txBody>
          <a:bodyPr/>
          <a:lstStyle/>
          <a:p>
            <a:pPr marL="0" indent="0">
              <a:buNone/>
            </a:pPr>
            <a:r>
              <a:rPr lang="sv-SE" b="1" dirty="0">
                <a:latin typeface="Houschka Pro Light" panose="02000503030000020003" pitchFamily="2" charset="0"/>
              </a:rPr>
              <a:t>11 </a:t>
            </a:r>
            <a:r>
              <a:rPr lang="sv-SE" b="1" dirty="0" err="1">
                <a:latin typeface="Houschka Pro Light" panose="02000503030000020003" pitchFamily="2" charset="0"/>
              </a:rPr>
              <a:t>hyötykäyttöasemaa</a:t>
            </a:r>
            <a:r>
              <a:rPr lang="sv-SE" dirty="0">
                <a:latin typeface="Houschka Pro Light" panose="02000503030000020003" pitchFamily="2" charset="0"/>
              </a:rPr>
              <a:t>, </a:t>
            </a:r>
            <a:r>
              <a:rPr lang="sv-SE" dirty="0" err="1">
                <a:latin typeface="Houschka Pro Light" panose="02000503030000020003" pitchFamily="2" charset="0"/>
              </a:rPr>
              <a:t>jonne</a:t>
            </a:r>
            <a:r>
              <a:rPr lang="sv-SE" dirty="0">
                <a:latin typeface="Houschka Pro Light" panose="02000503030000020003" pitchFamily="2" charset="0"/>
              </a:rPr>
              <a:t> </a:t>
            </a:r>
            <a:r>
              <a:rPr lang="sv-SE" dirty="0" err="1">
                <a:latin typeface="Houschka Pro Light" panose="02000503030000020003" pitchFamily="2" charset="0"/>
              </a:rPr>
              <a:t>voi</a:t>
            </a:r>
            <a:r>
              <a:rPr lang="sv-SE" dirty="0">
                <a:latin typeface="Houschka Pro Light" panose="02000503030000020003" pitchFamily="2" charset="0"/>
              </a:rPr>
              <a:t> </a:t>
            </a:r>
            <a:r>
              <a:rPr lang="sv-SE" dirty="0" err="1">
                <a:latin typeface="Houschka Pro Light" panose="02000503030000020003" pitchFamily="2" charset="0"/>
              </a:rPr>
              <a:t>tuoda</a:t>
            </a:r>
            <a:r>
              <a:rPr lang="sv-SE" dirty="0">
                <a:latin typeface="Houschka Pro Light" panose="02000503030000020003" pitchFamily="2" charset="0"/>
              </a:rPr>
              <a:t> mm:</a:t>
            </a:r>
          </a:p>
          <a:p>
            <a:r>
              <a:rPr lang="sv-SE" dirty="0" err="1">
                <a:latin typeface="Houschka Pro Light" panose="02000503030000020003" pitchFamily="2" charset="0"/>
              </a:rPr>
              <a:t>Vaarallista</a:t>
            </a:r>
            <a:r>
              <a:rPr lang="sv-SE" dirty="0">
                <a:latin typeface="Houschka Pro Light" panose="02000503030000020003" pitchFamily="2" charset="0"/>
              </a:rPr>
              <a:t> </a:t>
            </a:r>
            <a:r>
              <a:rPr lang="sv-SE" dirty="0" err="1">
                <a:latin typeface="Houschka Pro Light" panose="02000503030000020003" pitchFamily="2" charset="0"/>
              </a:rPr>
              <a:t>jätettä</a:t>
            </a:r>
            <a:endParaRPr lang="sv-SE" dirty="0">
              <a:latin typeface="Houschka Pro Light" panose="02000503030000020003" pitchFamily="2" charset="0"/>
            </a:endParaRPr>
          </a:p>
          <a:p>
            <a:r>
              <a:rPr lang="sv-SE" dirty="0" err="1">
                <a:latin typeface="Houschka Pro Light" panose="02000503030000020003" pitchFamily="2" charset="0"/>
              </a:rPr>
              <a:t>Sähkö</a:t>
            </a:r>
            <a:r>
              <a:rPr lang="sv-SE" dirty="0">
                <a:latin typeface="Houschka Pro Light" panose="02000503030000020003" pitchFamily="2" charset="0"/>
              </a:rPr>
              <a:t>- ja </a:t>
            </a:r>
            <a:r>
              <a:rPr lang="sv-SE" dirty="0" err="1">
                <a:latin typeface="Houschka Pro Light" panose="02000503030000020003" pitchFamily="2" charset="0"/>
              </a:rPr>
              <a:t>elektroniikkaromua</a:t>
            </a:r>
            <a:endParaRPr lang="sv-SE" dirty="0">
              <a:latin typeface="Houschka Pro Light" panose="02000503030000020003" pitchFamily="2" charset="0"/>
            </a:endParaRPr>
          </a:p>
          <a:p>
            <a:r>
              <a:rPr lang="sv-SE" dirty="0" err="1">
                <a:latin typeface="Houschka Pro Light" panose="02000503030000020003" pitchFamily="2" charset="0"/>
              </a:rPr>
              <a:t>Rakennusjätettä</a:t>
            </a:r>
            <a:endParaRPr lang="sv-SE" dirty="0">
              <a:latin typeface="Houschka Pro Light" panose="02000503030000020003" pitchFamily="2" charset="0"/>
            </a:endParaRPr>
          </a:p>
          <a:p>
            <a:r>
              <a:rPr lang="sv-SE" dirty="0" err="1">
                <a:latin typeface="Houschka Pro Light" panose="02000503030000020003" pitchFamily="2" charset="0"/>
              </a:rPr>
              <a:t>Puutarhajätettä</a:t>
            </a:r>
            <a:endParaRPr lang="sv-SE" dirty="0">
              <a:latin typeface="Houschka Pro Light" panose="02000503030000020003" pitchFamily="2" charset="0"/>
            </a:endParaRPr>
          </a:p>
          <a:p>
            <a:r>
              <a:rPr lang="sv-SE" dirty="0" err="1">
                <a:latin typeface="Houschka Pro Light" panose="02000503030000020003" pitchFamily="2" charset="0"/>
              </a:rPr>
              <a:t>Suurempia</a:t>
            </a:r>
            <a:r>
              <a:rPr lang="sv-SE" dirty="0">
                <a:latin typeface="Houschka Pro Light" panose="02000503030000020003" pitchFamily="2" charset="0"/>
              </a:rPr>
              <a:t> </a:t>
            </a:r>
            <a:r>
              <a:rPr lang="sv-SE" dirty="0" err="1">
                <a:latin typeface="Houschka Pro Light" panose="02000503030000020003" pitchFamily="2" charset="0"/>
              </a:rPr>
              <a:t>jätemääriä</a:t>
            </a:r>
            <a:r>
              <a:rPr lang="sv-SE" dirty="0">
                <a:latin typeface="Houschka Pro Light" panose="02000503030000020003" pitchFamily="2" charset="0"/>
              </a:rPr>
              <a:t> (=</a:t>
            </a:r>
            <a:r>
              <a:rPr lang="sv-SE" dirty="0" err="1">
                <a:latin typeface="Houschka Pro Light" panose="02000503030000020003" pitchFamily="2" charset="0"/>
              </a:rPr>
              <a:t>peräkärryllinen</a:t>
            </a:r>
            <a:r>
              <a:rPr lang="sv-SE" dirty="0">
                <a:latin typeface="Houschka Pro Light" panose="02000503030000020003" pitchFamily="2" charset="0"/>
              </a:rPr>
              <a:t>)</a:t>
            </a:r>
          </a:p>
          <a:p>
            <a:pPr marL="0" indent="0">
              <a:buNone/>
            </a:pPr>
            <a:r>
              <a:rPr lang="sv-SE" dirty="0">
                <a:latin typeface="Houschka Pro Light" panose="02000503030000020003" pitchFamily="2" charset="0"/>
              </a:rPr>
              <a:t>+ </a:t>
            </a:r>
            <a:r>
              <a:rPr lang="sv-SE" dirty="0" err="1">
                <a:latin typeface="Houschka Pro Light" panose="02000503030000020003" pitchFamily="2" charset="0"/>
              </a:rPr>
              <a:t>Minimossenin</a:t>
            </a:r>
            <a:r>
              <a:rPr lang="sv-SE" dirty="0">
                <a:latin typeface="Houschka Pro Light" panose="02000503030000020003" pitchFamily="2" charset="0"/>
              </a:rPr>
              <a:t> </a:t>
            </a:r>
            <a:r>
              <a:rPr lang="sv-SE" dirty="0" err="1">
                <a:latin typeface="Houschka Pro Light" panose="02000503030000020003" pitchFamily="2" charset="0"/>
              </a:rPr>
              <a:t>minihyötykäyttöasema</a:t>
            </a:r>
            <a:endParaRPr lang="sv-SE" dirty="0">
              <a:latin typeface="Houschka Pro Light" panose="02000503030000020003" pitchFamily="2" charset="0"/>
            </a:endParaRP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97627" y="3214477"/>
            <a:ext cx="4529605" cy="1646332"/>
          </a:xfrm>
        </p:spPr>
        <p:txBody>
          <a:bodyPr/>
          <a:lstStyle/>
          <a:p>
            <a:pPr marL="0" indent="0">
              <a:buNone/>
            </a:pPr>
            <a:r>
              <a:rPr lang="sv-SE" b="1" dirty="0" err="1">
                <a:latin typeface="Houschka Pro Light" panose="02000503030000020003" pitchFamily="2" charset="0"/>
              </a:rPr>
              <a:t>Yli</a:t>
            </a:r>
            <a:r>
              <a:rPr lang="sv-SE" b="1" dirty="0">
                <a:latin typeface="Houschka Pro Light" panose="02000503030000020003" pitchFamily="2" charset="0"/>
              </a:rPr>
              <a:t> </a:t>
            </a:r>
            <a:r>
              <a:rPr lang="sv-SE" b="1" dirty="0" err="1">
                <a:latin typeface="Houschka Pro Light" panose="02000503030000020003" pitchFamily="2" charset="0"/>
              </a:rPr>
              <a:t>sata</a:t>
            </a:r>
            <a:r>
              <a:rPr lang="sv-SE" b="1" dirty="0">
                <a:latin typeface="Houschka Pro Light" panose="02000503030000020003" pitchFamily="2" charset="0"/>
              </a:rPr>
              <a:t> </a:t>
            </a:r>
            <a:r>
              <a:rPr lang="sv-SE" b="1" dirty="0" err="1">
                <a:latin typeface="Houschka Pro Light" panose="02000503030000020003" pitchFamily="2" charset="0"/>
              </a:rPr>
              <a:t>ekopistettä</a:t>
            </a:r>
            <a:r>
              <a:rPr lang="sv-SE" dirty="0">
                <a:latin typeface="Houschka Pro Light" panose="02000503030000020003" pitchFamily="2" charset="0"/>
              </a:rPr>
              <a:t>, </a:t>
            </a:r>
            <a:r>
              <a:rPr lang="sv-SE" dirty="0" err="1">
                <a:latin typeface="Houschka Pro Light" panose="02000503030000020003" pitchFamily="2" charset="0"/>
              </a:rPr>
              <a:t>joissa</a:t>
            </a:r>
            <a:r>
              <a:rPr lang="sv-SE" dirty="0">
                <a:latin typeface="Houschka Pro Light" panose="02000503030000020003" pitchFamily="2" charset="0"/>
              </a:rPr>
              <a:t> </a:t>
            </a:r>
            <a:r>
              <a:rPr lang="sv-SE" dirty="0" err="1">
                <a:latin typeface="Houschka Pro Light" panose="02000503030000020003" pitchFamily="2" charset="0"/>
              </a:rPr>
              <a:t>keräysastiat</a:t>
            </a:r>
            <a:r>
              <a:rPr lang="sv-SE"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Paperi</a:t>
            </a:r>
            <a:r>
              <a:rPr lang="sv-FI" sz="1400" dirty="0">
                <a:latin typeface="Houschka Pro Light" panose="02000503030000020003" pitchFamily="2" charset="0"/>
              </a:rPr>
              <a:t>, </a:t>
            </a:r>
            <a:r>
              <a:rPr lang="sv-FI" sz="1400" dirty="0" err="1">
                <a:latin typeface="Houschka Pro Light" panose="02000503030000020003" pitchFamily="2" charset="0"/>
              </a:rPr>
              <a:t>metalli</a:t>
            </a:r>
            <a:r>
              <a:rPr lang="sv-FI" sz="1400" dirty="0">
                <a:latin typeface="Houschka Pro Light" panose="02000503030000020003" pitchFamily="2" charset="0"/>
              </a:rPr>
              <a:t>, </a:t>
            </a:r>
            <a:r>
              <a:rPr lang="sv-FI" sz="1400" dirty="0" err="1">
                <a:latin typeface="Houschka Pro Light" panose="02000503030000020003" pitchFamily="2" charset="0"/>
              </a:rPr>
              <a:t>lasi</a:t>
            </a:r>
            <a:r>
              <a:rPr lang="sv-FI" sz="1400" dirty="0">
                <a:latin typeface="Houschka Pro Light" panose="02000503030000020003" pitchFamily="2" charset="0"/>
              </a:rPr>
              <a:t>, </a:t>
            </a:r>
            <a:r>
              <a:rPr lang="sv-FI" sz="1400" dirty="0" err="1">
                <a:latin typeface="Houschka Pro Light" panose="02000503030000020003" pitchFamily="2" charset="0"/>
              </a:rPr>
              <a:t>paristot</a:t>
            </a:r>
            <a:r>
              <a:rPr lang="sv-FI" sz="1400" dirty="0">
                <a:latin typeface="Houschka Pro Light" panose="02000503030000020003" pitchFamily="2" charset="0"/>
              </a:rPr>
              <a:t>, </a:t>
            </a:r>
            <a:r>
              <a:rPr lang="sv-FI" sz="1400" dirty="0" err="1">
                <a:latin typeface="Houschka Pro Light" panose="02000503030000020003" pitchFamily="2" charset="0"/>
              </a:rPr>
              <a:t>muovipussit</a:t>
            </a:r>
            <a:endParaRPr lang="sv-FI" sz="1400" dirty="0">
              <a:latin typeface="Houschka Pro Light" panose="02000503030000020003" pitchFamily="2" charset="0"/>
            </a:endParaRPr>
          </a:p>
          <a:p>
            <a:pPr marL="285750" indent="-285750">
              <a:buFont typeface="Arial" panose="020B0604020202020204" pitchFamily="34" charset="0"/>
              <a:buChar char="•"/>
            </a:pPr>
            <a:r>
              <a:rPr lang="sv-FI" sz="1400" dirty="0" err="1">
                <a:latin typeface="Houschka Pro Light" panose="02000503030000020003" pitchFamily="2" charset="0"/>
              </a:rPr>
              <a:t>Kartonki</a:t>
            </a:r>
            <a:r>
              <a:rPr lang="sv-FI" sz="1400" dirty="0">
                <a:latin typeface="Houschka Pro Light" panose="02000503030000020003" pitchFamily="2" charset="0"/>
              </a:rPr>
              <a:t>- ja </a:t>
            </a:r>
            <a:r>
              <a:rPr lang="sv-FI" sz="1400" dirty="0" err="1">
                <a:latin typeface="Houschka Pro Light" panose="02000503030000020003" pitchFamily="2" charset="0"/>
              </a:rPr>
              <a:t>muovipakkaukset</a:t>
            </a:r>
            <a:r>
              <a:rPr lang="sv-FI" sz="1400" dirty="0">
                <a:latin typeface="Houschka Pro Light" panose="02000503030000020003" pitchFamily="2" charset="0"/>
              </a:rPr>
              <a:t> (</a:t>
            </a:r>
            <a:r>
              <a:rPr lang="sv-FI" sz="1400" dirty="0" err="1">
                <a:latin typeface="Houschka Pro Light" panose="02000503030000020003" pitchFamily="2" charset="0"/>
              </a:rPr>
              <a:t>Rinki</a:t>
            </a:r>
            <a:r>
              <a:rPr lang="sv-FI" sz="1400" dirty="0">
                <a:latin typeface="Houschka Pro Light" panose="02000503030000020003" pitchFamily="2" charset="0"/>
              </a:rPr>
              <a:t>)</a:t>
            </a:r>
          </a:p>
          <a:p>
            <a:pPr marL="285750" indent="-285750">
              <a:buFont typeface="Arial" panose="020B0604020202020204" pitchFamily="34" charset="0"/>
              <a:buChar char="•"/>
            </a:pPr>
            <a:r>
              <a:rPr lang="sv-FI" sz="1400" dirty="0" err="1">
                <a:latin typeface="Houschka Pro Light" panose="02000503030000020003" pitchFamily="2" charset="0"/>
              </a:rPr>
              <a:t>Käyttökelpoiset</a:t>
            </a:r>
            <a:r>
              <a:rPr lang="sv-FI" sz="1400" dirty="0">
                <a:latin typeface="Houschka Pro Light" panose="02000503030000020003" pitchFamily="2" charset="0"/>
              </a:rPr>
              <a:t> </a:t>
            </a:r>
            <a:r>
              <a:rPr lang="sv-FI" sz="1400" dirty="0" err="1">
                <a:latin typeface="Houschka Pro Light" panose="02000503030000020003" pitchFamily="2" charset="0"/>
              </a:rPr>
              <a:t>vaatteet</a:t>
            </a:r>
            <a:r>
              <a:rPr lang="sv-FI" sz="1400" dirty="0">
                <a:latin typeface="Houschka Pro Light" panose="02000503030000020003" pitchFamily="2" charset="0"/>
              </a:rPr>
              <a:t> ja </a:t>
            </a:r>
            <a:r>
              <a:rPr lang="sv-FI" sz="1400" dirty="0" err="1">
                <a:latin typeface="Houschka Pro Light" panose="02000503030000020003" pitchFamily="2" charset="0"/>
              </a:rPr>
              <a:t>tavarat</a:t>
            </a:r>
            <a:r>
              <a:rPr lang="sv-FI" sz="1400" dirty="0">
                <a:latin typeface="Houschka Pro Light" panose="02000503030000020003" pitchFamily="2" charset="0"/>
              </a:rPr>
              <a:t>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pic>
        <p:nvPicPr>
          <p:cNvPr id="10" name="Kuva 9" descr="Kuva, joka sisältää kohteen piha-, taivas, henkilö, vaate&#10;&#10;Kuvaus luotu automaattisesti">
            <a:extLst>
              <a:ext uri="{FF2B5EF4-FFF2-40B4-BE49-F238E27FC236}">
                <a16:creationId xmlns:a16="http://schemas.microsoft.com/office/drawing/2014/main" id="{4DBFE944-0166-9D10-643E-2A32A2B36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85" y="2907196"/>
            <a:ext cx="3199913" cy="2131942"/>
          </a:xfrm>
          <a:prstGeom prst="rect">
            <a:avLst/>
          </a:prstGeom>
        </p:spPr>
      </p:pic>
      <p:pic>
        <p:nvPicPr>
          <p:cNvPr id="12" name="Kuva 11" descr="Kuva, joka sisältää kohteen talo&#10;&#10;Kuvaus luotu automaattisesti">
            <a:extLst>
              <a:ext uri="{FF2B5EF4-FFF2-40B4-BE49-F238E27FC236}">
                <a16:creationId xmlns:a16="http://schemas.microsoft.com/office/drawing/2014/main" id="{86F65489-3EA3-B124-4925-68418B2259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39138" y="520726"/>
            <a:ext cx="3012839" cy="2051024"/>
          </a:xfrm>
          <a:prstGeom prst="rect">
            <a:avLst/>
          </a:prstGeom>
        </p:spPr>
      </p:pic>
    </p:spTree>
    <p:extLst>
      <p:ext uri="{BB962C8B-B14F-4D97-AF65-F5344CB8AC3E}">
        <p14:creationId xmlns:p14="http://schemas.microsoft.com/office/powerpoint/2010/main" val="48097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8" descr="Kuva, joka sisältää kohteen piha-, taivas, pilvi, puu&#10;&#10;Kuvaus luotu automaattisesti">
            <a:extLst>
              <a:ext uri="{FF2B5EF4-FFF2-40B4-BE49-F238E27FC236}">
                <a16:creationId xmlns:a16="http://schemas.microsoft.com/office/drawing/2014/main" id="{727D59EC-44EB-D56D-8E92-777936C0424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863790" y="223102"/>
            <a:ext cx="2174874" cy="3262312"/>
          </a:xfrm>
        </p:spPr>
      </p:pic>
      <p:pic>
        <p:nvPicPr>
          <p:cNvPr id="11" name="Sisällön paikkamerkki 10" descr="Kuva, joka sisältää kohteen kokoelma, sisä-, Kenkäkauppa, kenkä&#10;&#10;Kuvaus luotu automaattisesti">
            <a:extLst>
              <a:ext uri="{FF2B5EF4-FFF2-40B4-BE49-F238E27FC236}">
                <a16:creationId xmlns:a16="http://schemas.microsoft.com/office/drawing/2014/main" id="{C5DFD858-126D-0719-740B-38CC90A138E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32490" y="2489833"/>
            <a:ext cx="3886200" cy="2591318"/>
          </a:xfrm>
        </p:spPr>
      </p:pic>
      <p:sp>
        <p:nvSpPr>
          <p:cNvPr id="2" name="Alatunnisteen paikkamerkki 1">
            <a:extLst>
              <a:ext uri="{FF2B5EF4-FFF2-40B4-BE49-F238E27FC236}">
                <a16:creationId xmlns:a16="http://schemas.microsoft.com/office/drawing/2014/main" id="{1E344B46-312C-07A7-6C28-C300A262DC2A}"/>
              </a:ext>
            </a:extLst>
          </p:cNvPr>
          <p:cNvSpPr>
            <a:spLocks noGrp="1"/>
          </p:cNvSpPr>
          <p:nvPr>
            <p:ph type="ftr" sz="quarter" idx="11"/>
          </p:nvPr>
        </p:nvSpPr>
        <p:spPr/>
        <p:txBody>
          <a:bodyPr/>
          <a:lstStyle/>
          <a:p>
            <a:r>
              <a:rPr lang="fi-FI" dirty="0"/>
              <a:t>stormossen.fi</a:t>
            </a:r>
          </a:p>
        </p:txBody>
      </p:sp>
      <p:sp>
        <p:nvSpPr>
          <p:cNvPr id="3" name="Otsikko 2">
            <a:extLst>
              <a:ext uri="{FF2B5EF4-FFF2-40B4-BE49-F238E27FC236}">
                <a16:creationId xmlns:a16="http://schemas.microsoft.com/office/drawing/2014/main" id="{FD0D7568-4D26-1D27-4F30-CE823CDE721F}"/>
              </a:ext>
            </a:extLst>
          </p:cNvPr>
          <p:cNvSpPr>
            <a:spLocks noGrp="1"/>
          </p:cNvSpPr>
          <p:nvPr>
            <p:ph type="title"/>
          </p:nvPr>
        </p:nvSpPr>
        <p:spPr/>
        <p:txBody>
          <a:bodyPr/>
          <a:lstStyle/>
          <a:p>
            <a:r>
              <a:rPr lang="fi-FI" dirty="0">
                <a:latin typeface="Houschka Pro Light" panose="02000503030000020003"/>
              </a:rPr>
              <a:t>Minimossen</a:t>
            </a:r>
          </a:p>
        </p:txBody>
      </p:sp>
      <p:sp>
        <p:nvSpPr>
          <p:cNvPr id="14" name="Tekstiruutu 13">
            <a:extLst>
              <a:ext uri="{FF2B5EF4-FFF2-40B4-BE49-F238E27FC236}">
                <a16:creationId xmlns:a16="http://schemas.microsoft.com/office/drawing/2014/main" id="{71F1D1DB-82DB-8F86-F987-6971A0C88A9B}"/>
              </a:ext>
            </a:extLst>
          </p:cNvPr>
          <p:cNvSpPr txBox="1"/>
          <p:nvPr/>
        </p:nvSpPr>
        <p:spPr>
          <a:xfrm>
            <a:off x="314554" y="1790107"/>
            <a:ext cx="2386043" cy="3077766"/>
          </a:xfrm>
          <a:prstGeom prst="rect">
            <a:avLst/>
          </a:prstGeom>
          <a:noFill/>
        </p:spPr>
        <p:txBody>
          <a:bodyPr wrap="square" rtlCol="0">
            <a:spAutoFit/>
          </a:bodyPr>
          <a:lstStyle/>
          <a:p>
            <a:pPr marL="285750" indent="-285750">
              <a:buFont typeface="Arial" panose="020B0604020202020204" pitchFamily="34" charset="0"/>
              <a:buChar char="•"/>
            </a:pPr>
            <a:r>
              <a:rPr lang="fi-FI" sz="1600" dirty="0" err="1">
                <a:solidFill>
                  <a:schemeClr val="tx2"/>
                </a:solidFill>
                <a:latin typeface="Houschka Pro Light" panose="02000503030000020003"/>
              </a:rPr>
              <a:t>Stormossenin</a:t>
            </a:r>
            <a:r>
              <a:rPr lang="fi-FI" sz="1600" dirty="0">
                <a:solidFill>
                  <a:schemeClr val="tx2"/>
                </a:solidFill>
                <a:latin typeface="Houschka Pro Light" panose="02000503030000020003"/>
              </a:rPr>
              <a:t> kierrätysgalleria Isolahdessa</a:t>
            </a:r>
          </a:p>
          <a:p>
            <a:pPr marL="285750" indent="-285750">
              <a:buFont typeface="Arial" panose="020B0604020202020204" pitchFamily="34" charset="0"/>
              <a:buChar char="•"/>
            </a:pPr>
            <a:r>
              <a:rPr lang="fi-FI" sz="1600" dirty="0">
                <a:solidFill>
                  <a:schemeClr val="tx2"/>
                </a:solidFill>
                <a:latin typeface="Houschka Pro Light" panose="02000503030000020003"/>
              </a:rPr>
              <a:t>Jätteeksi tarkoitetut tavarat saavat uuden elämän</a:t>
            </a:r>
          </a:p>
          <a:p>
            <a:pPr marL="285750" indent="-285750">
              <a:buFont typeface="Arial" panose="020B0604020202020204" pitchFamily="34" charset="0"/>
              <a:buChar char="•"/>
            </a:pPr>
            <a:r>
              <a:rPr lang="fi-FI" sz="1600" dirty="0">
                <a:solidFill>
                  <a:schemeClr val="tx2"/>
                </a:solidFill>
                <a:latin typeface="Houschka Pro Light" panose="02000503030000020003"/>
              </a:rPr>
              <a:t>Yrittäjät myyvät erilaisia tuotteita</a:t>
            </a:r>
          </a:p>
          <a:p>
            <a:pPr marL="285750" indent="-285750">
              <a:buFont typeface="Arial" panose="020B0604020202020204" pitchFamily="34" charset="0"/>
              <a:buChar char="•"/>
            </a:pPr>
            <a:r>
              <a:rPr lang="fi-FI" sz="1600" dirty="0">
                <a:solidFill>
                  <a:schemeClr val="tx2"/>
                </a:solidFill>
                <a:latin typeface="Houschka Pro Light" panose="02000503030000020003"/>
              </a:rPr>
              <a:t>Kahvila ja erilaisia tapahtumia</a:t>
            </a:r>
          </a:p>
          <a:p>
            <a:pPr marL="285750" indent="-285750">
              <a:buFont typeface="Arial" panose="020B0604020202020204" pitchFamily="34" charset="0"/>
              <a:buChar char="•"/>
            </a:pPr>
            <a:endParaRPr lang="fi-FI" sz="1600" dirty="0">
              <a:solidFill>
                <a:schemeClr val="tx2"/>
              </a:solidFill>
              <a:latin typeface="Houschka Pro Light" panose="02000503030000020003"/>
            </a:endParaRPr>
          </a:p>
          <a:p>
            <a:pPr marL="285750" indent="-285750">
              <a:buFont typeface="Arial" panose="020B0604020202020204" pitchFamily="34" charset="0"/>
              <a:buChar char="•"/>
            </a:pPr>
            <a:endParaRPr lang="fi-FI" dirty="0"/>
          </a:p>
        </p:txBody>
      </p:sp>
      <p:pic>
        <p:nvPicPr>
          <p:cNvPr id="16" name="Kuva 15" descr="Kuva, joka sisältää kohteen huonekalu, vaate, henkilö, mies&#10;&#10;Kuvaus luotu automaattisesti">
            <a:extLst>
              <a:ext uri="{FF2B5EF4-FFF2-40B4-BE49-F238E27FC236}">
                <a16:creationId xmlns:a16="http://schemas.microsoft.com/office/drawing/2014/main" id="{EE5FDF55-F9C9-3A13-D385-06429D97B7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5371" y="223102"/>
            <a:ext cx="3323319" cy="2215989"/>
          </a:xfrm>
          <a:prstGeom prst="rect">
            <a:avLst/>
          </a:prstGeom>
        </p:spPr>
      </p:pic>
    </p:spTree>
    <p:extLst>
      <p:ext uri="{BB962C8B-B14F-4D97-AF65-F5344CB8AC3E}">
        <p14:creationId xmlns:p14="http://schemas.microsoft.com/office/powerpoint/2010/main" val="179281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a:latin typeface="Houschka Pro Light" panose="02000503030000020003"/>
              </a:rPr>
              <a:t>Kuinka paljon jätettä jokainen tuottaa vuodessa?</a:t>
            </a:r>
          </a:p>
        </p:txBody>
      </p:sp>
      <p:pic>
        <p:nvPicPr>
          <p:cNvPr id="6" name="Sisällön paikkamerkki 5" descr="Kuva, joka sisältää kohteen rakennus, Pienoismalli, lelu, piha-&#10;&#10;Kuvaus luotu automaattisesti">
            <a:extLst>
              <a:ext uri="{FF2B5EF4-FFF2-40B4-BE49-F238E27FC236}">
                <a16:creationId xmlns:a16="http://schemas.microsoft.com/office/drawing/2014/main" id="{D3793D7E-A52A-C7AB-0AA7-069CBABEE1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28614" y="1370013"/>
            <a:ext cx="5286771" cy="3021012"/>
          </a:xfrm>
        </p:spPr>
      </p:pic>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38518230-99BD-4F48-92CA-B4D16434E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299" y="534580"/>
            <a:ext cx="6066285" cy="4248574"/>
          </a:xfrm>
          <a:prstGeom prst="rect">
            <a:avLst/>
          </a:prstGeo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3" name="textruta 2">
            <a:extLst>
              <a:ext uri="{FF2B5EF4-FFF2-40B4-BE49-F238E27FC236}">
                <a16:creationId xmlns:a16="http://schemas.microsoft.com/office/drawing/2014/main" id="{04CE78D7-9C14-4BBA-9F64-F7AFB32AC768}"/>
              </a:ext>
            </a:extLst>
          </p:cNvPr>
          <p:cNvSpPr txBox="1"/>
          <p:nvPr/>
        </p:nvSpPr>
        <p:spPr>
          <a:xfrm>
            <a:off x="6608068" y="498646"/>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MITEN?</a:t>
            </a:r>
            <a:endParaRPr lang="sv-FI" dirty="0">
              <a:solidFill>
                <a:schemeClr val="tx2"/>
              </a:solidFill>
              <a:latin typeface="Houschka Pro Light" panose="02000503030000020003" pitchFamily="2" charset="0"/>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167640" y="2091765"/>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VINKKEJÄ?</a:t>
            </a:r>
            <a:endParaRPr lang="sv-FI" dirty="0">
              <a:solidFill>
                <a:schemeClr val="tx2"/>
              </a:solidFill>
              <a:latin typeface="Houschka Pro Light" panose="02000503030000020003" pitchFamily="2" charset="0"/>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MIKSI?</a:t>
            </a:r>
            <a:endParaRPr lang="sv-FI" dirty="0">
              <a:solidFill>
                <a:schemeClr val="tx2"/>
              </a:solidFill>
              <a:latin typeface="Houschka Pro Light" panose="02000503030000020003" pitchFamily="2" charset="0"/>
            </a:endParaRPr>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1322070" y="2202181"/>
            <a:ext cx="1908810"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63540" y="3025140"/>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202680" y="867978"/>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2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11" name="Kuvan paikkamerkki 10" descr="Kuva, joka sisältää kohteen talo&#10;&#10;Kuvaus luotu automaattisesti">
            <a:extLst>
              <a:ext uri="{FF2B5EF4-FFF2-40B4-BE49-F238E27FC236}">
                <a16:creationId xmlns:a16="http://schemas.microsoft.com/office/drawing/2014/main" id="{337F5872-211A-C85B-CEDA-B7B8E6BC233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err="1">
                <a:latin typeface="Houschka Pro Light" panose="02000503030000020003" pitchFamily="2" charset="0"/>
              </a:rPr>
              <a:t>Biojäte</a:t>
            </a:r>
            <a:endParaRPr lang="sv-FI" dirty="0">
              <a:latin typeface="Houschka Pro Light" panose="02000503030000020003" pitchFamily="2" charset="0"/>
            </a:endParaRPr>
          </a:p>
        </p:txBody>
      </p:sp>
      <p:pic>
        <p:nvPicPr>
          <p:cNvPr id="9" name="Sisällön paikkamerkki 8">
            <a:extLst>
              <a:ext uri="{FF2B5EF4-FFF2-40B4-BE49-F238E27FC236}">
                <a16:creationId xmlns:a16="http://schemas.microsoft.com/office/drawing/2014/main" id="{370AFDB0-B409-4498-8A94-7DA40E78BD2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3946" y="30912"/>
            <a:ext cx="3366824" cy="5050239"/>
          </a:xfrm>
        </p:spPr>
      </p:pic>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spTree>
    <p:extLst>
      <p:ext uri="{BB962C8B-B14F-4D97-AF65-F5344CB8AC3E}">
        <p14:creationId xmlns:p14="http://schemas.microsoft.com/office/powerpoint/2010/main" val="48574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kstiruutu 2">
            <a:extLst>
              <a:ext uri="{FF2B5EF4-FFF2-40B4-BE49-F238E27FC236}">
                <a16:creationId xmlns:a16="http://schemas.microsoft.com/office/drawing/2014/main" id="{4357FB99-4BC9-8F01-1C64-6A6EF4183384}"/>
              </a:ext>
            </a:extLst>
          </p:cNvPr>
          <p:cNvSpPr txBox="1"/>
          <p:nvPr/>
        </p:nvSpPr>
        <p:spPr>
          <a:xfrm>
            <a:off x="5660968" y="4437975"/>
            <a:ext cx="3217025" cy="369332"/>
          </a:xfrm>
          <a:prstGeom prst="rect">
            <a:avLst/>
          </a:prstGeom>
          <a:noFill/>
        </p:spPr>
        <p:txBody>
          <a:bodyPr wrap="square" rtlCol="0">
            <a:spAutoFit/>
          </a:bodyPr>
          <a:lstStyle/>
          <a:p>
            <a:r>
              <a:rPr lang="fi-FI" dirty="0">
                <a:hlinkClick r:id="rId4"/>
              </a:rPr>
              <a:t>Video biokaasun valmistuksesta</a:t>
            </a:r>
            <a:endParaRPr lang="fi-FI" dirty="0"/>
          </a:p>
        </p:txBody>
      </p:sp>
    </p:spTree>
    <p:extLst>
      <p:ext uri="{BB962C8B-B14F-4D97-AF65-F5344CB8AC3E}">
        <p14:creationId xmlns:p14="http://schemas.microsoft.com/office/powerpoint/2010/main" val="229342295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4699</TotalTime>
  <Words>1533</Words>
  <Application>Microsoft Office PowerPoint</Application>
  <PresentationFormat>Näytössä katseltava esitys (16:9)</PresentationFormat>
  <Paragraphs>176</Paragraphs>
  <Slides>22</Slides>
  <Notes>20</Notes>
  <HiddenSlides>1</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22</vt:i4>
      </vt:variant>
    </vt:vector>
  </HeadingPairs>
  <TitlesOfParts>
    <vt:vector size="29" baseType="lpstr">
      <vt:lpstr>Arial</vt:lpstr>
      <vt:lpstr>Calibri</vt:lpstr>
      <vt:lpstr>Calibri Light</vt:lpstr>
      <vt:lpstr>Houschka Alt Pro Medium</vt:lpstr>
      <vt:lpstr>Houschka Pro Light</vt:lpstr>
      <vt:lpstr>Symbol</vt:lpstr>
      <vt:lpstr>Office-tema</vt:lpstr>
      <vt:lpstr>Lajittelu ja kierrätys</vt:lpstr>
      <vt:lpstr>PowerPoint-esitys</vt:lpstr>
      <vt:lpstr>PowerPoint-esitys</vt:lpstr>
      <vt:lpstr>Minimossen</vt:lpstr>
      <vt:lpstr>Kuinka paljon jätettä jokainen tuottaa vuodessa?</vt:lpstr>
      <vt:lpstr>PowerPoint-esitys</vt:lpstr>
      <vt:lpstr>PowerPoint-esitys</vt:lpstr>
      <vt:lpstr>Biojäte</vt:lpstr>
      <vt:lpstr>PowerPoint-esitys</vt:lpstr>
      <vt:lpstr>Paperi</vt:lpstr>
      <vt:lpstr>Metalli</vt:lpstr>
      <vt:lpstr>Lasipakkaukset</vt:lpstr>
      <vt:lpstr>Muovipakkaukset</vt:lpstr>
      <vt:lpstr>Muovin kierrätys</vt:lpstr>
      <vt:lpstr>Kartonkipakkaukset</vt:lpstr>
      <vt:lpstr>Sekajäte (=poltettava jäte) </vt:lpstr>
      <vt:lpstr>Paristot</vt:lpstr>
      <vt:lpstr>Sähkö- ja elektroniikkaromu </vt:lpstr>
      <vt:lpstr>Vaarallinen jäte </vt:lpstr>
      <vt:lpstr>Poistotekstiilit</vt:lpstr>
      <vt:lpstr>Kertaus ja tietovisa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97</cp:revision>
  <dcterms:created xsi:type="dcterms:W3CDTF">2019-08-13T10:02:16Z</dcterms:created>
  <dcterms:modified xsi:type="dcterms:W3CDTF">2024-08-12T12:33:19Z</dcterms:modified>
</cp:coreProperties>
</file>