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handoutMasterIdLst>
    <p:handoutMasterId r:id="rId17"/>
  </p:handoutMasterIdLst>
  <p:sldIdLst>
    <p:sldId id="256" r:id="rId2"/>
    <p:sldId id="388" r:id="rId3"/>
    <p:sldId id="284" r:id="rId4"/>
    <p:sldId id="357" r:id="rId5"/>
    <p:sldId id="399" r:id="rId6"/>
    <p:sldId id="387" r:id="rId7"/>
    <p:sldId id="400" r:id="rId8"/>
    <p:sldId id="401" r:id="rId9"/>
    <p:sldId id="402" r:id="rId10"/>
    <p:sldId id="403" r:id="rId11"/>
    <p:sldId id="404" r:id="rId12"/>
    <p:sldId id="405" r:id="rId13"/>
    <p:sldId id="406" r:id="rId14"/>
    <p:sldId id="267"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69"/>
    <p:restoredTop sz="85203" autoAdjust="0"/>
  </p:normalViewPr>
  <p:slideViewPr>
    <p:cSldViewPr snapToGrid="0" snapToObjects="1">
      <p:cViewPr varScale="1">
        <p:scale>
          <a:sx n="183" d="100"/>
          <a:sy n="183" d="100"/>
        </p:scale>
        <p:origin x="1578" y="156"/>
      </p:cViewPr>
      <p:guideLst/>
    </p:cSldViewPr>
  </p:slideViewPr>
  <p:notesTextViewPr>
    <p:cViewPr>
      <p:scale>
        <a:sx n="1" d="1"/>
        <a:sy n="1" d="1"/>
      </p:scale>
      <p:origin x="0" y="0"/>
    </p:cViewPr>
  </p:notesTextViewPr>
  <p:notesViewPr>
    <p:cSldViewPr snapToGrid="0" snapToObjects="1">
      <p:cViewPr varScale="1">
        <p:scale>
          <a:sx n="114" d="100"/>
          <a:sy n="114" d="100"/>
        </p:scale>
        <p:origin x="42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i Hemming" userId="b1aebde7-0fc2-4541-9cd1-ca9af926869f" providerId="ADAL" clId="{4B8BA0CB-31E2-4DBB-9B36-A32EB16E3E9E}"/>
    <pc:docChg chg="mod modSld">
      <pc:chgData name="Sini Hemming" userId="b1aebde7-0fc2-4541-9cd1-ca9af926869f" providerId="ADAL" clId="{4B8BA0CB-31E2-4DBB-9B36-A32EB16E3E9E}" dt="2020-07-10T11:38:39.799" v="46"/>
      <pc:docMkLst>
        <pc:docMk/>
      </pc:docMkLst>
      <pc:sldChg chg="modSp mod">
        <pc:chgData name="Sini Hemming" userId="b1aebde7-0fc2-4541-9cd1-ca9af926869f" providerId="ADAL" clId="{4B8BA0CB-31E2-4DBB-9B36-A32EB16E3E9E}" dt="2020-07-09T07:31:19.309" v="1" actId="20577"/>
        <pc:sldMkLst>
          <pc:docMk/>
          <pc:sldMk cId="2903314887" sldId="256"/>
        </pc:sldMkLst>
        <pc:spChg chg="mod">
          <ac:chgData name="Sini Hemming" userId="b1aebde7-0fc2-4541-9cd1-ca9af926869f" providerId="ADAL" clId="{4B8BA0CB-31E2-4DBB-9B36-A32EB16E3E9E}" dt="2020-07-09T07:31:19.309" v="1" actId="20577"/>
          <ac:spMkLst>
            <pc:docMk/>
            <pc:sldMk cId="2903314887" sldId="256"/>
            <ac:spMk id="5" creationId="{88F5D987-70CD-9548-A4F1-1BCBCCDF5A87}"/>
          </ac:spMkLst>
        </pc:spChg>
      </pc:sldChg>
      <pc:sldChg chg="modNotesTx">
        <pc:chgData name="Sini Hemming" userId="b1aebde7-0fc2-4541-9cd1-ca9af926869f" providerId="ADAL" clId="{4B8BA0CB-31E2-4DBB-9B36-A32EB16E3E9E}" dt="2020-07-10T06:17:41" v="33" actId="20577"/>
        <pc:sldMkLst>
          <pc:docMk/>
          <pc:sldMk cId="2985361237" sldId="284"/>
        </pc:sldMkLst>
      </pc:sldChg>
      <pc:sldChg chg="modNotesTx">
        <pc:chgData name="Sini Hemming" userId="b1aebde7-0fc2-4541-9cd1-ca9af926869f" providerId="ADAL" clId="{4B8BA0CB-31E2-4DBB-9B36-A32EB16E3E9E}" dt="2020-07-09T09:26:17.842" v="15" actId="20577"/>
        <pc:sldMkLst>
          <pc:docMk/>
          <pc:sldMk cId="2952231363" sldId="357"/>
        </pc:sldMkLst>
      </pc:sldChg>
      <pc:sldChg chg="modSp mod">
        <pc:chgData name="Sini Hemming" userId="b1aebde7-0fc2-4541-9cd1-ca9af926869f" providerId="ADAL" clId="{4B8BA0CB-31E2-4DBB-9B36-A32EB16E3E9E}" dt="2020-07-10T06:02:42.974" v="19" actId="20577"/>
        <pc:sldMkLst>
          <pc:docMk/>
          <pc:sldMk cId="1542983724" sldId="388"/>
        </pc:sldMkLst>
        <pc:spChg chg="mod">
          <ac:chgData name="Sini Hemming" userId="b1aebde7-0fc2-4541-9cd1-ca9af926869f" providerId="ADAL" clId="{4B8BA0CB-31E2-4DBB-9B36-A32EB16E3E9E}" dt="2020-07-10T06:02:42.974" v="19" actId="20577"/>
          <ac:spMkLst>
            <pc:docMk/>
            <pc:sldMk cId="1542983724" sldId="388"/>
            <ac:spMk id="5" creationId="{B525F0FE-500A-49AB-A3D4-7F256D531043}"/>
          </ac:spMkLst>
        </pc:spChg>
      </pc:sldChg>
      <pc:sldChg chg="modSp">
        <pc:chgData name="Sini Hemming" userId="b1aebde7-0fc2-4541-9cd1-ca9af926869f" providerId="ADAL" clId="{4B8BA0CB-31E2-4DBB-9B36-A32EB16E3E9E}" dt="2020-07-10T06:37:15.174" v="35" actId="1076"/>
        <pc:sldMkLst>
          <pc:docMk/>
          <pc:sldMk cId="3054741884" sldId="390"/>
        </pc:sldMkLst>
        <pc:picChg chg="mod">
          <ac:chgData name="Sini Hemming" userId="b1aebde7-0fc2-4541-9cd1-ca9af926869f" providerId="ADAL" clId="{4B8BA0CB-31E2-4DBB-9B36-A32EB16E3E9E}" dt="2020-07-10T06:37:15.174" v="35" actId="1076"/>
          <ac:picMkLst>
            <pc:docMk/>
            <pc:sldMk cId="3054741884" sldId="390"/>
            <ac:picMk id="8" creationId="{E22E9C5F-383C-4FD6-97C4-F72E853906F9}"/>
          </ac:picMkLst>
        </pc:picChg>
      </pc:sldChg>
      <pc:sldChg chg="modSp mod">
        <pc:chgData name="Sini Hemming" userId="b1aebde7-0fc2-4541-9cd1-ca9af926869f" providerId="ADAL" clId="{4B8BA0CB-31E2-4DBB-9B36-A32EB16E3E9E}" dt="2020-07-10T06:37:19.209" v="36" actId="1076"/>
        <pc:sldMkLst>
          <pc:docMk/>
          <pc:sldMk cId="293393177" sldId="391"/>
        </pc:sldMkLst>
        <pc:picChg chg="mod">
          <ac:chgData name="Sini Hemming" userId="b1aebde7-0fc2-4541-9cd1-ca9af926869f" providerId="ADAL" clId="{4B8BA0CB-31E2-4DBB-9B36-A32EB16E3E9E}" dt="2020-07-10T06:37:19.209" v="36" actId="1076"/>
          <ac:picMkLst>
            <pc:docMk/>
            <pc:sldMk cId="293393177" sldId="391"/>
            <ac:picMk id="11" creationId="{D2096B10-6973-4059-879F-9CDAB20C056F}"/>
          </ac:picMkLst>
        </pc:picChg>
      </pc:sldChg>
      <pc:sldChg chg="modSp mod">
        <pc:chgData name="Sini Hemming" userId="b1aebde7-0fc2-4541-9cd1-ca9af926869f" providerId="ADAL" clId="{4B8BA0CB-31E2-4DBB-9B36-A32EB16E3E9E}" dt="2020-07-10T06:37:26.253" v="38" actId="14100"/>
        <pc:sldMkLst>
          <pc:docMk/>
          <pc:sldMk cId="2439918642" sldId="392"/>
        </pc:sldMkLst>
        <pc:picChg chg="mod">
          <ac:chgData name="Sini Hemming" userId="b1aebde7-0fc2-4541-9cd1-ca9af926869f" providerId="ADAL" clId="{4B8BA0CB-31E2-4DBB-9B36-A32EB16E3E9E}" dt="2020-07-10T06:37:26.253" v="38" actId="14100"/>
          <ac:picMkLst>
            <pc:docMk/>
            <pc:sldMk cId="2439918642" sldId="392"/>
            <ac:picMk id="6" creationId="{D045C568-70C4-4F1B-844F-7707BF421A8B}"/>
          </ac:picMkLst>
        </pc:picChg>
        <pc:picChg chg="mod">
          <ac:chgData name="Sini Hemming" userId="b1aebde7-0fc2-4541-9cd1-ca9af926869f" providerId="ADAL" clId="{4B8BA0CB-31E2-4DBB-9B36-A32EB16E3E9E}" dt="2020-07-10T06:37:22.877" v="37" actId="1076"/>
          <ac:picMkLst>
            <pc:docMk/>
            <pc:sldMk cId="2439918642" sldId="392"/>
            <ac:picMk id="11" creationId="{A29897BB-3512-42F7-883D-FA64CDC88E0E}"/>
          </ac:picMkLst>
        </pc:picChg>
      </pc:sldChg>
      <pc:sldChg chg="modSp">
        <pc:chgData name="Sini Hemming" userId="b1aebde7-0fc2-4541-9cd1-ca9af926869f" providerId="ADAL" clId="{4B8BA0CB-31E2-4DBB-9B36-A32EB16E3E9E}" dt="2020-07-10T06:37:00.734" v="34" actId="1076"/>
        <pc:sldMkLst>
          <pc:docMk/>
          <pc:sldMk cId="2327948016" sldId="393"/>
        </pc:sldMkLst>
        <pc:picChg chg="mod">
          <ac:chgData name="Sini Hemming" userId="b1aebde7-0fc2-4541-9cd1-ca9af926869f" providerId="ADAL" clId="{4B8BA0CB-31E2-4DBB-9B36-A32EB16E3E9E}" dt="2020-07-10T06:37:00.734" v="34" actId="1076"/>
          <ac:picMkLst>
            <pc:docMk/>
            <pc:sldMk cId="2327948016" sldId="393"/>
            <ac:picMk id="8" creationId="{9659BBEE-AA26-4A88-BC03-AE1243F79BEA}"/>
          </ac:picMkLst>
        </pc:picChg>
      </pc:sldChg>
      <pc:sldChg chg="modSp mod">
        <pc:chgData name="Sini Hemming" userId="b1aebde7-0fc2-4541-9cd1-ca9af926869f" providerId="ADAL" clId="{4B8BA0CB-31E2-4DBB-9B36-A32EB16E3E9E}" dt="2020-07-10T06:37:42.258" v="43" actId="1076"/>
        <pc:sldMkLst>
          <pc:docMk/>
          <pc:sldMk cId="3728548622" sldId="394"/>
        </pc:sldMkLst>
        <pc:picChg chg="mod">
          <ac:chgData name="Sini Hemming" userId="b1aebde7-0fc2-4541-9cd1-ca9af926869f" providerId="ADAL" clId="{4B8BA0CB-31E2-4DBB-9B36-A32EB16E3E9E}" dt="2020-07-10T06:37:42.258" v="43" actId="1076"/>
          <ac:picMkLst>
            <pc:docMk/>
            <pc:sldMk cId="3728548622" sldId="394"/>
            <ac:picMk id="7" creationId="{1F5BD85C-A143-4CE2-A22F-E52073AAC196}"/>
          </ac:picMkLst>
        </pc:picChg>
      </pc:sldChg>
      <pc:sldChg chg="modSp mod">
        <pc:chgData name="Sini Hemming" userId="b1aebde7-0fc2-4541-9cd1-ca9af926869f" providerId="ADAL" clId="{4B8BA0CB-31E2-4DBB-9B36-A32EB16E3E9E}" dt="2020-07-10T06:37:35.333" v="41" actId="1076"/>
        <pc:sldMkLst>
          <pc:docMk/>
          <pc:sldMk cId="3605610609" sldId="395"/>
        </pc:sldMkLst>
        <pc:picChg chg="mod">
          <ac:chgData name="Sini Hemming" userId="b1aebde7-0fc2-4541-9cd1-ca9af926869f" providerId="ADAL" clId="{4B8BA0CB-31E2-4DBB-9B36-A32EB16E3E9E}" dt="2020-07-10T06:37:35.333" v="41" actId="1076"/>
          <ac:picMkLst>
            <pc:docMk/>
            <pc:sldMk cId="3605610609" sldId="395"/>
            <ac:picMk id="9" creationId="{924058C7-35AE-4F1C-98AD-882E0FC38BD1}"/>
          </ac:picMkLst>
        </pc:picChg>
      </pc:sldChg>
      <pc:sldChg chg="modSp">
        <pc:chgData name="Sini Hemming" userId="b1aebde7-0fc2-4541-9cd1-ca9af926869f" providerId="ADAL" clId="{4B8BA0CB-31E2-4DBB-9B36-A32EB16E3E9E}" dt="2020-07-10T06:37:46.400" v="44" actId="1076"/>
        <pc:sldMkLst>
          <pc:docMk/>
          <pc:sldMk cId="3776053983" sldId="396"/>
        </pc:sldMkLst>
        <pc:picChg chg="mod">
          <ac:chgData name="Sini Hemming" userId="b1aebde7-0fc2-4541-9cd1-ca9af926869f" providerId="ADAL" clId="{4B8BA0CB-31E2-4DBB-9B36-A32EB16E3E9E}" dt="2020-07-10T06:37:46.400" v="44" actId="1076"/>
          <ac:picMkLst>
            <pc:docMk/>
            <pc:sldMk cId="3776053983" sldId="396"/>
            <ac:picMk id="7" creationId="{FCA0AF93-2DF7-4D04-AABE-D7677B51EEE4}"/>
          </ac:picMkLst>
        </pc:picChg>
      </pc:sldChg>
      <pc:sldChg chg="modSp">
        <pc:chgData name="Sini Hemming" userId="b1aebde7-0fc2-4541-9cd1-ca9af926869f" providerId="ADAL" clId="{4B8BA0CB-31E2-4DBB-9B36-A32EB16E3E9E}" dt="2020-07-10T06:37:50.627" v="45" actId="1076"/>
        <pc:sldMkLst>
          <pc:docMk/>
          <pc:sldMk cId="1044820672" sldId="398"/>
        </pc:sldMkLst>
        <pc:picChg chg="mod">
          <ac:chgData name="Sini Hemming" userId="b1aebde7-0fc2-4541-9cd1-ca9af926869f" providerId="ADAL" clId="{4B8BA0CB-31E2-4DBB-9B36-A32EB16E3E9E}" dt="2020-07-10T06:37:50.627" v="45" actId="1076"/>
          <ac:picMkLst>
            <pc:docMk/>
            <pc:sldMk cId="1044820672" sldId="398"/>
            <ac:picMk id="8" creationId="{A5A74140-5EE1-4C2D-BFFE-E1FD0EDFD7DB}"/>
          </ac:picMkLst>
        </pc:picChg>
      </pc:sldChg>
    </pc:docChg>
  </pc:docChgLst>
  <pc:docChgLst>
    <pc:chgData name="Maija Hyytinen" userId="d278fdc5-b989-4f6c-bdd9-007f477f4e69" providerId="ADAL" clId="{65E35B8E-2FAD-439D-8636-9EA6F7C84313}"/>
    <pc:docChg chg="custSel addSld delSld modSld sldOrd">
      <pc:chgData name="Maija Hyytinen" userId="d278fdc5-b989-4f6c-bdd9-007f477f4e69" providerId="ADAL" clId="{65E35B8E-2FAD-439D-8636-9EA6F7C84313}" dt="2022-01-17T13:13:12.697" v="245" actId="2711"/>
      <pc:docMkLst>
        <pc:docMk/>
      </pc:docMkLst>
      <pc:sldChg chg="modSp mod">
        <pc:chgData name="Maija Hyytinen" userId="d278fdc5-b989-4f6c-bdd9-007f477f4e69" providerId="ADAL" clId="{65E35B8E-2FAD-439D-8636-9EA6F7C84313}" dt="2022-01-17T13:12:14.004" v="236" actId="2711"/>
        <pc:sldMkLst>
          <pc:docMk/>
          <pc:sldMk cId="2903314887" sldId="256"/>
        </pc:sldMkLst>
        <pc:spChg chg="mod">
          <ac:chgData name="Maija Hyytinen" userId="d278fdc5-b989-4f6c-bdd9-007f477f4e69" providerId="ADAL" clId="{65E35B8E-2FAD-439D-8636-9EA6F7C84313}" dt="2022-01-17T13:12:14.004" v="236" actId="2711"/>
          <ac:spMkLst>
            <pc:docMk/>
            <pc:sldMk cId="2903314887" sldId="256"/>
            <ac:spMk id="2" creationId="{AED5494A-8493-094C-A6AB-544FC44147FF}"/>
          </ac:spMkLst>
        </pc:spChg>
        <pc:spChg chg="mod">
          <ac:chgData name="Maija Hyytinen" userId="d278fdc5-b989-4f6c-bdd9-007f477f4e69" providerId="ADAL" clId="{65E35B8E-2FAD-439D-8636-9EA6F7C84313}" dt="2022-01-17T10:58:25.078" v="2" actId="1076"/>
          <ac:spMkLst>
            <pc:docMk/>
            <pc:sldMk cId="2903314887" sldId="256"/>
            <ac:spMk id="4" creationId="{E2100F14-25FA-7D43-84B4-DC060EE6ABCC}"/>
          </ac:spMkLst>
        </pc:spChg>
        <pc:spChg chg="mod">
          <ac:chgData name="Maija Hyytinen" userId="d278fdc5-b989-4f6c-bdd9-007f477f4e69" providerId="ADAL" clId="{65E35B8E-2FAD-439D-8636-9EA6F7C84313}" dt="2022-01-17T10:58:30.881" v="5" actId="1076"/>
          <ac:spMkLst>
            <pc:docMk/>
            <pc:sldMk cId="2903314887" sldId="256"/>
            <ac:spMk id="5" creationId="{88F5D987-70CD-9548-A4F1-1BCBCCDF5A87}"/>
          </ac:spMkLst>
        </pc:spChg>
      </pc:sldChg>
      <pc:sldChg chg="modNotesTx">
        <pc:chgData name="Maija Hyytinen" userId="d278fdc5-b989-4f6c-bdd9-007f477f4e69" providerId="ADAL" clId="{65E35B8E-2FAD-439D-8636-9EA6F7C84313}" dt="2022-01-17T10:59:21.029" v="61" actId="20577"/>
        <pc:sldMkLst>
          <pc:docMk/>
          <pc:sldMk cId="2985361237" sldId="284"/>
        </pc:sldMkLst>
      </pc:sldChg>
      <pc:sldChg chg="delSp modSp mod">
        <pc:chgData name="Maija Hyytinen" userId="d278fdc5-b989-4f6c-bdd9-007f477f4e69" providerId="ADAL" clId="{65E35B8E-2FAD-439D-8636-9EA6F7C84313}" dt="2022-01-17T13:13:12.697" v="245" actId="2711"/>
        <pc:sldMkLst>
          <pc:docMk/>
          <pc:sldMk cId="2952231363" sldId="357"/>
        </pc:sldMkLst>
        <pc:spChg chg="del">
          <ac:chgData name="Maija Hyytinen" userId="d278fdc5-b989-4f6c-bdd9-007f477f4e69" providerId="ADAL" clId="{65E35B8E-2FAD-439D-8636-9EA6F7C84313}" dt="2022-01-17T10:59:41.612" v="62" actId="478"/>
          <ac:spMkLst>
            <pc:docMk/>
            <pc:sldMk cId="2952231363" sldId="357"/>
            <ac:spMk id="2" creationId="{E7ECD0E4-EC77-4AEB-BB00-D857D3FCC229}"/>
          </ac:spMkLst>
        </pc:spChg>
        <pc:spChg chg="mod">
          <ac:chgData name="Maija Hyytinen" userId="d278fdc5-b989-4f6c-bdd9-007f477f4e69" providerId="ADAL" clId="{65E35B8E-2FAD-439D-8636-9EA6F7C84313}" dt="2022-01-17T13:13:09.067" v="244" actId="2711"/>
          <ac:spMkLst>
            <pc:docMk/>
            <pc:sldMk cId="2952231363" sldId="357"/>
            <ac:spMk id="3" creationId="{04CE78D7-9C14-4BBA-9F64-F7AFB32AC768}"/>
          </ac:spMkLst>
        </pc:spChg>
        <pc:spChg chg="mod">
          <ac:chgData name="Maija Hyytinen" userId="d278fdc5-b989-4f6c-bdd9-007f477f4e69" providerId="ADAL" clId="{65E35B8E-2FAD-439D-8636-9EA6F7C84313}" dt="2022-01-17T10:59:54.266" v="68" actId="2711"/>
          <ac:spMkLst>
            <pc:docMk/>
            <pc:sldMk cId="2952231363" sldId="357"/>
            <ac:spMk id="4" creationId="{FDE19A3A-7359-4887-9362-A9C1FB179300}"/>
          </ac:spMkLst>
        </pc:spChg>
        <pc:spChg chg="mod">
          <ac:chgData name="Maija Hyytinen" userId="d278fdc5-b989-4f6c-bdd9-007f477f4e69" providerId="ADAL" clId="{65E35B8E-2FAD-439D-8636-9EA6F7C84313}" dt="2022-01-17T13:13:05.250" v="243" actId="2711"/>
          <ac:spMkLst>
            <pc:docMk/>
            <pc:sldMk cId="2952231363" sldId="357"/>
            <ac:spMk id="11" creationId="{E26E8616-9FC2-4451-A950-DD10BD1A562A}"/>
          </ac:spMkLst>
        </pc:spChg>
        <pc:spChg chg="mod">
          <ac:chgData name="Maija Hyytinen" userId="d278fdc5-b989-4f6c-bdd9-007f477f4e69" providerId="ADAL" clId="{65E35B8E-2FAD-439D-8636-9EA6F7C84313}" dt="2022-01-17T13:13:12.697" v="245" actId="2711"/>
          <ac:spMkLst>
            <pc:docMk/>
            <pc:sldMk cId="2952231363" sldId="357"/>
            <ac:spMk id="15" creationId="{1A8AACCF-FAAB-42D3-82FE-E3E06CEF4002}"/>
          </ac:spMkLst>
        </pc:spChg>
        <pc:spChg chg="del mod">
          <ac:chgData name="Maija Hyytinen" userId="d278fdc5-b989-4f6c-bdd9-007f477f4e69" providerId="ADAL" clId="{65E35B8E-2FAD-439D-8636-9EA6F7C84313}" dt="2022-01-17T10:59:49.364" v="67" actId="478"/>
          <ac:spMkLst>
            <pc:docMk/>
            <pc:sldMk cId="2952231363" sldId="357"/>
            <ac:spMk id="20" creationId="{980FF8A0-A716-47CC-98A8-84AE77141192}"/>
          </ac:spMkLst>
        </pc:spChg>
      </pc:sldChg>
      <pc:sldChg chg="modSp mod">
        <pc:chgData name="Maija Hyytinen" userId="d278fdc5-b989-4f6c-bdd9-007f477f4e69" providerId="ADAL" clId="{65E35B8E-2FAD-439D-8636-9EA6F7C84313}" dt="2022-01-17T13:12:42.165" v="242" actId="14100"/>
        <pc:sldMkLst>
          <pc:docMk/>
          <pc:sldMk cId="1542983724" sldId="388"/>
        </pc:sldMkLst>
        <pc:spChg chg="mod">
          <ac:chgData name="Maija Hyytinen" userId="d278fdc5-b989-4f6c-bdd9-007f477f4e69" providerId="ADAL" clId="{65E35B8E-2FAD-439D-8636-9EA6F7C84313}" dt="2022-01-17T10:58:40.757" v="7" actId="2711"/>
          <ac:spMkLst>
            <pc:docMk/>
            <pc:sldMk cId="1542983724" sldId="388"/>
            <ac:spMk id="4" creationId="{6C4646BB-D05E-48F6-9216-2AED3C90C8A6}"/>
          </ac:spMkLst>
        </pc:spChg>
        <pc:spChg chg="mod">
          <ac:chgData name="Maija Hyytinen" userId="d278fdc5-b989-4f6c-bdd9-007f477f4e69" providerId="ADAL" clId="{65E35B8E-2FAD-439D-8636-9EA6F7C84313}" dt="2022-01-17T13:12:27.346" v="239" actId="120"/>
          <ac:spMkLst>
            <pc:docMk/>
            <pc:sldMk cId="1542983724" sldId="388"/>
            <ac:spMk id="5" creationId="{B525F0FE-500A-49AB-A3D4-7F256D531043}"/>
          </ac:spMkLst>
        </pc:spChg>
        <pc:picChg chg="mod">
          <ac:chgData name="Maija Hyytinen" userId="d278fdc5-b989-4f6c-bdd9-007f477f4e69" providerId="ADAL" clId="{65E35B8E-2FAD-439D-8636-9EA6F7C84313}" dt="2022-01-17T13:12:42.165" v="242" actId="14100"/>
          <ac:picMkLst>
            <pc:docMk/>
            <pc:sldMk cId="1542983724" sldId="388"/>
            <ac:picMk id="7" creationId="{660D1E47-502C-4EC6-824C-3CBCA0DD3BA1}"/>
          </ac:picMkLst>
        </pc:picChg>
        <pc:picChg chg="mod">
          <ac:chgData name="Maija Hyytinen" userId="d278fdc5-b989-4f6c-bdd9-007f477f4e69" providerId="ADAL" clId="{65E35B8E-2FAD-439D-8636-9EA6F7C84313}" dt="2022-01-17T13:12:39.621" v="241" actId="14100"/>
          <ac:picMkLst>
            <pc:docMk/>
            <pc:sldMk cId="1542983724" sldId="388"/>
            <ac:picMk id="9" creationId="{0F04174D-73B5-4ED2-AB5C-731353427BAD}"/>
          </ac:picMkLst>
        </pc:picChg>
      </pc:sldChg>
      <pc:sldChg chg="del">
        <pc:chgData name="Maija Hyytinen" userId="d278fdc5-b989-4f6c-bdd9-007f477f4e69" providerId="ADAL" clId="{65E35B8E-2FAD-439D-8636-9EA6F7C84313}" dt="2022-01-17T11:01:38.434" v="92" actId="47"/>
        <pc:sldMkLst>
          <pc:docMk/>
          <pc:sldMk cId="3054741884" sldId="390"/>
        </pc:sldMkLst>
      </pc:sldChg>
      <pc:sldChg chg="del">
        <pc:chgData name="Maija Hyytinen" userId="d278fdc5-b989-4f6c-bdd9-007f477f4e69" providerId="ADAL" clId="{65E35B8E-2FAD-439D-8636-9EA6F7C84313}" dt="2022-01-17T11:02:04.357" v="95" actId="47"/>
        <pc:sldMkLst>
          <pc:docMk/>
          <pc:sldMk cId="293393177" sldId="391"/>
        </pc:sldMkLst>
      </pc:sldChg>
      <pc:sldChg chg="del">
        <pc:chgData name="Maija Hyytinen" userId="d278fdc5-b989-4f6c-bdd9-007f477f4e69" providerId="ADAL" clId="{65E35B8E-2FAD-439D-8636-9EA6F7C84313}" dt="2022-01-17T11:02:46.538" v="130" actId="47"/>
        <pc:sldMkLst>
          <pc:docMk/>
          <pc:sldMk cId="2439918642" sldId="392"/>
        </pc:sldMkLst>
      </pc:sldChg>
      <pc:sldChg chg="del">
        <pc:chgData name="Maija Hyytinen" userId="d278fdc5-b989-4f6c-bdd9-007f477f4e69" providerId="ADAL" clId="{65E35B8E-2FAD-439D-8636-9EA6F7C84313}" dt="2022-01-17T11:00:56.923" v="83" actId="47"/>
        <pc:sldMkLst>
          <pc:docMk/>
          <pc:sldMk cId="2327948016" sldId="393"/>
        </pc:sldMkLst>
      </pc:sldChg>
      <pc:sldChg chg="del">
        <pc:chgData name="Maija Hyytinen" userId="d278fdc5-b989-4f6c-bdd9-007f477f4e69" providerId="ADAL" clId="{65E35B8E-2FAD-439D-8636-9EA6F7C84313}" dt="2022-01-17T11:03:55.771" v="152" actId="47"/>
        <pc:sldMkLst>
          <pc:docMk/>
          <pc:sldMk cId="3728548622" sldId="394"/>
        </pc:sldMkLst>
      </pc:sldChg>
      <pc:sldChg chg="del">
        <pc:chgData name="Maija Hyytinen" userId="d278fdc5-b989-4f6c-bdd9-007f477f4e69" providerId="ADAL" clId="{65E35B8E-2FAD-439D-8636-9EA6F7C84313}" dt="2022-01-17T11:03:25.482" v="150" actId="47"/>
        <pc:sldMkLst>
          <pc:docMk/>
          <pc:sldMk cId="3605610609" sldId="395"/>
        </pc:sldMkLst>
      </pc:sldChg>
      <pc:sldChg chg="del">
        <pc:chgData name="Maija Hyytinen" userId="d278fdc5-b989-4f6c-bdd9-007f477f4e69" providerId="ADAL" clId="{65E35B8E-2FAD-439D-8636-9EA6F7C84313}" dt="2022-01-17T11:04:37.030" v="212" actId="47"/>
        <pc:sldMkLst>
          <pc:docMk/>
          <pc:sldMk cId="3776053983" sldId="396"/>
        </pc:sldMkLst>
      </pc:sldChg>
      <pc:sldChg chg="del">
        <pc:chgData name="Maija Hyytinen" userId="d278fdc5-b989-4f6c-bdd9-007f477f4e69" providerId="ADAL" clId="{65E35B8E-2FAD-439D-8636-9EA6F7C84313}" dt="2022-01-17T11:05:17.064" v="232" actId="47"/>
        <pc:sldMkLst>
          <pc:docMk/>
          <pc:sldMk cId="1044820672" sldId="398"/>
        </pc:sldMkLst>
      </pc:sldChg>
      <pc:sldChg chg="modSp mod modNotesTx">
        <pc:chgData name="Maija Hyytinen" userId="d278fdc5-b989-4f6c-bdd9-007f477f4e69" providerId="ADAL" clId="{65E35B8E-2FAD-439D-8636-9EA6F7C84313}" dt="2022-01-17T11:00:50.954" v="82" actId="1076"/>
        <pc:sldMkLst>
          <pc:docMk/>
          <pc:sldMk cId="3643337936" sldId="399"/>
        </pc:sldMkLst>
        <pc:spChg chg="mod">
          <ac:chgData name="Maija Hyytinen" userId="d278fdc5-b989-4f6c-bdd9-007f477f4e69" providerId="ADAL" clId="{65E35B8E-2FAD-439D-8636-9EA6F7C84313}" dt="2022-01-17T11:00:31.130" v="78" actId="20577"/>
          <ac:spMkLst>
            <pc:docMk/>
            <pc:sldMk cId="3643337936" sldId="399"/>
            <ac:spMk id="5" creationId="{04BC5635-4AED-44FE-BC4D-8F473562979F}"/>
          </ac:spMkLst>
        </pc:spChg>
        <pc:picChg chg="mod">
          <ac:chgData name="Maija Hyytinen" userId="d278fdc5-b989-4f6c-bdd9-007f477f4e69" providerId="ADAL" clId="{65E35B8E-2FAD-439D-8636-9EA6F7C84313}" dt="2022-01-17T11:00:50.954" v="82" actId="1076"/>
          <ac:picMkLst>
            <pc:docMk/>
            <pc:sldMk cId="3643337936" sldId="399"/>
            <ac:picMk id="11" creationId="{CEC05B4A-C5D0-4877-82AE-0B2A8B1E47B7}"/>
          </ac:picMkLst>
        </pc:picChg>
      </pc:sldChg>
      <pc:sldChg chg="modSp add mod modNotesTx">
        <pc:chgData name="Maija Hyytinen" userId="d278fdc5-b989-4f6c-bdd9-007f477f4e69" providerId="ADAL" clId="{65E35B8E-2FAD-439D-8636-9EA6F7C84313}" dt="2022-01-17T11:01:33.858" v="91"/>
        <pc:sldMkLst>
          <pc:docMk/>
          <pc:sldMk cId="2245787685" sldId="400"/>
        </pc:sldMkLst>
        <pc:spChg chg="mod">
          <ac:chgData name="Maija Hyytinen" userId="d278fdc5-b989-4f6c-bdd9-007f477f4e69" providerId="ADAL" clId="{65E35B8E-2FAD-439D-8636-9EA6F7C84313}" dt="2022-01-17T11:01:26.299" v="90" actId="6549"/>
          <ac:spMkLst>
            <pc:docMk/>
            <pc:sldMk cId="2245787685" sldId="400"/>
            <ac:spMk id="5" creationId="{5705B189-9DBE-4CE9-A64A-70FE69042728}"/>
          </ac:spMkLst>
        </pc:spChg>
      </pc:sldChg>
      <pc:sldChg chg="modSp add mod modNotesTx">
        <pc:chgData name="Maija Hyytinen" userId="d278fdc5-b989-4f6c-bdd9-007f477f4e69" providerId="ADAL" clId="{65E35B8E-2FAD-439D-8636-9EA6F7C84313}" dt="2022-01-17T11:02:08.405" v="96" actId="20577"/>
        <pc:sldMkLst>
          <pc:docMk/>
          <pc:sldMk cId="997161428" sldId="401"/>
        </pc:sldMkLst>
        <pc:spChg chg="mod">
          <ac:chgData name="Maija Hyytinen" userId="d278fdc5-b989-4f6c-bdd9-007f477f4e69" providerId="ADAL" clId="{65E35B8E-2FAD-439D-8636-9EA6F7C84313}" dt="2022-01-17T11:02:08.405" v="96" actId="20577"/>
          <ac:spMkLst>
            <pc:docMk/>
            <pc:sldMk cId="997161428" sldId="401"/>
            <ac:spMk id="5" creationId="{5705B189-9DBE-4CE9-A64A-70FE69042728}"/>
          </ac:spMkLst>
        </pc:spChg>
      </pc:sldChg>
      <pc:sldChg chg="modSp add mod modNotesTx">
        <pc:chgData name="Maija Hyytinen" userId="d278fdc5-b989-4f6c-bdd9-007f477f4e69" providerId="ADAL" clId="{65E35B8E-2FAD-439D-8636-9EA6F7C84313}" dt="2022-01-17T11:02:41.213" v="129" actId="20577"/>
        <pc:sldMkLst>
          <pc:docMk/>
          <pc:sldMk cId="2008747113" sldId="402"/>
        </pc:sldMkLst>
        <pc:spChg chg="mod">
          <ac:chgData name="Maija Hyytinen" userId="d278fdc5-b989-4f6c-bdd9-007f477f4e69" providerId="ADAL" clId="{65E35B8E-2FAD-439D-8636-9EA6F7C84313}" dt="2022-01-17T11:02:41.213" v="129" actId="20577"/>
          <ac:spMkLst>
            <pc:docMk/>
            <pc:sldMk cId="2008747113" sldId="402"/>
            <ac:spMk id="5" creationId="{5705B189-9DBE-4CE9-A64A-70FE69042728}"/>
          </ac:spMkLst>
        </pc:spChg>
      </pc:sldChg>
      <pc:sldChg chg="modSp add mod ord modNotesTx">
        <pc:chgData name="Maija Hyytinen" userId="d278fdc5-b989-4f6c-bdd9-007f477f4e69" providerId="ADAL" clId="{65E35B8E-2FAD-439D-8636-9EA6F7C84313}" dt="2022-01-17T11:03:22.924" v="149"/>
        <pc:sldMkLst>
          <pc:docMk/>
          <pc:sldMk cId="3256499704" sldId="403"/>
        </pc:sldMkLst>
        <pc:spChg chg="mod">
          <ac:chgData name="Maija Hyytinen" userId="d278fdc5-b989-4f6c-bdd9-007f477f4e69" providerId="ADAL" clId="{65E35B8E-2FAD-439D-8636-9EA6F7C84313}" dt="2022-01-17T11:03:13.058" v="148" actId="20577"/>
          <ac:spMkLst>
            <pc:docMk/>
            <pc:sldMk cId="3256499704" sldId="403"/>
            <ac:spMk id="5" creationId="{5705B189-9DBE-4CE9-A64A-70FE69042728}"/>
          </ac:spMkLst>
        </pc:spChg>
      </pc:sldChg>
      <pc:sldChg chg="modSp mod modNotesTx">
        <pc:chgData name="Maija Hyytinen" userId="d278fdc5-b989-4f6c-bdd9-007f477f4e69" providerId="ADAL" clId="{65E35B8E-2FAD-439D-8636-9EA6F7C84313}" dt="2022-01-17T11:05:36.338" v="233" actId="20577"/>
        <pc:sldMkLst>
          <pc:docMk/>
          <pc:sldMk cId="1539876692" sldId="404"/>
        </pc:sldMkLst>
        <pc:spChg chg="mod">
          <ac:chgData name="Maija Hyytinen" userId="d278fdc5-b989-4f6c-bdd9-007f477f4e69" providerId="ADAL" clId="{65E35B8E-2FAD-439D-8636-9EA6F7C84313}" dt="2022-01-17T11:04:07.578" v="178" actId="20577"/>
          <ac:spMkLst>
            <pc:docMk/>
            <pc:sldMk cId="1539876692" sldId="404"/>
            <ac:spMk id="5" creationId="{5705B189-9DBE-4CE9-A64A-70FE69042728}"/>
          </ac:spMkLst>
        </pc:spChg>
      </pc:sldChg>
      <pc:sldChg chg="modSp mod modNotesTx">
        <pc:chgData name="Maija Hyytinen" userId="d278fdc5-b989-4f6c-bdd9-007f477f4e69" providerId="ADAL" clId="{65E35B8E-2FAD-439D-8636-9EA6F7C84313}" dt="2022-01-17T11:04:32.742" v="211"/>
        <pc:sldMkLst>
          <pc:docMk/>
          <pc:sldMk cId="3690154744" sldId="405"/>
        </pc:sldMkLst>
        <pc:spChg chg="mod">
          <ac:chgData name="Maija Hyytinen" userId="d278fdc5-b989-4f6c-bdd9-007f477f4e69" providerId="ADAL" clId="{65E35B8E-2FAD-439D-8636-9EA6F7C84313}" dt="2022-01-17T11:04:24.978" v="210" actId="20577"/>
          <ac:spMkLst>
            <pc:docMk/>
            <pc:sldMk cId="3690154744" sldId="405"/>
            <ac:spMk id="5" creationId="{CFD30B9A-D018-442E-A711-517385356455}"/>
          </ac:spMkLst>
        </pc:spChg>
      </pc:sldChg>
      <pc:sldChg chg="modSp mod modNotesTx">
        <pc:chgData name="Maija Hyytinen" userId="d278fdc5-b989-4f6c-bdd9-007f477f4e69" providerId="ADAL" clId="{65E35B8E-2FAD-439D-8636-9EA6F7C84313}" dt="2022-01-17T11:30:48.225" v="235" actId="20577"/>
        <pc:sldMkLst>
          <pc:docMk/>
          <pc:sldMk cId="694008471" sldId="406"/>
        </pc:sldMkLst>
        <pc:spChg chg="mod">
          <ac:chgData name="Maija Hyytinen" userId="d278fdc5-b989-4f6c-bdd9-007f477f4e69" providerId="ADAL" clId="{65E35B8E-2FAD-439D-8636-9EA6F7C84313}" dt="2022-01-17T11:30:48.225" v="235" actId="20577"/>
          <ac:spMkLst>
            <pc:docMk/>
            <pc:sldMk cId="694008471" sldId="406"/>
            <ac:spMk id="5" creationId="{FCEA1867-82A2-421B-8AE5-CF71793050FB}"/>
          </ac:spMkLst>
        </pc:spChg>
      </pc:sldChg>
      <pc:sldChg chg="del">
        <pc:chgData name="Maija Hyytinen" userId="d278fdc5-b989-4f6c-bdd9-007f477f4e69" providerId="ADAL" clId="{65E35B8E-2FAD-439D-8636-9EA6F7C84313}" dt="2022-01-17T11:04:53.469" v="213" actId="47"/>
        <pc:sldMkLst>
          <pc:docMk/>
          <pc:sldMk cId="2475677485" sldId="40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22BAF7-2A03-F541-AD13-7DC31B2EBF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FFE39FE9-A916-064E-8AE8-25F81C6AB7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37FA2E-E54B-A542-9E35-8D8F4F6290F7}" type="datetimeFigureOut">
              <a:rPr lang="fi-FI" smtClean="0"/>
              <a:t>17.1.2022</a:t>
            </a:fld>
            <a:endParaRPr lang="fi-FI"/>
          </a:p>
        </p:txBody>
      </p:sp>
      <p:sp>
        <p:nvSpPr>
          <p:cNvPr id="4" name="Footer Placeholder 3">
            <a:extLst>
              <a:ext uri="{FF2B5EF4-FFF2-40B4-BE49-F238E27FC236}">
                <a16:creationId xmlns:a16="http://schemas.microsoft.com/office/drawing/2014/main" id="{E376FA90-ABC8-8F48-A65E-E39E9A02D0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BB7D4712-6CD5-EA45-BA1E-A59ABB916E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398ECD-AD95-6E4D-9861-9A2C5A60CE6F}" type="slidenum">
              <a:rPr lang="fi-FI" smtClean="0"/>
              <a:t>‹#›</a:t>
            </a:fld>
            <a:endParaRPr lang="fi-FI"/>
          </a:p>
        </p:txBody>
      </p:sp>
    </p:spTree>
    <p:extLst>
      <p:ext uri="{BB962C8B-B14F-4D97-AF65-F5344CB8AC3E}">
        <p14:creationId xmlns:p14="http://schemas.microsoft.com/office/powerpoint/2010/main" val="2290425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4E878-FCB9-1147-A003-B0E3DDF520B0}" type="datetimeFigureOut">
              <a:rPr lang="fi-FI" smtClean="0"/>
              <a:t>17.1.2022</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595E0-6BCA-764C-8B8A-0C7D03E99EF2}" type="slidenum">
              <a:rPr lang="fi-FI" smtClean="0"/>
              <a:t>‹#›</a:t>
            </a:fld>
            <a:endParaRPr lang="fi-FI"/>
          </a:p>
        </p:txBody>
      </p:sp>
    </p:spTree>
    <p:extLst>
      <p:ext uri="{BB962C8B-B14F-4D97-AF65-F5344CB8AC3E}">
        <p14:creationId xmlns:p14="http://schemas.microsoft.com/office/powerpoint/2010/main" val="2577718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a:t>
            </a:fld>
            <a:endParaRPr lang="fi-FI"/>
          </a:p>
        </p:txBody>
      </p:sp>
    </p:spTree>
    <p:extLst>
      <p:ext uri="{BB962C8B-B14F-4D97-AF65-F5344CB8AC3E}">
        <p14:creationId xmlns:p14="http://schemas.microsoft.com/office/powerpoint/2010/main" val="2898277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muovinkeräykseen</a:t>
            </a:r>
            <a:r>
              <a:rPr lang="sv-SE" b="1" dirty="0"/>
              <a:t>? </a:t>
            </a:r>
            <a:r>
              <a:rPr lang="sv-SE" b="0" dirty="0" err="1"/>
              <a:t>Puhtaat</a:t>
            </a:r>
            <a:r>
              <a:rPr lang="sv-SE" b="0" dirty="0"/>
              <a:t> ja </a:t>
            </a:r>
            <a:r>
              <a:rPr lang="sv-SE" b="0" dirty="0" err="1"/>
              <a:t>kuivat</a:t>
            </a:r>
            <a:r>
              <a:rPr lang="sv-SE" b="0" dirty="0"/>
              <a:t> </a:t>
            </a:r>
            <a:r>
              <a:rPr lang="sv-SE" b="0" dirty="0" err="1"/>
              <a:t>muovipakkaukset</a:t>
            </a:r>
            <a:r>
              <a:rPr lang="sv-SE" b="0" dirty="0"/>
              <a:t>. </a:t>
            </a:r>
            <a:r>
              <a:rPr lang="sv-SE" b="0" dirty="0" err="1"/>
              <a:t>Pakkaus</a:t>
            </a:r>
            <a:r>
              <a:rPr lang="sv-SE" b="0" dirty="0"/>
              <a:t> on </a:t>
            </a:r>
            <a:r>
              <a:rPr lang="sv-SE" b="0" dirty="0" err="1"/>
              <a:t>myytävän</a:t>
            </a:r>
            <a:r>
              <a:rPr lang="sv-SE" b="0" dirty="0"/>
              <a:t> </a:t>
            </a:r>
            <a:r>
              <a:rPr lang="sv-SE" b="0" dirty="0" err="1"/>
              <a:t>tuotteen</a:t>
            </a:r>
            <a:r>
              <a:rPr lang="sv-SE" b="0" dirty="0"/>
              <a:t> </a:t>
            </a:r>
            <a:r>
              <a:rPr lang="sv-SE" b="0" dirty="0" err="1"/>
              <a:t>pakkaamiseen</a:t>
            </a:r>
            <a:r>
              <a:rPr lang="sv-SE" b="0" dirty="0"/>
              <a:t> </a:t>
            </a:r>
            <a:r>
              <a:rPr lang="sv-SE" b="0" dirty="0" err="1"/>
              <a:t>tarkoitettu</a:t>
            </a:r>
            <a:r>
              <a:rPr lang="sv-SE" b="0" dirty="0"/>
              <a:t> </a:t>
            </a:r>
            <a:r>
              <a:rPr lang="sv-SE" b="0" dirty="0" err="1"/>
              <a:t>rasia</a:t>
            </a:r>
            <a:r>
              <a:rPr lang="sv-SE" b="0" dirty="0"/>
              <a:t>, </a:t>
            </a:r>
            <a:r>
              <a:rPr lang="sv-SE" b="0" dirty="0" err="1"/>
              <a:t>kääre</a:t>
            </a:r>
            <a:r>
              <a:rPr lang="sv-SE" b="0" dirty="0"/>
              <a:t>, </a:t>
            </a:r>
            <a:r>
              <a:rPr lang="sv-SE" b="0" dirty="0" err="1"/>
              <a:t>pussi</a:t>
            </a:r>
            <a:r>
              <a:rPr lang="sv-SE" b="0" dirty="0"/>
              <a:t> </a:t>
            </a:r>
            <a:r>
              <a:rPr lang="sv-SE" b="0" dirty="0" err="1"/>
              <a:t>tms</a:t>
            </a:r>
            <a:r>
              <a:rPr lang="sv-SE" b="0" dirty="0"/>
              <a:t>.</a:t>
            </a:r>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Muovia</a:t>
            </a:r>
            <a:r>
              <a:rPr lang="sv-SE" b="0" dirty="0"/>
              <a:t> </a:t>
            </a:r>
            <a:r>
              <a:rPr lang="sv-SE" b="0" dirty="0" err="1"/>
              <a:t>kerätään</a:t>
            </a:r>
            <a:r>
              <a:rPr lang="sv-SE" b="0" dirty="0"/>
              <a:t> </a:t>
            </a:r>
            <a:r>
              <a:rPr lang="sv-SE" b="0" dirty="0" err="1"/>
              <a:t>kahdeksalla</a:t>
            </a:r>
            <a:r>
              <a:rPr lang="sv-SE" b="0" dirty="0"/>
              <a:t> </a:t>
            </a:r>
            <a:r>
              <a:rPr lang="sv-SE" b="0" dirty="0" err="1"/>
              <a:t>ekopisteellä</a:t>
            </a:r>
            <a:r>
              <a:rPr lang="sv-SE" b="0" dirty="0"/>
              <a:t>: </a:t>
            </a:r>
            <a:r>
              <a:rPr lang="sv-SE" b="0" dirty="0" err="1"/>
              <a:t>Sepänkylän</a:t>
            </a:r>
            <a:r>
              <a:rPr lang="sv-SE" b="0" dirty="0"/>
              <a:t> NS, </a:t>
            </a:r>
            <a:r>
              <a:rPr lang="sv-SE" b="0" dirty="0" err="1"/>
              <a:t>Maalahden</a:t>
            </a:r>
            <a:r>
              <a:rPr lang="sv-SE" b="0" dirty="0"/>
              <a:t> </a:t>
            </a:r>
            <a:r>
              <a:rPr lang="sv-SE" b="0" dirty="0" err="1"/>
              <a:t>S-market</a:t>
            </a:r>
            <a:r>
              <a:rPr lang="sv-SE" b="0" dirty="0"/>
              <a:t>, Prisma, Citymarket Kivihaka, </a:t>
            </a:r>
            <a:r>
              <a:rPr lang="sv-SE" b="0" dirty="0" err="1"/>
              <a:t>Lidl</a:t>
            </a:r>
            <a:r>
              <a:rPr lang="sv-SE" b="0" dirty="0"/>
              <a:t> </a:t>
            </a:r>
            <a:r>
              <a:rPr lang="sv-SE" b="0" dirty="0" err="1"/>
              <a:t>Melaniemi</a:t>
            </a:r>
            <a:r>
              <a:rPr lang="sv-SE" b="0" dirty="0"/>
              <a:t>, </a:t>
            </a:r>
            <a:r>
              <a:rPr lang="sv-SE" b="0" dirty="0" err="1"/>
              <a:t>S-market</a:t>
            </a:r>
            <a:r>
              <a:rPr lang="sv-SE" b="0" dirty="0"/>
              <a:t> </a:t>
            </a:r>
            <a:r>
              <a:rPr lang="sv-SE" b="0" dirty="0" err="1"/>
              <a:t>Gerby</a:t>
            </a:r>
            <a:r>
              <a:rPr lang="sv-SE" b="0" dirty="0"/>
              <a:t>, </a:t>
            </a:r>
            <a:r>
              <a:rPr lang="sv-SE" b="0" dirty="0" err="1"/>
              <a:t>Isonkyrön</a:t>
            </a:r>
            <a:r>
              <a:rPr lang="sv-SE" b="0" dirty="0"/>
              <a:t> </a:t>
            </a:r>
            <a:r>
              <a:rPr lang="sv-SE" b="0" dirty="0" err="1"/>
              <a:t>S-market</a:t>
            </a:r>
            <a:r>
              <a:rPr lang="sv-SE" b="0" dirty="0"/>
              <a:t>, </a:t>
            </a:r>
            <a:r>
              <a:rPr lang="sv-SE" b="0" dirty="0" err="1"/>
              <a:t>Vöyrin</a:t>
            </a:r>
            <a:r>
              <a:rPr lang="sv-SE" b="0" dirty="0"/>
              <a:t> </a:t>
            </a:r>
            <a:r>
              <a:rPr lang="sv-SE" b="0" dirty="0" err="1"/>
              <a:t>S-market</a:t>
            </a:r>
            <a:r>
              <a:rPr lang="sv-SE" b="0" dirty="0"/>
              <a:t>.</a:t>
            </a:r>
          </a:p>
          <a:p>
            <a:r>
              <a:rPr lang="sv-SE" b="1" dirty="0" err="1"/>
              <a:t>Kierrätys</a:t>
            </a:r>
            <a:r>
              <a:rPr lang="sv-SE" b="1" dirty="0"/>
              <a:t>: </a:t>
            </a:r>
            <a:r>
              <a:rPr lang="sv-SE" b="0" dirty="0" err="1"/>
              <a:t>Muovista</a:t>
            </a:r>
            <a:r>
              <a:rPr lang="sv-SE" b="0" dirty="0"/>
              <a:t> </a:t>
            </a:r>
            <a:r>
              <a:rPr lang="sv-SE" b="0" dirty="0" err="1"/>
              <a:t>valmistetaan</a:t>
            </a:r>
            <a:r>
              <a:rPr lang="sv-SE" b="0" dirty="0"/>
              <a:t> </a:t>
            </a:r>
            <a:r>
              <a:rPr lang="sv-SE" b="0" dirty="0" err="1"/>
              <a:t>rakennusmateriaalia</a:t>
            </a:r>
            <a:r>
              <a:rPr lang="sv-SE" b="0" dirty="0"/>
              <a:t>, kuten </a:t>
            </a:r>
            <a:r>
              <a:rPr lang="sv-SE" b="0" dirty="0" err="1"/>
              <a:t>putkia</a:t>
            </a:r>
            <a:r>
              <a:rPr lang="sv-SE" b="0" dirty="0"/>
              <a:t>, </a:t>
            </a:r>
            <a:r>
              <a:rPr lang="sv-SE" b="0" dirty="0" err="1"/>
              <a:t>lankkuja</a:t>
            </a:r>
            <a:r>
              <a:rPr lang="sv-SE" b="0" dirty="0"/>
              <a:t> </a:t>
            </a:r>
            <a:r>
              <a:rPr lang="sv-SE" b="0" dirty="0" err="1"/>
              <a:t>yms</a:t>
            </a:r>
            <a:r>
              <a:rPr lang="sv-SE" b="0" dirty="0"/>
              <a:t>. </a:t>
            </a:r>
            <a:r>
              <a:rPr lang="sv-SE" b="0" dirty="0" err="1"/>
              <a:t>sekä</a:t>
            </a:r>
            <a:r>
              <a:rPr lang="sv-SE" b="0" dirty="0"/>
              <a:t> </a:t>
            </a:r>
            <a:r>
              <a:rPr lang="sv-SE" b="0" dirty="0" err="1"/>
              <a:t>muovipusseja</a:t>
            </a:r>
            <a:r>
              <a:rPr lang="sv-SE" b="0" dirty="0"/>
              <a:t> ja </a:t>
            </a:r>
            <a:r>
              <a:rPr lang="sv-SE" b="0" dirty="0" err="1"/>
              <a:t>jätesäkkejä</a:t>
            </a:r>
            <a:r>
              <a:rPr lang="sv-SE" b="0" dirty="0"/>
              <a:t>.</a:t>
            </a:r>
          </a:p>
          <a:p>
            <a:r>
              <a:rPr lang="sv-SE" b="1" dirty="0" err="1"/>
              <a:t>Älä</a:t>
            </a:r>
            <a:r>
              <a:rPr lang="sv-SE" b="1" dirty="0"/>
              <a:t> </a:t>
            </a:r>
            <a:r>
              <a:rPr lang="sv-SE" b="1" dirty="0" err="1"/>
              <a:t>laita</a:t>
            </a:r>
            <a:r>
              <a:rPr lang="sv-SE" b="1" dirty="0"/>
              <a:t>: </a:t>
            </a:r>
            <a:r>
              <a:rPr lang="sv-SE" b="0" dirty="0" err="1"/>
              <a:t>Likaisia</a:t>
            </a:r>
            <a:r>
              <a:rPr lang="sv-SE" b="0" dirty="0"/>
              <a:t> </a:t>
            </a:r>
            <a:r>
              <a:rPr lang="sv-SE" b="0" dirty="0" err="1"/>
              <a:t>muovipakkauksia</a:t>
            </a:r>
            <a:r>
              <a:rPr lang="sv-SE" b="0" dirty="0"/>
              <a:t>. </a:t>
            </a:r>
            <a:r>
              <a:rPr lang="sv-SE" b="0" dirty="0" err="1"/>
              <a:t>Muita</a:t>
            </a:r>
            <a:r>
              <a:rPr lang="sv-SE" b="0" dirty="0"/>
              <a:t> </a:t>
            </a:r>
            <a:r>
              <a:rPr lang="sv-SE" b="0" dirty="0" err="1"/>
              <a:t>muovituotteita</a:t>
            </a:r>
            <a:r>
              <a:rPr lang="sv-SE" b="0" dirty="0"/>
              <a:t>, kuten </a:t>
            </a:r>
            <a:r>
              <a:rPr lang="sv-SE" b="0" dirty="0" err="1"/>
              <a:t>hammasharjoja</a:t>
            </a:r>
            <a:r>
              <a:rPr lang="sv-SE" b="0" dirty="0"/>
              <a:t>, </a:t>
            </a:r>
            <a:r>
              <a:rPr lang="sv-SE" b="0" dirty="0" err="1"/>
              <a:t>muovileluja</a:t>
            </a:r>
            <a:r>
              <a:rPr lang="sv-SE" b="0" dirty="0"/>
              <a:t>, </a:t>
            </a:r>
            <a:r>
              <a:rPr lang="sv-SE" b="0" dirty="0" err="1"/>
              <a:t>pakasterasioita</a:t>
            </a:r>
            <a:r>
              <a:rPr lang="sv-SE" b="0" dirty="0"/>
              <a:t>. Ne </a:t>
            </a:r>
            <a:r>
              <a:rPr lang="sv-SE" b="0" dirty="0" err="1"/>
              <a:t>ovat</a:t>
            </a:r>
            <a:r>
              <a:rPr lang="sv-SE" b="0" dirty="0"/>
              <a:t> </a:t>
            </a:r>
            <a:r>
              <a:rPr lang="sv-SE" b="0" dirty="0" err="1"/>
              <a:t>poltettavaa</a:t>
            </a:r>
            <a:r>
              <a:rPr lang="sv-SE" b="0" dirty="0"/>
              <a:t> </a:t>
            </a:r>
            <a:r>
              <a:rPr lang="sv-SE" b="0" dirty="0" err="1"/>
              <a:t>jätettä</a:t>
            </a:r>
            <a:r>
              <a:rPr lang="sv-SE" b="0" dirty="0"/>
              <a:t>.</a:t>
            </a:r>
            <a:endParaRPr lang="sv-SE" dirty="0"/>
          </a:p>
          <a:p>
            <a:endParaRPr lang="sv-FI"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10</a:t>
            </a:fld>
            <a:endParaRPr lang="fi-FI"/>
          </a:p>
        </p:txBody>
      </p:sp>
    </p:spTree>
    <p:extLst>
      <p:ext uri="{BB962C8B-B14F-4D97-AF65-F5344CB8AC3E}">
        <p14:creationId xmlns:p14="http://schemas.microsoft.com/office/powerpoint/2010/main" val="3867969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kartonginkeräykseen</a:t>
            </a:r>
            <a:r>
              <a:rPr lang="sv-SE" b="1" dirty="0"/>
              <a:t>? </a:t>
            </a:r>
            <a:r>
              <a:rPr lang="sv-SE" b="0" dirty="0" err="1"/>
              <a:t>Puhtaat</a:t>
            </a:r>
            <a:r>
              <a:rPr lang="sv-SE" b="0" dirty="0"/>
              <a:t>, </a:t>
            </a:r>
            <a:r>
              <a:rPr lang="sv-SE" b="0" dirty="0" err="1"/>
              <a:t>kuivat</a:t>
            </a:r>
            <a:r>
              <a:rPr lang="sv-SE" b="0" dirty="0"/>
              <a:t> ja </a:t>
            </a:r>
            <a:r>
              <a:rPr lang="sv-SE" b="0" dirty="0" err="1"/>
              <a:t>litistetyt</a:t>
            </a:r>
            <a:r>
              <a:rPr lang="sv-SE" b="0" dirty="0"/>
              <a:t> </a:t>
            </a:r>
            <a:r>
              <a:rPr lang="sv-SE" b="0" dirty="0" err="1"/>
              <a:t>kartonkipakkaukset</a:t>
            </a:r>
            <a:endParaRPr lang="sv-SE" b="0" dirty="0"/>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Ringin</a:t>
            </a:r>
            <a:r>
              <a:rPr lang="sv-SE" b="0" dirty="0"/>
              <a:t> </a:t>
            </a:r>
            <a:r>
              <a:rPr lang="sv-SE" b="0" dirty="0" err="1"/>
              <a:t>ekopisteelle</a:t>
            </a:r>
            <a:r>
              <a:rPr lang="sv-SE" b="0" dirty="0"/>
              <a:t> tai </a:t>
            </a:r>
            <a:r>
              <a:rPr lang="sv-SE" b="0" dirty="0" err="1"/>
              <a:t>kodin</a:t>
            </a:r>
            <a:r>
              <a:rPr lang="sv-SE" b="0" dirty="0"/>
              <a:t> </a:t>
            </a:r>
            <a:r>
              <a:rPr lang="sv-SE" b="0" dirty="0" err="1"/>
              <a:t>omaan</a:t>
            </a:r>
            <a:r>
              <a:rPr lang="sv-SE" b="0" dirty="0"/>
              <a:t> </a:t>
            </a:r>
            <a:r>
              <a:rPr lang="sv-SE" b="0" dirty="0" err="1"/>
              <a:t>kartonginkeräysastiaan</a:t>
            </a:r>
            <a:r>
              <a:rPr lang="sv-SE" b="0" dirty="0"/>
              <a:t>.</a:t>
            </a:r>
          </a:p>
          <a:p>
            <a:r>
              <a:rPr lang="sv-SE" b="1" dirty="0" err="1"/>
              <a:t>Kierrätys</a:t>
            </a:r>
            <a:r>
              <a:rPr lang="sv-SE" b="1" dirty="0"/>
              <a:t>: </a:t>
            </a:r>
            <a:r>
              <a:rPr lang="sv-SE" b="0" dirty="0" err="1"/>
              <a:t>Kartongista</a:t>
            </a:r>
            <a:r>
              <a:rPr lang="sv-SE" b="0" dirty="0"/>
              <a:t> </a:t>
            </a:r>
            <a:r>
              <a:rPr lang="sv-SE" b="0" dirty="0" err="1"/>
              <a:t>tehdään</a:t>
            </a:r>
            <a:r>
              <a:rPr lang="sv-SE" b="0" dirty="0"/>
              <a:t> </a:t>
            </a:r>
            <a:r>
              <a:rPr lang="sv-SE" b="0" dirty="0" err="1"/>
              <a:t>uusia</a:t>
            </a:r>
            <a:r>
              <a:rPr lang="sv-SE" b="0" dirty="0"/>
              <a:t> </a:t>
            </a:r>
            <a:r>
              <a:rPr lang="sv-SE" b="0" dirty="0" err="1"/>
              <a:t>kartonkituotteita</a:t>
            </a:r>
            <a:r>
              <a:rPr lang="sv-SE" b="0" dirty="0"/>
              <a:t>.</a:t>
            </a:r>
          </a:p>
          <a:p>
            <a:r>
              <a:rPr lang="sv-SE" b="1" dirty="0" err="1"/>
              <a:t>Älä</a:t>
            </a:r>
            <a:r>
              <a:rPr lang="sv-SE" b="1" dirty="0"/>
              <a:t> </a:t>
            </a:r>
            <a:r>
              <a:rPr lang="sv-SE" b="1" dirty="0" err="1"/>
              <a:t>laita</a:t>
            </a:r>
            <a:r>
              <a:rPr lang="sv-SE" b="1" dirty="0"/>
              <a:t>: </a:t>
            </a:r>
            <a:r>
              <a:rPr lang="sv-SE" b="0" dirty="0" err="1"/>
              <a:t>Likaista</a:t>
            </a:r>
            <a:r>
              <a:rPr lang="sv-SE" b="0" dirty="0"/>
              <a:t> </a:t>
            </a:r>
            <a:r>
              <a:rPr lang="sv-SE" b="0" dirty="0" err="1"/>
              <a:t>kartonkia</a:t>
            </a:r>
            <a:r>
              <a:rPr lang="sv-SE" b="0" dirty="0"/>
              <a:t> tai </a:t>
            </a:r>
            <a:r>
              <a:rPr lang="sv-SE" b="0" dirty="0" err="1"/>
              <a:t>kartonkia</a:t>
            </a:r>
            <a:r>
              <a:rPr lang="sv-SE" b="0" dirty="0"/>
              <a:t>, </a:t>
            </a:r>
            <a:r>
              <a:rPr lang="sv-SE" b="0" dirty="0" err="1"/>
              <a:t>joka</a:t>
            </a:r>
            <a:r>
              <a:rPr lang="sv-SE" b="0" dirty="0"/>
              <a:t> </a:t>
            </a:r>
            <a:r>
              <a:rPr lang="sv-SE" b="0" dirty="0" err="1"/>
              <a:t>ei</a:t>
            </a:r>
            <a:r>
              <a:rPr lang="sv-SE" b="0" dirty="0"/>
              <a:t> </a:t>
            </a:r>
            <a:r>
              <a:rPr lang="sv-SE" b="0" dirty="0" err="1"/>
              <a:t>ole</a:t>
            </a:r>
            <a:r>
              <a:rPr lang="sv-SE" b="0" dirty="0"/>
              <a:t> </a:t>
            </a:r>
            <a:r>
              <a:rPr lang="sv-SE" b="0" dirty="0" err="1"/>
              <a:t>pakkaus</a:t>
            </a:r>
            <a:r>
              <a:rPr lang="sv-SE" b="0"/>
              <a:t>.</a:t>
            </a:r>
            <a:endParaRPr lang="sv-FI" b="0"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11</a:t>
            </a:fld>
            <a:endParaRPr lang="fi-FI"/>
          </a:p>
        </p:txBody>
      </p:sp>
    </p:spTree>
    <p:extLst>
      <p:ext uri="{BB962C8B-B14F-4D97-AF65-F5344CB8AC3E}">
        <p14:creationId xmlns:p14="http://schemas.microsoft.com/office/powerpoint/2010/main" val="250627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poltettavaan</a:t>
            </a:r>
            <a:r>
              <a:rPr lang="sv-SE" b="1" dirty="0"/>
              <a:t> </a:t>
            </a:r>
            <a:r>
              <a:rPr lang="sv-SE" b="1" dirty="0" err="1"/>
              <a:t>jätteeseen</a:t>
            </a:r>
            <a:r>
              <a:rPr lang="sv-SE" b="1" dirty="0"/>
              <a:t>? </a:t>
            </a:r>
            <a:r>
              <a:rPr lang="sv-SE" b="0" dirty="0" err="1"/>
              <a:t>Sellaiset</a:t>
            </a:r>
            <a:r>
              <a:rPr lang="sv-SE" b="0" dirty="0"/>
              <a:t> </a:t>
            </a:r>
            <a:r>
              <a:rPr lang="sv-SE" b="0" dirty="0" err="1"/>
              <a:t>jätteet</a:t>
            </a:r>
            <a:r>
              <a:rPr lang="sv-SE" b="0" dirty="0"/>
              <a:t>, </a:t>
            </a:r>
            <a:r>
              <a:rPr lang="sv-SE" b="0" dirty="0" err="1"/>
              <a:t>joille</a:t>
            </a:r>
            <a:r>
              <a:rPr lang="sv-SE" b="0" dirty="0"/>
              <a:t> </a:t>
            </a:r>
            <a:r>
              <a:rPr lang="sv-SE" b="0" dirty="0" err="1"/>
              <a:t>ei</a:t>
            </a:r>
            <a:r>
              <a:rPr lang="sv-SE" b="0" dirty="0"/>
              <a:t> </a:t>
            </a:r>
            <a:r>
              <a:rPr lang="sv-SE" b="0" dirty="0" err="1"/>
              <a:t>ole</a:t>
            </a:r>
            <a:r>
              <a:rPr lang="sv-SE" b="0" dirty="0"/>
              <a:t> </a:t>
            </a:r>
            <a:r>
              <a:rPr lang="sv-SE" b="0" dirty="0" err="1"/>
              <a:t>erilliskeräystä</a:t>
            </a:r>
            <a:r>
              <a:rPr lang="sv-SE" b="0" dirty="0"/>
              <a:t> ja </a:t>
            </a:r>
            <a:r>
              <a:rPr lang="sv-SE" b="0" dirty="0" err="1"/>
              <a:t>jotka</a:t>
            </a:r>
            <a:r>
              <a:rPr lang="sv-SE" b="0" dirty="0"/>
              <a:t> </a:t>
            </a:r>
            <a:r>
              <a:rPr lang="sv-SE" b="0" dirty="0" err="1"/>
              <a:t>eivät</a:t>
            </a:r>
            <a:r>
              <a:rPr lang="sv-SE" b="0" dirty="0"/>
              <a:t> </a:t>
            </a:r>
            <a:r>
              <a:rPr lang="sv-SE" b="0" dirty="0" err="1"/>
              <a:t>sovellu</a:t>
            </a:r>
            <a:r>
              <a:rPr lang="sv-SE" b="0" dirty="0"/>
              <a:t> </a:t>
            </a:r>
            <a:r>
              <a:rPr lang="sv-SE" b="0" dirty="0" err="1"/>
              <a:t>kierrätykseen</a:t>
            </a:r>
            <a:r>
              <a:rPr lang="sv-SE" b="0" dirty="0"/>
              <a:t>.</a:t>
            </a:r>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a:t>Oman </a:t>
            </a:r>
            <a:r>
              <a:rPr lang="sv-SE" b="0" dirty="0" err="1"/>
              <a:t>kodin</a:t>
            </a:r>
            <a:r>
              <a:rPr lang="sv-SE" b="0" dirty="0"/>
              <a:t> </a:t>
            </a:r>
            <a:r>
              <a:rPr lang="sv-SE" b="0" dirty="0" err="1"/>
              <a:t>poltettavan</a:t>
            </a:r>
            <a:r>
              <a:rPr lang="sv-SE" b="0" dirty="0"/>
              <a:t> </a:t>
            </a:r>
            <a:r>
              <a:rPr lang="sv-SE" b="0" dirty="0" err="1"/>
              <a:t>jätteen</a:t>
            </a:r>
            <a:r>
              <a:rPr lang="sv-SE" b="0" dirty="0"/>
              <a:t> </a:t>
            </a:r>
            <a:r>
              <a:rPr lang="sv-SE" b="0" dirty="0" err="1"/>
              <a:t>astiaan</a:t>
            </a:r>
            <a:r>
              <a:rPr lang="sv-SE" b="0" dirty="0"/>
              <a:t>.</a:t>
            </a:r>
          </a:p>
          <a:p>
            <a:r>
              <a:rPr lang="sv-SE" b="1" dirty="0" err="1"/>
              <a:t>Kierrätys</a:t>
            </a:r>
            <a:r>
              <a:rPr lang="sv-SE" b="1" dirty="0"/>
              <a:t>: </a:t>
            </a:r>
            <a:r>
              <a:rPr lang="sv-SE" b="0" dirty="0" err="1"/>
              <a:t>Kierrätetään</a:t>
            </a:r>
            <a:r>
              <a:rPr lang="sv-SE" b="0" dirty="0"/>
              <a:t> energiana. </a:t>
            </a:r>
            <a:r>
              <a:rPr lang="sv-SE" b="0" dirty="0" err="1"/>
              <a:t>Westenergyn</a:t>
            </a:r>
            <a:r>
              <a:rPr lang="sv-SE" b="0" dirty="0"/>
              <a:t> </a:t>
            </a:r>
            <a:r>
              <a:rPr lang="sv-SE" b="0" dirty="0" err="1"/>
              <a:t>energianjalostuslaitos</a:t>
            </a:r>
            <a:r>
              <a:rPr lang="sv-SE" b="0" dirty="0"/>
              <a:t> </a:t>
            </a:r>
            <a:r>
              <a:rPr lang="sv-SE" b="0" dirty="0" err="1"/>
              <a:t>muuttaa</a:t>
            </a:r>
            <a:r>
              <a:rPr lang="sv-SE" b="0" dirty="0"/>
              <a:t> </a:t>
            </a:r>
            <a:r>
              <a:rPr lang="sv-SE" b="0" dirty="0" err="1"/>
              <a:t>jätteet</a:t>
            </a:r>
            <a:r>
              <a:rPr lang="sv-SE" b="0" dirty="0"/>
              <a:t> </a:t>
            </a:r>
            <a:r>
              <a:rPr lang="sv-SE" b="0" dirty="0" err="1"/>
              <a:t>sähköksi</a:t>
            </a:r>
            <a:r>
              <a:rPr lang="sv-SE" b="0" dirty="0"/>
              <a:t> ja </a:t>
            </a:r>
            <a:r>
              <a:rPr lang="sv-SE" b="0" dirty="0" err="1"/>
              <a:t>kaukolämmöksi</a:t>
            </a:r>
            <a:r>
              <a:rPr lang="sv-SE" b="0" dirty="0"/>
              <a:t>.</a:t>
            </a:r>
          </a:p>
          <a:p>
            <a:r>
              <a:rPr lang="sv-SE" b="1" dirty="0" err="1"/>
              <a:t>Älä</a:t>
            </a:r>
            <a:r>
              <a:rPr lang="sv-SE" b="1" dirty="0"/>
              <a:t> </a:t>
            </a:r>
            <a:r>
              <a:rPr lang="sv-SE" b="1" dirty="0" err="1"/>
              <a:t>laita</a:t>
            </a:r>
            <a:r>
              <a:rPr lang="sv-SE" b="1" dirty="0"/>
              <a:t>: </a:t>
            </a:r>
            <a:r>
              <a:rPr lang="sv-SE" b="0" dirty="0" err="1"/>
              <a:t>Vaarallista</a:t>
            </a:r>
            <a:r>
              <a:rPr lang="sv-SE" b="0" dirty="0"/>
              <a:t> </a:t>
            </a:r>
            <a:r>
              <a:rPr lang="sv-SE" b="0" dirty="0" err="1"/>
              <a:t>jätettä</a:t>
            </a:r>
            <a:r>
              <a:rPr lang="sv-SE" b="0" dirty="0"/>
              <a:t> tai </a:t>
            </a:r>
            <a:r>
              <a:rPr lang="sv-SE" b="0" dirty="0" err="1"/>
              <a:t>sähkö</a:t>
            </a:r>
            <a:r>
              <a:rPr lang="sv-SE" b="0" dirty="0"/>
              <a:t>- ja </a:t>
            </a:r>
            <a:r>
              <a:rPr lang="sv-SE" b="0" dirty="0" err="1"/>
              <a:t>elektroniikkaromua</a:t>
            </a:r>
            <a:r>
              <a:rPr lang="sv-SE" b="0" dirty="0"/>
              <a:t> (</a:t>
            </a:r>
            <a:r>
              <a:rPr lang="sv-SE" b="0" dirty="0" err="1"/>
              <a:t>viedään</a:t>
            </a:r>
            <a:r>
              <a:rPr lang="sv-SE" b="0" dirty="0"/>
              <a:t> </a:t>
            </a:r>
            <a:r>
              <a:rPr lang="sv-SE" b="0" dirty="0" err="1"/>
              <a:t>hyötykäyttöasemalle</a:t>
            </a:r>
            <a:r>
              <a:rPr lang="sv-SE" b="0" dirty="0"/>
              <a:t>)</a:t>
            </a:r>
            <a:endParaRPr lang="sv-SE" b="1"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12</a:t>
            </a:fld>
            <a:endParaRPr lang="fi-FI"/>
          </a:p>
        </p:txBody>
      </p:sp>
    </p:spTree>
    <p:extLst>
      <p:ext uri="{BB962C8B-B14F-4D97-AF65-F5344CB8AC3E}">
        <p14:creationId xmlns:p14="http://schemas.microsoft.com/office/powerpoint/2010/main" val="2826948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paristojen</a:t>
            </a:r>
            <a:r>
              <a:rPr lang="sv-SE" b="1" dirty="0"/>
              <a:t> </a:t>
            </a:r>
            <a:r>
              <a:rPr lang="sv-SE" b="1" dirty="0" err="1"/>
              <a:t>keräykseen</a:t>
            </a:r>
            <a:r>
              <a:rPr lang="sv-SE" b="1" dirty="0"/>
              <a:t>? </a:t>
            </a:r>
            <a:r>
              <a:rPr lang="sv-SE" b="0" dirty="0" err="1"/>
              <a:t>Erilaiset</a:t>
            </a:r>
            <a:r>
              <a:rPr lang="sv-SE" b="0" dirty="0"/>
              <a:t> </a:t>
            </a:r>
            <a:r>
              <a:rPr lang="sv-SE" b="0" dirty="0" err="1"/>
              <a:t>paristot</a:t>
            </a:r>
            <a:r>
              <a:rPr lang="sv-SE" b="0" dirty="0"/>
              <a:t> ja </a:t>
            </a:r>
            <a:r>
              <a:rPr lang="sv-SE" b="0" dirty="0" err="1"/>
              <a:t>pienakut</a:t>
            </a:r>
            <a:endParaRPr lang="sv-SE" b="0" dirty="0"/>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Ekopisteelle</a:t>
            </a:r>
            <a:r>
              <a:rPr lang="sv-SE" b="0" dirty="0"/>
              <a:t> tai </a:t>
            </a:r>
            <a:r>
              <a:rPr lang="sv-SE" b="0" dirty="0" err="1"/>
              <a:t>oman</a:t>
            </a:r>
            <a:r>
              <a:rPr lang="sv-SE" b="0" dirty="0"/>
              <a:t> </a:t>
            </a:r>
            <a:r>
              <a:rPr lang="sv-SE" b="0" dirty="0" err="1"/>
              <a:t>pihan</a:t>
            </a:r>
            <a:r>
              <a:rPr lang="sv-SE" b="0" dirty="0"/>
              <a:t> </a:t>
            </a:r>
            <a:r>
              <a:rPr lang="sv-SE" b="0" dirty="0" err="1"/>
              <a:t>paristonkeräysastiaan</a:t>
            </a:r>
            <a:r>
              <a:rPr lang="sv-SE" b="0" dirty="0"/>
              <a:t>. Paristoja </a:t>
            </a:r>
            <a:r>
              <a:rPr lang="sv-SE" b="0" dirty="0" err="1"/>
              <a:t>kerätään</a:t>
            </a:r>
            <a:r>
              <a:rPr lang="sv-SE" b="0" dirty="0"/>
              <a:t> </a:t>
            </a:r>
            <a:r>
              <a:rPr lang="sv-SE" b="0" dirty="0" err="1"/>
              <a:t>myös</a:t>
            </a:r>
            <a:r>
              <a:rPr lang="sv-SE" b="0" dirty="0"/>
              <a:t> </a:t>
            </a:r>
            <a:r>
              <a:rPr lang="sv-SE" b="0" dirty="0" err="1"/>
              <a:t>kaikissa</a:t>
            </a:r>
            <a:r>
              <a:rPr lang="sv-SE" b="0" dirty="0"/>
              <a:t> </a:t>
            </a:r>
            <a:r>
              <a:rPr lang="sv-SE" b="0" dirty="0" err="1"/>
              <a:t>niitä</a:t>
            </a:r>
            <a:r>
              <a:rPr lang="sv-SE" b="0" dirty="0"/>
              <a:t> </a:t>
            </a:r>
            <a:r>
              <a:rPr lang="sv-SE" b="0" dirty="0" err="1"/>
              <a:t>myyvissä</a:t>
            </a:r>
            <a:r>
              <a:rPr lang="sv-SE" b="0" dirty="0"/>
              <a:t> </a:t>
            </a:r>
            <a:r>
              <a:rPr lang="sv-SE" b="0" dirty="0" err="1"/>
              <a:t>kaupoissa</a:t>
            </a:r>
            <a:r>
              <a:rPr lang="sv-SE" b="0" dirty="0"/>
              <a:t>. </a:t>
            </a:r>
          </a:p>
          <a:p>
            <a:r>
              <a:rPr lang="sv-SE" b="1" dirty="0" err="1"/>
              <a:t>Kierrätys</a:t>
            </a:r>
            <a:r>
              <a:rPr lang="sv-SE" b="1" dirty="0"/>
              <a:t>: </a:t>
            </a:r>
            <a:r>
              <a:rPr lang="sv-SE" b="0" dirty="0" err="1"/>
              <a:t>Metallit</a:t>
            </a:r>
            <a:r>
              <a:rPr lang="sv-SE" b="0" dirty="0"/>
              <a:t> </a:t>
            </a:r>
            <a:r>
              <a:rPr lang="sv-SE" b="0" dirty="0" err="1"/>
              <a:t>kierrätetään</a:t>
            </a:r>
            <a:r>
              <a:rPr lang="sv-SE" b="0" dirty="0"/>
              <a:t> ja </a:t>
            </a:r>
            <a:r>
              <a:rPr lang="sv-SE" b="0" dirty="0" err="1"/>
              <a:t>tiettyjä</a:t>
            </a:r>
            <a:r>
              <a:rPr lang="sv-SE" b="0" dirty="0"/>
              <a:t> </a:t>
            </a:r>
            <a:r>
              <a:rPr lang="sv-SE" b="0" dirty="0" err="1"/>
              <a:t>aineita</a:t>
            </a:r>
            <a:r>
              <a:rPr lang="sv-SE" b="0" dirty="0"/>
              <a:t> </a:t>
            </a:r>
            <a:r>
              <a:rPr lang="sv-SE" b="0" dirty="0" err="1"/>
              <a:t>käytetään</a:t>
            </a:r>
            <a:r>
              <a:rPr lang="sv-SE" b="0" dirty="0"/>
              <a:t> </a:t>
            </a:r>
            <a:r>
              <a:rPr lang="sv-SE" b="0" dirty="0" err="1"/>
              <a:t>maatalouden</a:t>
            </a:r>
            <a:r>
              <a:rPr lang="sv-SE" b="0" dirty="0"/>
              <a:t> </a:t>
            </a:r>
            <a:r>
              <a:rPr lang="sv-SE" b="0" dirty="0" err="1"/>
              <a:t>lannoitteena</a:t>
            </a:r>
            <a:r>
              <a:rPr lang="sv-SE" b="0" dirty="0"/>
              <a:t>.</a:t>
            </a:r>
          </a:p>
          <a:p>
            <a:r>
              <a:rPr lang="sv-SE" b="1" dirty="0" err="1"/>
              <a:t>Älä</a:t>
            </a:r>
            <a:r>
              <a:rPr lang="sv-SE" b="1" dirty="0"/>
              <a:t> </a:t>
            </a:r>
            <a:r>
              <a:rPr lang="sv-SE" b="1" dirty="0" err="1"/>
              <a:t>laita</a:t>
            </a:r>
            <a:r>
              <a:rPr lang="sv-SE" b="1" dirty="0"/>
              <a:t>: </a:t>
            </a:r>
            <a:r>
              <a:rPr lang="sv-SE" b="0" dirty="0" err="1"/>
              <a:t>Sähkö</a:t>
            </a:r>
            <a:r>
              <a:rPr lang="sv-SE" b="0" dirty="0"/>
              <a:t>- ja </a:t>
            </a:r>
            <a:r>
              <a:rPr lang="sv-SE" b="0" dirty="0" err="1"/>
              <a:t>elektroniikkatavaraa</a:t>
            </a:r>
            <a:r>
              <a:rPr lang="sv-SE" b="0" dirty="0"/>
              <a:t> (</a:t>
            </a:r>
            <a:r>
              <a:rPr lang="sv-SE" b="0" dirty="0" err="1"/>
              <a:t>viedään</a:t>
            </a:r>
            <a:r>
              <a:rPr lang="sv-SE" b="0" dirty="0"/>
              <a:t> </a:t>
            </a:r>
            <a:r>
              <a:rPr lang="sv-SE" b="0" dirty="0" err="1"/>
              <a:t>hyötykäyttöasemalle</a:t>
            </a:r>
            <a:r>
              <a:rPr lang="sv-SE" b="0" dirty="0"/>
              <a:t>)</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TÄRKEÄÄ! </a:t>
            </a:r>
            <a:r>
              <a:rPr lang="sv-SE" b="0" dirty="0" err="1"/>
              <a:t>Teippaa</a:t>
            </a:r>
            <a:r>
              <a:rPr lang="sv-SE" b="0" dirty="0"/>
              <a:t> </a:t>
            </a:r>
            <a:r>
              <a:rPr lang="sv-SE" b="0" dirty="0" err="1"/>
              <a:t>navat</a:t>
            </a:r>
            <a:r>
              <a:rPr lang="sv-SE" b="0" dirty="0"/>
              <a:t> </a:t>
            </a:r>
            <a:r>
              <a:rPr lang="sv-SE" b="0" dirty="0" err="1"/>
              <a:t>oikosulun</a:t>
            </a:r>
            <a:r>
              <a:rPr lang="sv-SE" b="0" dirty="0"/>
              <a:t> ja </a:t>
            </a:r>
            <a:r>
              <a:rPr lang="sv-SE" b="0" dirty="0" err="1"/>
              <a:t>tulipalon</a:t>
            </a:r>
            <a:r>
              <a:rPr lang="sv-SE" b="0" dirty="0"/>
              <a:t> </a:t>
            </a:r>
            <a:r>
              <a:rPr lang="sv-SE" b="0" dirty="0" err="1"/>
              <a:t>mahdollisuuden</a:t>
            </a:r>
            <a:r>
              <a:rPr lang="sv-SE" b="0" dirty="0"/>
              <a:t> </a:t>
            </a:r>
            <a:r>
              <a:rPr lang="sv-SE" b="0" dirty="0" err="1"/>
              <a:t>ehkäisemiseksi</a:t>
            </a:r>
            <a:r>
              <a:rPr lang="sv-SE" b="0" dirty="0"/>
              <a:t>. </a:t>
            </a:r>
            <a:r>
              <a:rPr lang="sv-SE" b="0" dirty="0" err="1"/>
              <a:t>Paristot</a:t>
            </a:r>
            <a:r>
              <a:rPr lang="sv-SE" b="0" dirty="0"/>
              <a:t> </a:t>
            </a:r>
            <a:r>
              <a:rPr lang="sv-SE" b="0" dirty="0" err="1"/>
              <a:t>ovat</a:t>
            </a:r>
            <a:r>
              <a:rPr lang="sv-SE" b="0" dirty="0"/>
              <a:t> </a:t>
            </a:r>
            <a:r>
              <a:rPr lang="sv-SE" b="0" dirty="0" err="1"/>
              <a:t>vaarallista</a:t>
            </a:r>
            <a:r>
              <a:rPr lang="sv-SE" b="0" dirty="0"/>
              <a:t> </a:t>
            </a:r>
            <a:r>
              <a:rPr lang="sv-SE" b="0" dirty="0" err="1"/>
              <a:t>jätettä</a:t>
            </a:r>
            <a:r>
              <a:rPr lang="sv-SE" b="0" dirty="0"/>
              <a:t>, </a:t>
            </a:r>
            <a:r>
              <a:rPr lang="sv-SE" b="0" dirty="0" err="1"/>
              <a:t>joten</a:t>
            </a:r>
            <a:r>
              <a:rPr lang="sv-SE" b="0" dirty="0"/>
              <a:t> </a:t>
            </a:r>
            <a:r>
              <a:rPr lang="sv-SE" b="0" dirty="0" err="1"/>
              <a:t>ne</a:t>
            </a:r>
            <a:r>
              <a:rPr lang="sv-SE" b="0" dirty="0"/>
              <a:t> </a:t>
            </a:r>
            <a:r>
              <a:rPr lang="sv-SE" b="0" dirty="0" err="1"/>
              <a:t>tulee</a:t>
            </a:r>
            <a:r>
              <a:rPr lang="sv-SE" b="0" dirty="0"/>
              <a:t> </a:t>
            </a:r>
            <a:r>
              <a:rPr lang="sv-SE" b="0" dirty="0" err="1"/>
              <a:t>aina</a:t>
            </a:r>
            <a:r>
              <a:rPr lang="sv-SE" b="0" dirty="0"/>
              <a:t> </a:t>
            </a:r>
            <a:r>
              <a:rPr lang="sv-SE" b="0" dirty="0" err="1"/>
              <a:t>lajitella</a:t>
            </a:r>
            <a:r>
              <a:rPr lang="sv-SE" b="0" dirty="0"/>
              <a:t> </a:t>
            </a:r>
            <a:r>
              <a:rPr lang="sv-SE" b="0" dirty="0" err="1"/>
              <a:t>erikseen</a:t>
            </a:r>
            <a:r>
              <a:rPr lang="sv-SE" b="0" dirty="0"/>
              <a:t>.</a:t>
            </a:r>
            <a:endParaRPr lang="sv-FI" b="0" dirty="0"/>
          </a:p>
          <a:p>
            <a:endParaRPr lang="sv-FI"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13</a:t>
            </a:fld>
            <a:endParaRPr lang="fi-FI"/>
          </a:p>
        </p:txBody>
      </p:sp>
    </p:spTree>
    <p:extLst>
      <p:ext uri="{BB962C8B-B14F-4D97-AF65-F5344CB8AC3E}">
        <p14:creationId xmlns:p14="http://schemas.microsoft.com/office/powerpoint/2010/main" val="117468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Mahdollisia</a:t>
            </a:r>
            <a:r>
              <a:rPr lang="sv-SE" dirty="0"/>
              <a:t> </a:t>
            </a:r>
            <a:r>
              <a:rPr lang="sv-SE" dirty="0" err="1"/>
              <a:t>lämmittelykysymyksiä</a:t>
            </a:r>
            <a:r>
              <a:rPr lang="sv-SE" dirty="0"/>
              <a:t>:</a:t>
            </a:r>
          </a:p>
          <a:p>
            <a:endParaRPr lang="sv-FI" dirty="0"/>
          </a:p>
          <a:p>
            <a:r>
              <a:rPr lang="sv-FI" dirty="0" err="1"/>
              <a:t>Mitä</a:t>
            </a:r>
            <a:r>
              <a:rPr lang="sv-FI" dirty="0"/>
              <a:t> Stormossen </a:t>
            </a:r>
            <a:r>
              <a:rPr lang="sv-FI" dirty="0" err="1"/>
              <a:t>tekee</a:t>
            </a:r>
            <a:r>
              <a:rPr lang="sv-FI" dirty="0"/>
              <a:t>? </a:t>
            </a:r>
          </a:p>
          <a:p>
            <a:r>
              <a:rPr lang="sv-FI" dirty="0" err="1"/>
              <a:t>Mihin</a:t>
            </a:r>
            <a:r>
              <a:rPr lang="sv-FI" dirty="0"/>
              <a:t> </a:t>
            </a:r>
            <a:r>
              <a:rPr lang="sv-FI" dirty="0" err="1"/>
              <a:t>roskat</a:t>
            </a:r>
            <a:r>
              <a:rPr lang="sv-FI" dirty="0"/>
              <a:t> </a:t>
            </a:r>
            <a:r>
              <a:rPr lang="sv-FI" dirty="0" err="1"/>
              <a:t>laitetaan</a:t>
            </a:r>
            <a:r>
              <a:rPr lang="sv-FI" dirty="0"/>
              <a:t>?</a:t>
            </a:r>
          </a:p>
          <a:p>
            <a:r>
              <a:rPr lang="sv-FI" dirty="0" err="1"/>
              <a:t>Mitä</a:t>
            </a:r>
            <a:r>
              <a:rPr lang="sv-FI" dirty="0"/>
              <a:t> </a:t>
            </a:r>
            <a:r>
              <a:rPr lang="sv-FI" dirty="0" err="1"/>
              <a:t>roskia</a:t>
            </a:r>
            <a:r>
              <a:rPr lang="sv-FI" dirty="0"/>
              <a:t> </a:t>
            </a:r>
            <a:r>
              <a:rPr lang="sv-FI" dirty="0" err="1"/>
              <a:t>olet</a:t>
            </a:r>
            <a:r>
              <a:rPr lang="sv-FI" dirty="0"/>
              <a:t> </a:t>
            </a:r>
            <a:r>
              <a:rPr lang="sv-FI" dirty="0" err="1"/>
              <a:t>itse</a:t>
            </a:r>
            <a:r>
              <a:rPr lang="sv-FI" dirty="0"/>
              <a:t> </a:t>
            </a:r>
            <a:r>
              <a:rPr lang="sv-FI" dirty="0" err="1"/>
              <a:t>heittänyt</a:t>
            </a:r>
            <a:r>
              <a:rPr lang="sv-FI" dirty="0"/>
              <a:t> </a:t>
            </a:r>
            <a:r>
              <a:rPr lang="sv-FI" dirty="0" err="1"/>
              <a:t>tänään</a:t>
            </a:r>
            <a:r>
              <a:rPr lang="sv-FI" dirty="0"/>
              <a:t>/</a:t>
            </a:r>
            <a:r>
              <a:rPr lang="sv-FI" dirty="0" err="1"/>
              <a:t>tällä</a:t>
            </a:r>
            <a:r>
              <a:rPr lang="sv-FI" dirty="0"/>
              <a:t> </a:t>
            </a:r>
            <a:r>
              <a:rPr lang="sv-FI" dirty="0" err="1"/>
              <a:t>viikolla</a:t>
            </a:r>
            <a:r>
              <a:rPr lang="sv-FI" dirty="0"/>
              <a:t>?</a:t>
            </a:r>
          </a:p>
          <a:p>
            <a:r>
              <a:rPr lang="sv-FI" dirty="0" err="1"/>
              <a:t>Mitä</a:t>
            </a:r>
            <a:r>
              <a:rPr lang="sv-FI" dirty="0"/>
              <a:t> roskille </a:t>
            </a:r>
            <a:r>
              <a:rPr lang="sv-FI" dirty="0" err="1"/>
              <a:t>tapahtuu</a:t>
            </a:r>
            <a:r>
              <a:rPr lang="sv-FI" dirty="0"/>
              <a:t>?</a:t>
            </a:r>
          </a:p>
          <a:p>
            <a:r>
              <a:rPr lang="sv-FI" dirty="0" err="1"/>
              <a:t>Mihin</a:t>
            </a:r>
            <a:r>
              <a:rPr lang="sv-FI" dirty="0"/>
              <a:t> </a:t>
            </a:r>
            <a:r>
              <a:rPr lang="sv-FI" dirty="0" err="1"/>
              <a:t>roskia</a:t>
            </a:r>
            <a:r>
              <a:rPr lang="sv-FI" dirty="0"/>
              <a:t> </a:t>
            </a:r>
            <a:r>
              <a:rPr lang="sv-FI" dirty="0" err="1"/>
              <a:t>ei</a:t>
            </a:r>
            <a:r>
              <a:rPr lang="sv-FI" dirty="0"/>
              <a:t> </a:t>
            </a:r>
            <a:r>
              <a:rPr lang="sv-FI" dirty="0" err="1"/>
              <a:t>saa</a:t>
            </a:r>
            <a:r>
              <a:rPr lang="sv-FI" dirty="0"/>
              <a:t> </a:t>
            </a:r>
            <a:r>
              <a:rPr lang="sv-FI" dirty="0" err="1"/>
              <a:t>heittää</a:t>
            </a:r>
            <a:r>
              <a:rPr lang="sv-FI" dirty="0"/>
              <a:t>?</a:t>
            </a:r>
            <a:endParaRPr lang="sv-SE"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2</a:t>
            </a:fld>
            <a:endParaRPr lang="fi-FI"/>
          </a:p>
        </p:txBody>
      </p:sp>
    </p:spTree>
    <p:extLst>
      <p:ext uri="{BB962C8B-B14F-4D97-AF65-F5344CB8AC3E}">
        <p14:creationId xmlns:p14="http://schemas.microsoft.com/office/powerpoint/2010/main" val="356766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fi-FI" dirty="0"/>
              <a:t>Lajittelu </a:t>
            </a:r>
            <a:r>
              <a:rPr lang="fi-FI" dirty="0" err="1"/>
              <a:t>Stormossenin</a:t>
            </a:r>
            <a:r>
              <a:rPr lang="fi-FI" dirty="0"/>
              <a:t> alueella tällä hetkellä (2022):</a:t>
            </a:r>
          </a:p>
          <a:p>
            <a:pPr marL="171450" indent="-171450">
              <a:buFont typeface="Arial" panose="020B0604020202020204" pitchFamily="34" charset="0"/>
              <a:buChar char="•"/>
            </a:pPr>
            <a:r>
              <a:rPr lang="fi-FI" dirty="0"/>
              <a:t>Omakotitaloissa on vähintään poltettavan jätteen astia. Lisäksi voi olla komposti tai erillinen biojäteastia tai monilokeroastia eri jätteille. Naapureiden kanssa voi myös olla kimppa-astia.</a:t>
            </a:r>
          </a:p>
          <a:p>
            <a:pPr marL="171450" indent="-171450">
              <a:buFont typeface="Arial" panose="020B0604020202020204" pitchFamily="34" charset="0"/>
              <a:buChar char="•"/>
            </a:pPr>
            <a:r>
              <a:rPr lang="fi-FI" dirty="0"/>
              <a:t>Rivitaloissa ja kerrostaloissa, joissa on vähintään viisi asuntoa on astiat seuraaville jätteille: poltettava, biojäte, paperi, lasi, metalli ja paristot. </a:t>
            </a:r>
          </a:p>
          <a:p>
            <a:pPr marL="171450" indent="-171450">
              <a:buFont typeface="Arial" panose="020B0604020202020204" pitchFamily="34" charset="0"/>
              <a:buChar char="•"/>
            </a:pPr>
            <a:r>
              <a:rPr lang="fi-FI" dirty="0"/>
              <a:t>Monilla asuinalueilla on ekopisteitä (</a:t>
            </a:r>
            <a:r>
              <a:rPr lang="fi-FI" dirty="0" err="1"/>
              <a:t>Stormossenin</a:t>
            </a:r>
            <a:r>
              <a:rPr lang="fi-FI" dirty="0"/>
              <a:t> alueella 138 kpl). Niillä on aina astiat paperille, lasille, metallille ja paristoille. Lisäksi joillain ekopisteillä on käyttökelpoisten vaatteiden ja lelujen keräysastia (UFF) ja joillain kartonki- ja muovipakkausten keräysastia (Rinki)</a:t>
            </a:r>
          </a:p>
          <a:p>
            <a:pPr marL="171450" indent="-171450">
              <a:buFont typeface="Arial" panose="020B0604020202020204" pitchFamily="34" charset="0"/>
              <a:buChar char="•"/>
            </a:pPr>
            <a:r>
              <a:rPr lang="fi-FI" dirty="0"/>
              <a:t>Suuret jätteet, jotka eivät mahdu astioihin viedään hyötykäyttöasemalle.</a:t>
            </a:r>
          </a:p>
          <a:p>
            <a:pPr marL="171450" indent="-171450">
              <a:buFont typeface="Arial" panose="020B0604020202020204" pitchFamily="34" charset="0"/>
              <a:buChar char="•"/>
            </a:pPr>
            <a:r>
              <a:rPr lang="fi-FI" dirty="0"/>
              <a:t>Kesämökin jätteet voi tuoda kodin jäteastiaan, laittaa omaan astiaan mökillä tai voi käyttää avainastiaa, joita löytyy muutamista paikoista.</a:t>
            </a:r>
          </a:p>
        </p:txBody>
      </p:sp>
      <p:sp>
        <p:nvSpPr>
          <p:cNvPr id="4" name="Platshållare för bildnummer 3"/>
          <p:cNvSpPr>
            <a:spLocks noGrp="1"/>
          </p:cNvSpPr>
          <p:nvPr>
            <p:ph type="sldNum" sz="quarter" idx="5"/>
          </p:nvPr>
        </p:nvSpPr>
        <p:spPr/>
        <p:txBody>
          <a:bodyPr/>
          <a:lstStyle/>
          <a:p>
            <a:fld id="{E02595E0-6BCA-764C-8B8A-0C7D03E99EF2}" type="slidenum">
              <a:rPr lang="fi-FI" smtClean="0"/>
              <a:t>3</a:t>
            </a:fld>
            <a:endParaRPr lang="fi-FI"/>
          </a:p>
        </p:txBody>
      </p:sp>
    </p:spTree>
    <p:extLst>
      <p:ext uri="{BB962C8B-B14F-4D97-AF65-F5344CB8AC3E}">
        <p14:creationId xmlns:p14="http://schemas.microsoft.com/office/powerpoint/2010/main" val="1481262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Mitä</a:t>
            </a:r>
            <a:r>
              <a:rPr lang="sv-SE" dirty="0"/>
              <a:t> </a:t>
            </a:r>
            <a:r>
              <a:rPr lang="sv-SE" dirty="0" err="1"/>
              <a:t>ylempi</a:t>
            </a:r>
            <a:r>
              <a:rPr lang="sv-SE" dirty="0"/>
              <a:t> </a:t>
            </a:r>
            <a:r>
              <a:rPr lang="sv-SE" dirty="0" err="1"/>
              <a:t>taso</a:t>
            </a:r>
            <a:r>
              <a:rPr lang="sv-SE" dirty="0"/>
              <a:t> </a:t>
            </a:r>
            <a:r>
              <a:rPr lang="sv-SE" dirty="0" err="1"/>
              <a:t>hierarkiassa</a:t>
            </a:r>
            <a:r>
              <a:rPr lang="sv-SE" dirty="0"/>
              <a:t>, sen </a:t>
            </a:r>
            <a:r>
              <a:rPr lang="sv-SE" dirty="0" err="1"/>
              <a:t>parempi</a:t>
            </a:r>
            <a:r>
              <a:rPr lang="sv-SE" dirty="0"/>
              <a:t> </a:t>
            </a:r>
            <a:r>
              <a:rPr lang="sv-SE" dirty="0" err="1"/>
              <a:t>valinta</a:t>
            </a:r>
            <a:r>
              <a:rPr lang="sv-SE" dirty="0"/>
              <a:t> </a:t>
            </a:r>
            <a:r>
              <a:rPr lang="sv-SE" dirty="0" err="1"/>
              <a:t>ympäristön</a:t>
            </a:r>
            <a:r>
              <a:rPr lang="sv-SE" dirty="0"/>
              <a:t> </a:t>
            </a:r>
            <a:r>
              <a:rPr lang="sv-SE" dirty="0" err="1"/>
              <a:t>kannalta</a:t>
            </a:r>
            <a:r>
              <a:rPr lang="sv-S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Miettikää</a:t>
            </a:r>
            <a:r>
              <a:rPr lang="sv-SE" b="1" dirty="0"/>
              <a:t> </a:t>
            </a:r>
            <a:r>
              <a:rPr lang="sv-SE" b="1" dirty="0" err="1"/>
              <a:t>yhdessä</a:t>
            </a:r>
            <a:r>
              <a:rPr lang="sv-SE" b="1" dirty="0"/>
              <a:t> </a:t>
            </a:r>
            <a:r>
              <a:rPr lang="sv-SE" b="1" dirty="0" err="1"/>
              <a:t>esimerkkejä</a:t>
            </a:r>
            <a:r>
              <a:rPr lang="sv-SE" b="1" dirty="0"/>
              <a:t> </a:t>
            </a:r>
            <a:r>
              <a:rPr lang="sv-SE" b="1" dirty="0" err="1"/>
              <a:t>jätteen</a:t>
            </a:r>
            <a:r>
              <a:rPr lang="sv-SE" b="1" dirty="0"/>
              <a:t> </a:t>
            </a:r>
            <a:r>
              <a:rPr lang="sv-SE" b="1" dirty="0" err="1"/>
              <a:t>vähentämiseksi</a:t>
            </a:r>
            <a:r>
              <a:rPr lang="sv-SE" b="1" dirty="0"/>
              <a:t> tai </a:t>
            </a:r>
            <a:r>
              <a:rPr lang="sv-SE" b="1" dirty="0" err="1"/>
              <a:t>miten</a:t>
            </a:r>
            <a:r>
              <a:rPr lang="sv-SE" b="1" dirty="0"/>
              <a:t> </a:t>
            </a:r>
            <a:r>
              <a:rPr lang="sv-SE" b="1" dirty="0" err="1"/>
              <a:t>tavaroita</a:t>
            </a:r>
            <a:r>
              <a:rPr lang="sv-SE" b="1" dirty="0"/>
              <a:t> </a:t>
            </a:r>
            <a:r>
              <a:rPr lang="sv-SE" b="1" dirty="0" err="1"/>
              <a:t>voi</a:t>
            </a:r>
            <a:r>
              <a:rPr lang="sv-SE" b="1" dirty="0"/>
              <a:t> </a:t>
            </a:r>
            <a:r>
              <a:rPr lang="sv-SE" b="1" dirty="0" err="1"/>
              <a:t>käyttää</a:t>
            </a:r>
            <a:r>
              <a:rPr lang="sv-SE" b="1" dirty="0"/>
              <a:t> </a:t>
            </a:r>
            <a:r>
              <a:rPr lang="sv-SE" b="1" dirty="0" err="1"/>
              <a:t>uudelleen</a:t>
            </a:r>
            <a:r>
              <a:rPr lang="sv-SE" b="1" dirty="0"/>
              <a:t>. </a:t>
            </a:r>
            <a:r>
              <a:rPr lang="sv-SE" b="1" dirty="0" err="1"/>
              <a:t>Miksi</a:t>
            </a:r>
            <a:r>
              <a:rPr lang="sv-SE" b="1" dirty="0"/>
              <a:t> on </a:t>
            </a:r>
            <a:r>
              <a:rPr lang="sv-SE" b="1" dirty="0" err="1"/>
              <a:t>tärkeää</a:t>
            </a:r>
            <a:r>
              <a:rPr lang="sv-SE" b="1" dirty="0"/>
              <a:t> </a:t>
            </a:r>
            <a:r>
              <a:rPr lang="sv-SE" b="1" dirty="0" err="1"/>
              <a:t>lajitella</a:t>
            </a:r>
            <a:r>
              <a:rPr lang="sv-SE" b="1" dirty="0"/>
              <a:t> ja </a:t>
            </a:r>
            <a:r>
              <a:rPr lang="sv-SE" b="1" dirty="0" err="1"/>
              <a:t>kierrättää</a:t>
            </a:r>
            <a:r>
              <a:rPr lang="sv-SE" b="1" dirty="0"/>
              <a:t> </a:t>
            </a:r>
            <a:r>
              <a:rPr lang="sv-SE" b="1" dirty="0" err="1"/>
              <a:t>jätteet</a:t>
            </a:r>
            <a:r>
              <a:rPr lang="sv-SE" b="1" dirty="0"/>
              <a:t>?</a:t>
            </a:r>
          </a:p>
          <a:p>
            <a:endParaRPr lang="sv-SE" b="1" dirty="0"/>
          </a:p>
          <a:p>
            <a:r>
              <a:rPr lang="sv-SE" b="1" dirty="0" err="1"/>
              <a:t>Jätteiden</a:t>
            </a:r>
            <a:r>
              <a:rPr lang="sv-SE" b="1" dirty="0"/>
              <a:t> </a:t>
            </a:r>
            <a:r>
              <a:rPr lang="sv-SE" b="1" dirty="0" err="1"/>
              <a:t>vähentäminen</a:t>
            </a:r>
            <a:r>
              <a:rPr lang="sv-SE" b="1" dirty="0"/>
              <a:t>: </a:t>
            </a:r>
            <a:r>
              <a:rPr lang="sv-SE" b="0" dirty="0"/>
              <a:t>Osta </a:t>
            </a:r>
            <a:r>
              <a:rPr lang="sv-SE" b="0" dirty="0" err="1"/>
              <a:t>uusia</a:t>
            </a:r>
            <a:r>
              <a:rPr lang="sv-SE" b="0" dirty="0"/>
              <a:t> </a:t>
            </a:r>
            <a:r>
              <a:rPr lang="sv-SE" b="0" dirty="0" err="1"/>
              <a:t>tavaroita</a:t>
            </a:r>
            <a:r>
              <a:rPr lang="sv-SE" b="0" dirty="0"/>
              <a:t> </a:t>
            </a:r>
            <a:r>
              <a:rPr lang="sv-SE" b="0" dirty="0" err="1"/>
              <a:t>vain</a:t>
            </a:r>
            <a:r>
              <a:rPr lang="sv-SE" b="0" dirty="0"/>
              <a:t> </a:t>
            </a:r>
            <a:r>
              <a:rPr lang="sv-SE" b="0" dirty="0" err="1"/>
              <a:t>tarpeeseen</a:t>
            </a:r>
            <a:r>
              <a:rPr lang="sv-SE" b="0" dirty="0"/>
              <a:t> ja </a:t>
            </a:r>
            <a:r>
              <a:rPr lang="sv-SE" b="0" dirty="0" err="1"/>
              <a:t>valitse</a:t>
            </a:r>
            <a:r>
              <a:rPr lang="sv-SE" b="0" dirty="0"/>
              <a:t> </a:t>
            </a:r>
            <a:r>
              <a:rPr lang="sv-SE" b="0" dirty="0" err="1"/>
              <a:t>laadukkaita</a:t>
            </a:r>
            <a:r>
              <a:rPr lang="sv-SE" b="0" dirty="0"/>
              <a:t> </a:t>
            </a:r>
            <a:r>
              <a:rPr lang="sv-SE" b="0" dirty="0" err="1"/>
              <a:t>tuotteita</a:t>
            </a:r>
            <a:r>
              <a:rPr lang="sv-SE" b="0" dirty="0"/>
              <a:t>, </a:t>
            </a:r>
            <a:r>
              <a:rPr lang="sv-SE" b="0" dirty="0" err="1"/>
              <a:t>jotka</a:t>
            </a:r>
            <a:r>
              <a:rPr lang="sv-SE" b="0" dirty="0"/>
              <a:t> </a:t>
            </a:r>
            <a:r>
              <a:rPr lang="sv-SE" b="0" dirty="0" err="1"/>
              <a:t>kestävän</a:t>
            </a:r>
            <a:r>
              <a:rPr lang="sv-SE" b="0" dirty="0"/>
              <a:t> </a:t>
            </a:r>
            <a:r>
              <a:rPr lang="sv-SE" b="0" dirty="0" err="1"/>
              <a:t>pitkään</a:t>
            </a:r>
            <a:r>
              <a:rPr lang="sv-SE" b="0" dirty="0"/>
              <a:t> </a:t>
            </a:r>
            <a:r>
              <a:rPr lang="sv-SE" b="0" dirty="0" err="1"/>
              <a:t>käytössä</a:t>
            </a:r>
            <a:r>
              <a:rPr lang="sv-SE" b="0" dirty="0"/>
              <a:t>. </a:t>
            </a:r>
            <a:r>
              <a:rPr lang="sv-SE" b="0" dirty="0" err="1"/>
              <a:t>Vältä</a:t>
            </a:r>
            <a:r>
              <a:rPr lang="sv-SE" b="0" dirty="0"/>
              <a:t> </a:t>
            </a:r>
            <a:r>
              <a:rPr lang="sv-SE" b="0" dirty="0" err="1"/>
              <a:t>kertakäyttötuotteita</a:t>
            </a:r>
            <a:r>
              <a:rPr lang="sv-SE" b="0" dirty="0"/>
              <a:t>, </a:t>
            </a:r>
            <a:r>
              <a:rPr lang="sv-SE" b="0" dirty="0" err="1"/>
              <a:t>esim</a:t>
            </a:r>
            <a:r>
              <a:rPr lang="sv-SE" b="0" dirty="0"/>
              <a:t>. </a:t>
            </a:r>
            <a:r>
              <a:rPr lang="sv-SE" b="0" dirty="0" err="1"/>
              <a:t>ota</a:t>
            </a:r>
            <a:r>
              <a:rPr lang="sv-SE" b="0" dirty="0"/>
              <a:t> </a:t>
            </a:r>
            <a:r>
              <a:rPr lang="sv-SE" b="0" dirty="0" err="1"/>
              <a:t>kauppareissulle</a:t>
            </a:r>
            <a:r>
              <a:rPr lang="sv-SE" b="0" dirty="0"/>
              <a:t> </a:t>
            </a:r>
            <a:r>
              <a:rPr lang="sv-SE" b="0" dirty="0" err="1"/>
              <a:t>mukaan</a:t>
            </a:r>
            <a:r>
              <a:rPr lang="sv-SE" b="0" dirty="0"/>
              <a:t> </a:t>
            </a:r>
            <a:r>
              <a:rPr lang="sv-SE" b="0" dirty="0" err="1"/>
              <a:t>kestokassi</a:t>
            </a:r>
            <a:r>
              <a:rPr lang="sv-SE" b="0" dirty="0"/>
              <a:t> </a:t>
            </a:r>
            <a:r>
              <a:rPr lang="sv-SE" b="0" dirty="0" err="1"/>
              <a:t>ettei</a:t>
            </a:r>
            <a:r>
              <a:rPr lang="sv-SE" b="0" dirty="0"/>
              <a:t> </a:t>
            </a:r>
            <a:r>
              <a:rPr lang="sv-SE" b="0" dirty="0" err="1"/>
              <a:t>sinun</a:t>
            </a:r>
            <a:r>
              <a:rPr lang="sv-SE" b="0" dirty="0"/>
              <a:t> </a:t>
            </a:r>
            <a:r>
              <a:rPr lang="sv-SE" b="0" dirty="0" err="1"/>
              <a:t>tarvitse</a:t>
            </a:r>
            <a:r>
              <a:rPr lang="sv-SE" b="0" dirty="0"/>
              <a:t> </a:t>
            </a:r>
            <a:r>
              <a:rPr lang="sv-SE" b="0" dirty="0" err="1"/>
              <a:t>ostaa</a:t>
            </a:r>
            <a:r>
              <a:rPr lang="sv-SE" b="0" dirty="0"/>
              <a:t> </a:t>
            </a:r>
            <a:r>
              <a:rPr lang="sv-SE" b="0" dirty="0" err="1"/>
              <a:t>uutta</a:t>
            </a:r>
            <a:r>
              <a:rPr lang="sv-SE" b="0" dirty="0"/>
              <a:t> </a:t>
            </a:r>
            <a:r>
              <a:rPr lang="sv-SE" b="0" dirty="0" err="1"/>
              <a:t>muovipussia</a:t>
            </a:r>
            <a:r>
              <a:rPr lang="sv-SE" b="0" dirty="0"/>
              <a:t> </a:t>
            </a:r>
            <a:r>
              <a:rPr lang="sv-SE" b="0" dirty="0" err="1"/>
              <a:t>joka</a:t>
            </a:r>
            <a:r>
              <a:rPr lang="sv-SE" b="0" dirty="0"/>
              <a:t> </a:t>
            </a:r>
            <a:r>
              <a:rPr lang="sv-SE" b="0" dirty="0" err="1"/>
              <a:t>kerta</a:t>
            </a:r>
            <a:r>
              <a:rPr lang="sv-SE" b="0" dirty="0"/>
              <a:t>.</a:t>
            </a:r>
          </a:p>
          <a:p>
            <a:r>
              <a:rPr lang="sv-SE" b="1" dirty="0" err="1"/>
              <a:t>Uudelleenkäyttö</a:t>
            </a:r>
            <a:r>
              <a:rPr lang="sv-SE" b="1" dirty="0"/>
              <a:t>: </a:t>
            </a:r>
            <a:r>
              <a:rPr lang="sv-SE" b="0" dirty="0" err="1"/>
              <a:t>Tarkista</a:t>
            </a:r>
            <a:r>
              <a:rPr lang="sv-SE" b="0" dirty="0"/>
              <a:t> </a:t>
            </a:r>
            <a:r>
              <a:rPr lang="sv-SE" b="0" dirty="0" err="1"/>
              <a:t>voisitko</a:t>
            </a:r>
            <a:r>
              <a:rPr lang="sv-SE" b="0" dirty="0"/>
              <a:t> </a:t>
            </a:r>
            <a:r>
              <a:rPr lang="sv-SE" b="0" dirty="0" err="1"/>
              <a:t>löytää</a:t>
            </a:r>
            <a:r>
              <a:rPr lang="sv-SE" b="0" dirty="0"/>
              <a:t> </a:t>
            </a:r>
            <a:r>
              <a:rPr lang="sv-SE" b="0" dirty="0" err="1"/>
              <a:t>tarvitsemasi</a:t>
            </a:r>
            <a:r>
              <a:rPr lang="sv-SE" b="0" dirty="0"/>
              <a:t> </a:t>
            </a:r>
            <a:r>
              <a:rPr lang="sv-SE" b="0" dirty="0" err="1"/>
              <a:t>tuotteen</a:t>
            </a:r>
            <a:r>
              <a:rPr lang="sv-SE" b="0" dirty="0"/>
              <a:t> </a:t>
            </a:r>
            <a:r>
              <a:rPr lang="sv-SE" b="0" dirty="0" err="1"/>
              <a:t>kirpputorilta</a:t>
            </a:r>
            <a:r>
              <a:rPr lang="sv-SE" b="0" dirty="0"/>
              <a:t>. Vie </a:t>
            </a:r>
            <a:r>
              <a:rPr lang="sv-SE" b="0" dirty="0" err="1"/>
              <a:t>myös</a:t>
            </a:r>
            <a:r>
              <a:rPr lang="sv-SE" b="0" dirty="0"/>
              <a:t> </a:t>
            </a:r>
            <a:r>
              <a:rPr lang="sv-SE" b="0" dirty="0" err="1"/>
              <a:t>itsellesi</a:t>
            </a:r>
            <a:r>
              <a:rPr lang="sv-SE" b="0" dirty="0"/>
              <a:t> </a:t>
            </a:r>
            <a:r>
              <a:rPr lang="sv-SE" b="0" dirty="0" err="1"/>
              <a:t>tarpeettomat</a:t>
            </a:r>
            <a:r>
              <a:rPr lang="sv-SE" b="0" dirty="0"/>
              <a:t> </a:t>
            </a:r>
            <a:r>
              <a:rPr lang="sv-SE" b="0" dirty="0" err="1"/>
              <a:t>tuotteet</a:t>
            </a:r>
            <a:r>
              <a:rPr lang="sv-SE" b="0" dirty="0"/>
              <a:t> </a:t>
            </a:r>
            <a:r>
              <a:rPr lang="sv-SE" b="0" dirty="0" err="1"/>
              <a:t>uudelleenkäyttöön</a:t>
            </a:r>
            <a:r>
              <a:rPr lang="sv-SE" b="0" dirty="0"/>
              <a:t> </a:t>
            </a:r>
            <a:r>
              <a:rPr lang="sv-SE" b="0" dirty="0" err="1"/>
              <a:t>pois</a:t>
            </a:r>
            <a:r>
              <a:rPr lang="sv-SE" b="0" dirty="0"/>
              <a:t> </a:t>
            </a:r>
            <a:r>
              <a:rPr lang="sv-SE" b="0" dirty="0" err="1"/>
              <a:t>heittämisen</a:t>
            </a:r>
            <a:r>
              <a:rPr lang="sv-SE" b="0" dirty="0"/>
              <a:t> </a:t>
            </a:r>
            <a:r>
              <a:rPr lang="sv-SE" b="0" dirty="0" err="1"/>
              <a:t>sijaan</a:t>
            </a:r>
            <a:r>
              <a:rPr lang="sv-SE" b="0" dirty="0"/>
              <a:t>. </a:t>
            </a:r>
            <a:r>
              <a:rPr lang="sv-SE" b="0" dirty="0" err="1"/>
              <a:t>Rikkinäisiä</a:t>
            </a:r>
            <a:r>
              <a:rPr lang="sv-SE" b="0" dirty="0"/>
              <a:t> </a:t>
            </a:r>
            <a:r>
              <a:rPr lang="sv-SE" b="0" dirty="0" err="1"/>
              <a:t>tavaroita</a:t>
            </a:r>
            <a:r>
              <a:rPr lang="sv-SE" b="0" dirty="0"/>
              <a:t> </a:t>
            </a:r>
            <a:r>
              <a:rPr lang="sv-SE" b="0" dirty="0" err="1"/>
              <a:t>voi</a:t>
            </a:r>
            <a:r>
              <a:rPr lang="sv-SE" b="0" dirty="0"/>
              <a:t> </a:t>
            </a:r>
            <a:r>
              <a:rPr lang="sv-SE" b="0" dirty="0" err="1"/>
              <a:t>yrittää</a:t>
            </a:r>
            <a:r>
              <a:rPr lang="sv-SE" b="0" dirty="0"/>
              <a:t> </a:t>
            </a:r>
            <a:r>
              <a:rPr lang="sv-SE" b="0" dirty="0" err="1"/>
              <a:t>korjata</a:t>
            </a:r>
            <a:r>
              <a:rPr lang="sv-SE" b="0" dirty="0"/>
              <a:t> tai </a:t>
            </a:r>
            <a:r>
              <a:rPr lang="sv-SE" b="0" dirty="0" err="1"/>
              <a:t>käyttää</a:t>
            </a:r>
            <a:r>
              <a:rPr lang="sv-SE" b="0" dirty="0"/>
              <a:t> </a:t>
            </a:r>
            <a:r>
              <a:rPr lang="sv-SE" b="0" dirty="0" err="1"/>
              <a:t>muuhun</a:t>
            </a:r>
            <a:r>
              <a:rPr lang="sv-SE" b="0" dirty="0"/>
              <a:t> </a:t>
            </a:r>
            <a:r>
              <a:rPr lang="sv-SE" b="0" dirty="0" err="1"/>
              <a:t>kuin</a:t>
            </a:r>
            <a:r>
              <a:rPr lang="sv-SE" b="0" dirty="0"/>
              <a:t> </a:t>
            </a:r>
            <a:r>
              <a:rPr lang="sv-SE" b="0" dirty="0" err="1"/>
              <a:t>alkuperäiseen</a:t>
            </a:r>
            <a:r>
              <a:rPr lang="sv-SE" b="0" dirty="0"/>
              <a:t> </a:t>
            </a:r>
            <a:r>
              <a:rPr lang="sv-SE" b="0" dirty="0" err="1"/>
              <a:t>tarkoitukseen</a:t>
            </a:r>
            <a:r>
              <a:rPr lang="sv-SE" b="0" dirty="0"/>
              <a:t>. Stormossen </a:t>
            </a:r>
            <a:r>
              <a:rPr lang="sv-SE" b="0" dirty="0" err="1"/>
              <a:t>omistaa</a:t>
            </a:r>
            <a:r>
              <a:rPr lang="sv-SE" b="0" dirty="0"/>
              <a:t> </a:t>
            </a:r>
            <a:r>
              <a:rPr lang="sv-SE" b="0" dirty="0" err="1"/>
              <a:t>kierrätysgalleria</a:t>
            </a:r>
            <a:r>
              <a:rPr lang="sv-SE" b="0" dirty="0"/>
              <a:t> </a:t>
            </a:r>
            <a:r>
              <a:rPr lang="sv-SE" b="0" dirty="0" err="1"/>
              <a:t>Minimossenin</a:t>
            </a:r>
            <a:r>
              <a:rPr lang="sv-SE" b="0" dirty="0"/>
              <a:t>, </a:t>
            </a:r>
            <a:r>
              <a:rPr lang="sv-SE" b="0" dirty="0" err="1"/>
              <a:t>jossa</a:t>
            </a:r>
            <a:r>
              <a:rPr lang="sv-SE" b="0" dirty="0"/>
              <a:t> </a:t>
            </a:r>
            <a:r>
              <a:rPr lang="sv-SE" b="0" dirty="0" err="1"/>
              <a:t>pelastetaan</a:t>
            </a:r>
            <a:r>
              <a:rPr lang="sv-SE" b="0" dirty="0"/>
              <a:t> </a:t>
            </a:r>
            <a:r>
              <a:rPr lang="sv-SE" b="0" dirty="0" err="1"/>
              <a:t>jätteeksi</a:t>
            </a:r>
            <a:r>
              <a:rPr lang="sv-SE" b="0" dirty="0"/>
              <a:t> </a:t>
            </a:r>
            <a:r>
              <a:rPr lang="sv-SE" b="0" dirty="0" err="1"/>
              <a:t>päätyneitä</a:t>
            </a:r>
            <a:r>
              <a:rPr lang="sv-SE" b="0" dirty="0"/>
              <a:t> </a:t>
            </a:r>
            <a:r>
              <a:rPr lang="sv-SE" b="0" dirty="0" err="1"/>
              <a:t>tavaroita</a:t>
            </a:r>
            <a:r>
              <a:rPr lang="sv-SE" b="0" dirty="0"/>
              <a:t>, </a:t>
            </a:r>
            <a:r>
              <a:rPr lang="sv-SE" b="0" dirty="0" err="1"/>
              <a:t>huonekaluja</a:t>
            </a:r>
            <a:r>
              <a:rPr lang="sv-SE" b="0" dirty="0"/>
              <a:t> ja </a:t>
            </a:r>
            <a:r>
              <a:rPr lang="sv-SE" b="0" dirty="0" err="1"/>
              <a:t>vaatteita</a:t>
            </a:r>
            <a:r>
              <a:rPr lang="sv-SE" b="0" dirty="0"/>
              <a:t>, </a:t>
            </a:r>
            <a:r>
              <a:rPr lang="sv-SE" b="0" dirty="0" err="1"/>
              <a:t>jotka</a:t>
            </a:r>
            <a:r>
              <a:rPr lang="sv-SE" b="0" dirty="0"/>
              <a:t> </a:t>
            </a:r>
            <a:r>
              <a:rPr lang="sv-SE" b="0" dirty="0" err="1"/>
              <a:t>korjataan</a:t>
            </a:r>
            <a:r>
              <a:rPr lang="sv-SE" b="0" dirty="0"/>
              <a:t> ja </a:t>
            </a:r>
            <a:r>
              <a:rPr lang="sv-SE" b="0" dirty="0" err="1"/>
              <a:t>tuunataan</a:t>
            </a:r>
            <a:r>
              <a:rPr lang="sv-SE" b="0" dirty="0"/>
              <a:t> </a:t>
            </a:r>
            <a:r>
              <a:rPr lang="sv-SE" b="0" dirty="0" err="1"/>
              <a:t>myyntiin</a:t>
            </a:r>
            <a:r>
              <a:rPr lang="sv-SE" b="0" dirty="0"/>
              <a:t>.</a:t>
            </a:r>
          </a:p>
          <a:p>
            <a:r>
              <a:rPr lang="sv-SE" b="1" dirty="0" err="1"/>
              <a:t>Lajittelu</a:t>
            </a:r>
            <a:r>
              <a:rPr lang="sv-SE" b="1" dirty="0"/>
              <a:t> ja </a:t>
            </a:r>
            <a:r>
              <a:rPr lang="sv-SE" b="1" dirty="0" err="1"/>
              <a:t>kierrätys</a:t>
            </a:r>
            <a:r>
              <a:rPr lang="sv-SE" b="1" dirty="0"/>
              <a:t>: </a:t>
            </a:r>
            <a:r>
              <a:rPr lang="sv-SE" b="0" dirty="0" err="1"/>
              <a:t>Kun</a:t>
            </a:r>
            <a:r>
              <a:rPr lang="sv-SE" b="0" dirty="0"/>
              <a:t> </a:t>
            </a:r>
            <a:r>
              <a:rPr lang="sv-SE" b="0" dirty="0" err="1"/>
              <a:t>tavara</a:t>
            </a:r>
            <a:r>
              <a:rPr lang="sv-SE" b="0" dirty="0"/>
              <a:t> </a:t>
            </a:r>
            <a:r>
              <a:rPr lang="sv-SE" b="0" dirty="0" err="1"/>
              <a:t>päätyy</a:t>
            </a:r>
            <a:r>
              <a:rPr lang="sv-SE" b="0" dirty="0"/>
              <a:t> </a:t>
            </a:r>
            <a:r>
              <a:rPr lang="sv-SE" b="0" dirty="0" err="1"/>
              <a:t>jätteeksi</a:t>
            </a:r>
            <a:r>
              <a:rPr lang="sv-SE" b="0" dirty="0"/>
              <a:t>, on </a:t>
            </a:r>
            <a:r>
              <a:rPr lang="sv-SE" b="0" dirty="0" err="1"/>
              <a:t>tärkeää</a:t>
            </a:r>
            <a:r>
              <a:rPr lang="sv-SE" b="0" dirty="0"/>
              <a:t> </a:t>
            </a:r>
            <a:r>
              <a:rPr lang="sv-SE" b="0" dirty="0" err="1"/>
              <a:t>pyrkiä</a:t>
            </a:r>
            <a:r>
              <a:rPr lang="sv-SE" b="0" dirty="0"/>
              <a:t> </a:t>
            </a:r>
            <a:r>
              <a:rPr lang="sv-SE" b="0" dirty="0" err="1"/>
              <a:t>kierrättämään</a:t>
            </a:r>
            <a:r>
              <a:rPr lang="sv-SE" b="0" dirty="0"/>
              <a:t> sen </a:t>
            </a:r>
            <a:r>
              <a:rPr lang="sv-SE" b="0" dirty="0" err="1"/>
              <a:t>materiaali</a:t>
            </a:r>
            <a:r>
              <a:rPr lang="sv-SE" b="0" dirty="0"/>
              <a:t>. </a:t>
            </a:r>
            <a:r>
              <a:rPr lang="sv-SE" b="0" dirty="0" err="1"/>
              <a:t>Kun</a:t>
            </a:r>
            <a:r>
              <a:rPr lang="sv-SE" b="0" dirty="0"/>
              <a:t> </a:t>
            </a:r>
            <a:r>
              <a:rPr lang="sv-SE" b="0" dirty="0" err="1"/>
              <a:t>materiaalit</a:t>
            </a:r>
            <a:r>
              <a:rPr lang="sv-SE" b="0" dirty="0"/>
              <a:t>, </a:t>
            </a:r>
            <a:r>
              <a:rPr lang="sv-SE" b="0" dirty="0" err="1"/>
              <a:t>esim</a:t>
            </a:r>
            <a:r>
              <a:rPr lang="sv-SE" b="0" dirty="0"/>
              <a:t>. </a:t>
            </a:r>
            <a:r>
              <a:rPr lang="sv-SE" b="0" dirty="0" err="1"/>
              <a:t>paperi</a:t>
            </a:r>
            <a:r>
              <a:rPr lang="sv-SE" b="0" dirty="0"/>
              <a:t>, </a:t>
            </a:r>
            <a:r>
              <a:rPr lang="sv-SE" b="0" dirty="0" err="1"/>
              <a:t>lasi</a:t>
            </a:r>
            <a:r>
              <a:rPr lang="sv-SE" b="0" dirty="0"/>
              <a:t>, </a:t>
            </a:r>
            <a:r>
              <a:rPr lang="sv-SE" b="0" dirty="0" err="1"/>
              <a:t>metalli</a:t>
            </a:r>
            <a:r>
              <a:rPr lang="sv-SE" b="0" dirty="0"/>
              <a:t>, </a:t>
            </a:r>
            <a:r>
              <a:rPr lang="sv-SE" b="0" dirty="0" err="1"/>
              <a:t>paristot</a:t>
            </a:r>
            <a:r>
              <a:rPr lang="sv-SE" b="0" dirty="0"/>
              <a:t>, </a:t>
            </a:r>
            <a:r>
              <a:rPr lang="sv-SE" b="0" dirty="0" err="1"/>
              <a:t>kartonki</a:t>
            </a:r>
            <a:r>
              <a:rPr lang="sv-SE" b="0" dirty="0"/>
              <a:t>, </a:t>
            </a:r>
            <a:r>
              <a:rPr lang="sv-SE" b="0" dirty="0" err="1"/>
              <a:t>muovi</a:t>
            </a:r>
            <a:r>
              <a:rPr lang="sv-SE" b="0" dirty="0"/>
              <a:t> ja </a:t>
            </a:r>
            <a:r>
              <a:rPr lang="sv-SE" b="0" dirty="0" err="1"/>
              <a:t>elektroniikka</a:t>
            </a:r>
            <a:r>
              <a:rPr lang="sv-SE" b="0" dirty="0"/>
              <a:t> </a:t>
            </a:r>
            <a:r>
              <a:rPr lang="sv-SE" b="0" dirty="0" err="1"/>
              <a:t>lajitellaan</a:t>
            </a:r>
            <a:r>
              <a:rPr lang="sv-SE" b="0" dirty="0"/>
              <a:t> </a:t>
            </a:r>
            <a:r>
              <a:rPr lang="sv-SE" b="0" dirty="0" err="1"/>
              <a:t>tarkasti</a:t>
            </a:r>
            <a:r>
              <a:rPr lang="sv-SE" b="0" dirty="0"/>
              <a:t>, </a:t>
            </a:r>
            <a:r>
              <a:rPr lang="sv-SE" b="0" dirty="0" err="1"/>
              <a:t>ne</a:t>
            </a:r>
            <a:r>
              <a:rPr lang="sv-SE" b="0" dirty="0"/>
              <a:t> on </a:t>
            </a:r>
            <a:r>
              <a:rPr lang="sv-SE" b="0" dirty="0" err="1"/>
              <a:t>helpompi</a:t>
            </a:r>
            <a:r>
              <a:rPr lang="sv-SE" b="0" dirty="0"/>
              <a:t> </a:t>
            </a:r>
            <a:r>
              <a:rPr lang="sv-SE" b="0" dirty="0" err="1"/>
              <a:t>kierrättää</a:t>
            </a:r>
            <a:r>
              <a:rPr lang="sv-SE" b="0" dirty="0"/>
              <a:t> </a:t>
            </a:r>
            <a:r>
              <a:rPr lang="sv-SE" b="0" dirty="0" err="1"/>
              <a:t>uusiksi</a:t>
            </a:r>
            <a:r>
              <a:rPr lang="sv-SE" b="0" dirty="0"/>
              <a:t> </a:t>
            </a:r>
            <a:r>
              <a:rPr lang="sv-SE" b="0" dirty="0" err="1"/>
              <a:t>tuotteiksi</a:t>
            </a:r>
            <a:r>
              <a:rPr lang="sv-SE" b="0" dirty="0"/>
              <a:t>. </a:t>
            </a:r>
            <a:r>
              <a:rPr lang="sv-SE" b="0" dirty="0" err="1"/>
              <a:t>Kun</a:t>
            </a:r>
            <a:r>
              <a:rPr lang="sv-SE" b="0" dirty="0"/>
              <a:t> </a:t>
            </a:r>
            <a:r>
              <a:rPr lang="sv-SE" b="0" dirty="0" err="1"/>
              <a:t>käytetään</a:t>
            </a:r>
            <a:r>
              <a:rPr lang="sv-SE" b="0" dirty="0"/>
              <a:t> </a:t>
            </a:r>
            <a:r>
              <a:rPr lang="sv-SE" b="0" dirty="0" err="1"/>
              <a:t>kierrätysmateriaalia</a:t>
            </a:r>
            <a:r>
              <a:rPr lang="sv-SE" b="0" dirty="0"/>
              <a:t> </a:t>
            </a:r>
            <a:r>
              <a:rPr lang="sv-SE" b="0" dirty="0" err="1"/>
              <a:t>uuden</a:t>
            </a:r>
            <a:r>
              <a:rPr lang="sv-SE" b="0" dirty="0"/>
              <a:t> </a:t>
            </a:r>
            <a:r>
              <a:rPr lang="sv-SE" b="0" dirty="0" err="1"/>
              <a:t>tuotteen</a:t>
            </a:r>
            <a:r>
              <a:rPr lang="sv-SE" b="0" dirty="0"/>
              <a:t> </a:t>
            </a:r>
            <a:r>
              <a:rPr lang="sv-SE" b="0" dirty="0" err="1"/>
              <a:t>valmistuksessa</a:t>
            </a:r>
            <a:r>
              <a:rPr lang="sv-SE" b="0" dirty="0"/>
              <a:t> </a:t>
            </a:r>
            <a:r>
              <a:rPr lang="sv-SE" b="0" dirty="0" err="1"/>
              <a:t>säästetään</a:t>
            </a:r>
            <a:r>
              <a:rPr lang="sv-SE" b="0" dirty="0"/>
              <a:t> </a:t>
            </a:r>
            <a:r>
              <a:rPr lang="sv-SE" b="0" dirty="0" err="1"/>
              <a:t>resursseja</a:t>
            </a:r>
            <a:r>
              <a:rPr lang="sv-SE" b="0" dirty="0"/>
              <a:t> </a:t>
            </a:r>
            <a:r>
              <a:rPr lang="sv-SE" b="0" dirty="0" err="1"/>
              <a:t>verrattuna</a:t>
            </a:r>
            <a:r>
              <a:rPr lang="sv-SE" b="0" dirty="0"/>
              <a:t> </a:t>
            </a:r>
            <a:r>
              <a:rPr lang="sv-SE" b="0" dirty="0" err="1"/>
              <a:t>uuden</a:t>
            </a:r>
            <a:r>
              <a:rPr lang="sv-SE" b="0" dirty="0"/>
              <a:t> </a:t>
            </a:r>
            <a:r>
              <a:rPr lang="sv-SE" b="0" dirty="0" err="1"/>
              <a:t>raaka-aineen</a:t>
            </a:r>
            <a:r>
              <a:rPr lang="sv-SE" b="0" dirty="0"/>
              <a:t> </a:t>
            </a:r>
            <a:r>
              <a:rPr lang="sv-SE" b="0" dirty="0" err="1"/>
              <a:t>käyttämiseen</a:t>
            </a:r>
            <a:r>
              <a:rPr lang="sv-SE" b="0" dirty="0"/>
              <a:t>. </a:t>
            </a:r>
            <a:r>
              <a:rPr lang="sv-SE" b="0" dirty="0" err="1"/>
              <a:t>Esim</a:t>
            </a:r>
            <a:r>
              <a:rPr lang="sv-SE" b="0" dirty="0"/>
              <a:t>. </a:t>
            </a:r>
            <a:r>
              <a:rPr lang="sv-SE" b="0" dirty="0" err="1"/>
              <a:t>Ei</a:t>
            </a:r>
            <a:r>
              <a:rPr lang="sv-SE" b="0" dirty="0"/>
              <a:t> </a:t>
            </a:r>
            <a:r>
              <a:rPr lang="sv-SE" b="0" dirty="0" err="1"/>
              <a:t>tarvitse</a:t>
            </a:r>
            <a:r>
              <a:rPr lang="sv-SE" b="0" dirty="0"/>
              <a:t> </a:t>
            </a:r>
            <a:r>
              <a:rPr lang="sv-SE" b="0" dirty="0" err="1"/>
              <a:t>kaataa</a:t>
            </a:r>
            <a:r>
              <a:rPr lang="sv-SE" b="0" dirty="0"/>
              <a:t> </a:t>
            </a:r>
            <a:r>
              <a:rPr lang="sv-SE" b="0" dirty="0" err="1"/>
              <a:t>yhtä</a:t>
            </a:r>
            <a:r>
              <a:rPr lang="sv-SE" b="0" dirty="0"/>
              <a:t> </a:t>
            </a:r>
            <a:r>
              <a:rPr lang="sv-SE" b="0" dirty="0" err="1"/>
              <a:t>paljon</a:t>
            </a:r>
            <a:r>
              <a:rPr lang="sv-SE" b="0" dirty="0"/>
              <a:t> </a:t>
            </a:r>
            <a:r>
              <a:rPr lang="sv-SE" b="0" dirty="0" err="1"/>
              <a:t>puita</a:t>
            </a:r>
            <a:r>
              <a:rPr lang="sv-SE" b="0" dirty="0"/>
              <a:t> </a:t>
            </a:r>
            <a:r>
              <a:rPr lang="sv-SE" b="0" dirty="0" err="1"/>
              <a:t>kun</a:t>
            </a:r>
            <a:r>
              <a:rPr lang="sv-SE" b="0" dirty="0"/>
              <a:t> </a:t>
            </a:r>
            <a:r>
              <a:rPr lang="sv-SE" b="0" dirty="0" err="1"/>
              <a:t>valmistaa</a:t>
            </a:r>
            <a:r>
              <a:rPr lang="sv-SE" b="0" dirty="0"/>
              <a:t> </a:t>
            </a:r>
            <a:r>
              <a:rPr lang="sv-SE" b="0" dirty="0" err="1"/>
              <a:t>paperia</a:t>
            </a:r>
            <a:r>
              <a:rPr lang="sv-SE" b="0" dirty="0"/>
              <a:t> </a:t>
            </a:r>
            <a:r>
              <a:rPr lang="sv-SE" b="0" dirty="0" err="1"/>
              <a:t>kierrätyspaperista</a:t>
            </a:r>
            <a:r>
              <a:rPr lang="sv-SE" b="0" dirty="0"/>
              <a:t>.</a:t>
            </a:r>
          </a:p>
          <a:p>
            <a:r>
              <a:rPr lang="sv-SE" b="1" dirty="0" err="1"/>
              <a:t>Hyödyntäminen</a:t>
            </a:r>
            <a:r>
              <a:rPr lang="sv-SE" b="1" dirty="0"/>
              <a:t> energiana: </a:t>
            </a:r>
            <a:r>
              <a:rPr lang="sv-SE" b="0" dirty="0" err="1"/>
              <a:t>Jätteestä</a:t>
            </a:r>
            <a:r>
              <a:rPr lang="sv-SE" b="0" dirty="0"/>
              <a:t>, jota </a:t>
            </a:r>
            <a:r>
              <a:rPr lang="sv-SE" b="0" dirty="0" err="1"/>
              <a:t>ei</a:t>
            </a:r>
            <a:r>
              <a:rPr lang="sv-SE" b="0" dirty="0"/>
              <a:t> </a:t>
            </a:r>
            <a:r>
              <a:rPr lang="sv-SE" b="0" dirty="0" err="1"/>
              <a:t>voi</a:t>
            </a:r>
            <a:r>
              <a:rPr lang="sv-SE" b="0" dirty="0"/>
              <a:t> </a:t>
            </a:r>
            <a:r>
              <a:rPr lang="sv-SE" b="0" dirty="0" err="1"/>
              <a:t>hyödyntää</a:t>
            </a:r>
            <a:r>
              <a:rPr lang="sv-SE" b="0" dirty="0"/>
              <a:t> </a:t>
            </a:r>
            <a:r>
              <a:rPr lang="sv-SE" b="0" dirty="0" err="1"/>
              <a:t>kierrätykseen</a:t>
            </a:r>
            <a:r>
              <a:rPr lang="sv-SE" b="0" dirty="0"/>
              <a:t>, </a:t>
            </a:r>
            <a:r>
              <a:rPr lang="sv-SE" b="0" dirty="0" err="1"/>
              <a:t>voidaan</a:t>
            </a:r>
            <a:r>
              <a:rPr lang="sv-SE" b="0" dirty="0"/>
              <a:t> </a:t>
            </a:r>
            <a:r>
              <a:rPr lang="sv-SE" b="0" dirty="0" err="1"/>
              <a:t>saada</a:t>
            </a:r>
            <a:r>
              <a:rPr lang="sv-SE" b="0" dirty="0"/>
              <a:t> </a:t>
            </a:r>
            <a:r>
              <a:rPr lang="sv-SE" b="0" dirty="0" err="1"/>
              <a:t>energiaa</a:t>
            </a:r>
            <a:r>
              <a:rPr lang="sv-SE" b="0" dirty="0"/>
              <a:t>. </a:t>
            </a:r>
            <a:r>
              <a:rPr lang="sv-SE" b="0" dirty="0" err="1"/>
              <a:t>Westenergyn</a:t>
            </a:r>
            <a:r>
              <a:rPr lang="sv-SE" b="0" dirty="0"/>
              <a:t> </a:t>
            </a:r>
            <a:r>
              <a:rPr lang="sv-SE" b="0" dirty="0" err="1"/>
              <a:t>energianjalostuslaitoksella</a:t>
            </a:r>
            <a:r>
              <a:rPr lang="sv-SE" b="0" dirty="0"/>
              <a:t> </a:t>
            </a:r>
            <a:r>
              <a:rPr lang="sv-SE" b="0" dirty="0" err="1"/>
              <a:t>jätteet</a:t>
            </a:r>
            <a:r>
              <a:rPr lang="sv-SE" b="0" dirty="0"/>
              <a:t> </a:t>
            </a:r>
            <a:r>
              <a:rPr lang="sv-SE" b="0" dirty="0" err="1"/>
              <a:t>poltetaan</a:t>
            </a:r>
            <a:r>
              <a:rPr lang="sv-SE" b="0" dirty="0"/>
              <a:t> ja </a:t>
            </a:r>
            <a:r>
              <a:rPr lang="sv-SE" b="0" dirty="0" err="1"/>
              <a:t>niistä</a:t>
            </a:r>
            <a:r>
              <a:rPr lang="sv-SE" b="0" dirty="0"/>
              <a:t> </a:t>
            </a:r>
            <a:r>
              <a:rPr lang="sv-SE" b="0" dirty="0" err="1"/>
              <a:t>saadaan</a:t>
            </a:r>
            <a:r>
              <a:rPr lang="sv-SE" b="0" dirty="0"/>
              <a:t> </a:t>
            </a:r>
            <a:r>
              <a:rPr lang="sv-SE" b="0" dirty="0" err="1"/>
              <a:t>sähköä</a:t>
            </a:r>
            <a:r>
              <a:rPr lang="sv-SE" b="0" dirty="0"/>
              <a:t> ja </a:t>
            </a:r>
            <a:r>
              <a:rPr lang="sv-SE" b="0" dirty="0" err="1"/>
              <a:t>kaukolämpöä</a:t>
            </a:r>
            <a:r>
              <a:rPr lang="sv-SE" b="0" dirty="0"/>
              <a:t> </a:t>
            </a:r>
            <a:r>
              <a:rPr lang="sv-SE" b="0" dirty="0" err="1"/>
              <a:t>lähialueiden</a:t>
            </a:r>
            <a:r>
              <a:rPr lang="sv-SE" b="0" dirty="0"/>
              <a:t> </a:t>
            </a:r>
            <a:r>
              <a:rPr lang="sv-SE" b="0" dirty="0" err="1"/>
              <a:t>koteihin</a:t>
            </a:r>
            <a:r>
              <a:rPr lang="sv-SE" b="0" dirty="0"/>
              <a:t>.</a:t>
            </a:r>
          </a:p>
          <a:p>
            <a:r>
              <a:rPr lang="sv-SE" b="1" dirty="0" err="1"/>
              <a:t>Loppusijoitus</a:t>
            </a:r>
            <a:r>
              <a:rPr lang="sv-SE" b="1" dirty="0"/>
              <a:t> </a:t>
            </a:r>
            <a:r>
              <a:rPr lang="sv-SE" b="1" dirty="0" err="1"/>
              <a:t>kaatopaikalle</a:t>
            </a:r>
            <a:r>
              <a:rPr lang="sv-SE" b="1" dirty="0"/>
              <a:t>: </a:t>
            </a:r>
            <a:r>
              <a:rPr lang="sv-SE" b="0" dirty="0" err="1"/>
              <a:t>Oli</a:t>
            </a:r>
            <a:r>
              <a:rPr lang="sv-SE" b="0" dirty="0"/>
              <a:t> </a:t>
            </a:r>
            <a:r>
              <a:rPr lang="sv-SE" b="0" dirty="0" err="1"/>
              <a:t>pitkään</a:t>
            </a:r>
            <a:r>
              <a:rPr lang="sv-SE" b="0" dirty="0"/>
              <a:t> </a:t>
            </a:r>
            <a:r>
              <a:rPr lang="sv-SE" b="0" dirty="0" err="1"/>
              <a:t>tavallisin</a:t>
            </a:r>
            <a:r>
              <a:rPr lang="sv-SE" b="0" dirty="0"/>
              <a:t> </a:t>
            </a:r>
            <a:r>
              <a:rPr lang="sv-SE" b="0" dirty="0" err="1"/>
              <a:t>jätteenkäsittelymuoto</a:t>
            </a:r>
            <a:r>
              <a:rPr lang="sv-SE" b="0" dirty="0"/>
              <a:t>. </a:t>
            </a:r>
            <a:r>
              <a:rPr lang="sv-SE" b="0" dirty="0" err="1"/>
              <a:t>Jätteet</a:t>
            </a:r>
            <a:r>
              <a:rPr lang="sv-SE" b="0" dirty="0"/>
              <a:t> </a:t>
            </a:r>
            <a:r>
              <a:rPr lang="sv-SE" b="0" dirty="0" err="1"/>
              <a:t>laitettiin</a:t>
            </a:r>
            <a:r>
              <a:rPr lang="sv-SE" b="0" dirty="0"/>
              <a:t> </a:t>
            </a:r>
            <a:r>
              <a:rPr lang="sv-SE" b="0" dirty="0" err="1"/>
              <a:t>kasaan</a:t>
            </a:r>
            <a:r>
              <a:rPr lang="sv-SE" b="0" dirty="0"/>
              <a:t> ja </a:t>
            </a:r>
            <a:r>
              <a:rPr lang="sv-SE" b="0" dirty="0" err="1"/>
              <a:t>jätettiin</a:t>
            </a:r>
            <a:r>
              <a:rPr lang="sv-SE" b="0" dirty="0"/>
              <a:t> </a:t>
            </a:r>
            <a:r>
              <a:rPr lang="sv-SE" b="0" dirty="0" err="1"/>
              <a:t>siihen</a:t>
            </a:r>
            <a:r>
              <a:rPr lang="sv-SE" b="0" dirty="0"/>
              <a:t>. </a:t>
            </a:r>
            <a:r>
              <a:rPr lang="sv-SE" b="0" dirty="0" err="1"/>
              <a:t>Tänä</a:t>
            </a:r>
            <a:r>
              <a:rPr lang="sv-SE" b="0" dirty="0"/>
              <a:t> </a:t>
            </a:r>
            <a:r>
              <a:rPr lang="sv-SE" b="0" dirty="0" err="1"/>
              <a:t>päivänä</a:t>
            </a:r>
            <a:r>
              <a:rPr lang="sv-SE" b="0" dirty="0"/>
              <a:t> </a:t>
            </a:r>
            <a:r>
              <a:rPr lang="sv-SE" b="0" dirty="0" err="1"/>
              <a:t>vain</a:t>
            </a:r>
            <a:r>
              <a:rPr lang="sv-SE" b="0" dirty="0"/>
              <a:t> </a:t>
            </a:r>
            <a:r>
              <a:rPr lang="sv-SE" b="0" dirty="0" err="1"/>
              <a:t>murto</a:t>
            </a:r>
            <a:r>
              <a:rPr lang="sv-SE" b="0" dirty="0"/>
              <a:t>-osa </a:t>
            </a:r>
            <a:r>
              <a:rPr lang="sv-SE" b="0" dirty="0" err="1"/>
              <a:t>jätteistä</a:t>
            </a:r>
            <a:r>
              <a:rPr lang="sv-SE" b="0" dirty="0"/>
              <a:t> </a:t>
            </a:r>
            <a:r>
              <a:rPr lang="sv-SE" b="0" dirty="0" err="1"/>
              <a:t>päätyy</a:t>
            </a:r>
            <a:r>
              <a:rPr lang="sv-SE" b="0" dirty="0"/>
              <a:t> </a:t>
            </a:r>
            <a:r>
              <a:rPr lang="sv-SE" b="0" dirty="0" err="1"/>
              <a:t>kaatopaikalle</a:t>
            </a:r>
            <a:r>
              <a:rPr lang="sv-SE" b="0" dirty="0"/>
              <a:t>. </a:t>
            </a:r>
          </a:p>
        </p:txBody>
      </p:sp>
      <p:sp>
        <p:nvSpPr>
          <p:cNvPr id="4" name="Platshållare för bildnummer 3"/>
          <p:cNvSpPr>
            <a:spLocks noGrp="1"/>
          </p:cNvSpPr>
          <p:nvPr>
            <p:ph type="sldNum" sz="quarter" idx="5"/>
          </p:nvPr>
        </p:nvSpPr>
        <p:spPr/>
        <p:txBody>
          <a:bodyPr/>
          <a:lstStyle/>
          <a:p>
            <a:fld id="{E02595E0-6BCA-764C-8B8A-0C7D03E99EF2}" type="slidenum">
              <a:rPr lang="fi-FI" smtClean="0"/>
              <a:t>4</a:t>
            </a:fld>
            <a:endParaRPr lang="fi-FI"/>
          </a:p>
        </p:txBody>
      </p:sp>
    </p:spTree>
    <p:extLst>
      <p:ext uri="{BB962C8B-B14F-4D97-AF65-F5344CB8AC3E}">
        <p14:creationId xmlns:p14="http://schemas.microsoft.com/office/powerpoint/2010/main" val="1686543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biojätteeseen</a:t>
            </a:r>
            <a:r>
              <a:rPr lang="sv-SE" b="1" dirty="0"/>
              <a:t>? </a:t>
            </a:r>
            <a:r>
              <a:rPr lang="sv-SE" b="0" dirty="0" err="1"/>
              <a:t>Ruoantähteet</a:t>
            </a:r>
            <a:r>
              <a:rPr lang="sv-SE" b="0" dirty="0"/>
              <a:t>, </a:t>
            </a:r>
            <a:r>
              <a:rPr lang="sv-SE" b="0" dirty="0" err="1"/>
              <a:t>hedelmien</a:t>
            </a:r>
            <a:r>
              <a:rPr lang="sv-SE" b="0" dirty="0"/>
              <a:t> ja </a:t>
            </a:r>
            <a:r>
              <a:rPr lang="sv-SE" b="0" dirty="0" err="1"/>
              <a:t>vihannesten</a:t>
            </a:r>
            <a:r>
              <a:rPr lang="sv-SE" b="0" dirty="0"/>
              <a:t> </a:t>
            </a:r>
            <a:r>
              <a:rPr lang="sv-SE" b="0" dirty="0" err="1"/>
              <a:t>kuoret</a:t>
            </a:r>
            <a:r>
              <a:rPr lang="sv-SE" b="0" dirty="0"/>
              <a:t>, </a:t>
            </a:r>
            <a:r>
              <a:rPr lang="sv-SE" b="0" dirty="0" err="1"/>
              <a:t>kahvin</a:t>
            </a:r>
            <a:r>
              <a:rPr lang="sv-SE" b="0" dirty="0"/>
              <a:t>- ja </a:t>
            </a:r>
            <a:r>
              <a:rPr lang="sv-SE" b="0" dirty="0" err="1"/>
              <a:t>teenporot</a:t>
            </a:r>
            <a:r>
              <a:rPr lang="sv-SE" b="0" dirty="0"/>
              <a:t>, </a:t>
            </a:r>
            <a:r>
              <a:rPr lang="sv-SE" b="0" dirty="0" err="1"/>
              <a:t>kuihtuneet</a:t>
            </a:r>
            <a:r>
              <a:rPr lang="sv-SE" b="0" dirty="0"/>
              <a:t> </a:t>
            </a:r>
            <a:r>
              <a:rPr lang="sv-SE" b="0" dirty="0" err="1"/>
              <a:t>kukat</a:t>
            </a:r>
            <a:r>
              <a:rPr lang="sv-SE" b="0" dirty="0"/>
              <a:t>, </a:t>
            </a:r>
            <a:r>
              <a:rPr lang="sv-SE" b="0" dirty="0" err="1"/>
              <a:t>talouspaper</a:t>
            </a:r>
            <a:r>
              <a:rPr lang="sv-SE" b="0" dirty="0"/>
              <a:t> </a:t>
            </a:r>
            <a:r>
              <a:rPr lang="sv-SE" b="0" dirty="0" err="1"/>
              <a:t>ym</a:t>
            </a:r>
            <a:r>
              <a:rPr lang="sv-SE" b="0" dirty="0"/>
              <a:t>. </a:t>
            </a:r>
            <a:r>
              <a:rPr lang="sv-SE" b="0" dirty="0" err="1"/>
              <a:t>Sellainen</a:t>
            </a:r>
            <a:r>
              <a:rPr lang="sv-SE" b="0" dirty="0"/>
              <a:t> </a:t>
            </a:r>
            <a:r>
              <a:rPr lang="sv-SE" b="0" dirty="0" err="1"/>
              <a:t>jäte</a:t>
            </a:r>
            <a:r>
              <a:rPr lang="sv-SE" b="0" dirty="0"/>
              <a:t>, </a:t>
            </a:r>
            <a:r>
              <a:rPr lang="sv-SE" b="0" dirty="0" err="1"/>
              <a:t>joka</a:t>
            </a:r>
            <a:r>
              <a:rPr lang="sv-SE" b="0" dirty="0"/>
              <a:t> </a:t>
            </a:r>
            <a:r>
              <a:rPr lang="sv-SE" b="0" dirty="0" err="1"/>
              <a:t>maatuu</a:t>
            </a:r>
            <a:r>
              <a:rPr lang="sv-SE" b="0" dirty="0"/>
              <a:t> ja </a:t>
            </a:r>
            <a:r>
              <a:rPr lang="sv-SE" b="0" dirty="0" err="1"/>
              <a:t>jonka</a:t>
            </a:r>
            <a:r>
              <a:rPr lang="sv-SE" b="0" dirty="0"/>
              <a:t> </a:t>
            </a:r>
            <a:r>
              <a:rPr lang="sv-SE" b="0" dirty="0" err="1"/>
              <a:t>voisi</a:t>
            </a:r>
            <a:r>
              <a:rPr lang="sv-SE" b="0" dirty="0"/>
              <a:t> </a:t>
            </a:r>
            <a:r>
              <a:rPr lang="sv-SE" b="0" dirty="0" err="1"/>
              <a:t>laittaa</a:t>
            </a:r>
            <a:r>
              <a:rPr lang="sv-SE" b="0" dirty="0"/>
              <a:t> </a:t>
            </a:r>
            <a:r>
              <a:rPr lang="sv-SE" b="0" dirty="0" err="1"/>
              <a:t>kompostiin</a:t>
            </a:r>
            <a:r>
              <a:rPr lang="sv-SE" b="0" dirty="0"/>
              <a:t>.</a:t>
            </a:r>
            <a:endParaRPr lang="sv-FI" sz="1200" dirty="0">
              <a:solidFill>
                <a:schemeClr val="tx1"/>
              </a:solidFill>
              <a:latin typeface="+mn-lt"/>
            </a:endParaRPr>
          </a:p>
          <a:p>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Kodin</a:t>
            </a:r>
            <a:r>
              <a:rPr lang="sv-SE" b="0" dirty="0"/>
              <a:t> </a:t>
            </a:r>
            <a:r>
              <a:rPr lang="sv-SE" b="0" dirty="0" err="1"/>
              <a:t>omaan</a:t>
            </a:r>
            <a:r>
              <a:rPr lang="sv-SE" b="0" dirty="0"/>
              <a:t> </a:t>
            </a:r>
            <a:r>
              <a:rPr lang="sv-SE" b="0" dirty="0" err="1"/>
              <a:t>biojäteastiaan</a:t>
            </a:r>
            <a:r>
              <a:rPr lang="sv-SE" b="0" dirty="0"/>
              <a:t> tai </a:t>
            </a:r>
            <a:r>
              <a:rPr lang="sv-SE" b="0" dirty="0" err="1"/>
              <a:t>kompostiin</a:t>
            </a:r>
            <a:r>
              <a:rPr lang="sv-SE" b="0" dirty="0"/>
              <a:t>.</a:t>
            </a:r>
          </a:p>
          <a:p>
            <a:r>
              <a:rPr lang="sv-SE" b="1" dirty="0" err="1"/>
              <a:t>Kierrätys</a:t>
            </a:r>
            <a:r>
              <a:rPr lang="sv-SE" b="1" dirty="0"/>
              <a:t>: </a:t>
            </a:r>
            <a:r>
              <a:rPr lang="sv-SE" b="0" dirty="0"/>
              <a:t>Stormossen </a:t>
            </a:r>
            <a:r>
              <a:rPr lang="sv-SE" b="0" dirty="0" err="1"/>
              <a:t>valmistaa</a:t>
            </a:r>
            <a:r>
              <a:rPr lang="sv-SE" b="0" dirty="0"/>
              <a:t> </a:t>
            </a:r>
            <a:r>
              <a:rPr lang="sv-SE" b="0" dirty="0" err="1"/>
              <a:t>biojätteestä</a:t>
            </a:r>
            <a:r>
              <a:rPr lang="sv-SE" b="0" dirty="0"/>
              <a:t> </a:t>
            </a:r>
            <a:r>
              <a:rPr lang="sv-SE" b="0" dirty="0" err="1"/>
              <a:t>liikennekaasua</a:t>
            </a:r>
            <a:r>
              <a:rPr lang="sv-SE" b="0" dirty="0"/>
              <a:t> ja </a:t>
            </a:r>
            <a:r>
              <a:rPr lang="sv-SE" b="0" dirty="0" err="1"/>
              <a:t>puutarhamultaa</a:t>
            </a:r>
            <a:r>
              <a:rPr lang="sv-SE" b="0" dirty="0"/>
              <a:t>. </a:t>
            </a:r>
          </a:p>
          <a:p>
            <a:r>
              <a:rPr lang="sv-SE" b="1" dirty="0" err="1"/>
              <a:t>Älä</a:t>
            </a:r>
            <a:r>
              <a:rPr lang="sv-SE" b="1" dirty="0"/>
              <a:t> </a:t>
            </a:r>
            <a:r>
              <a:rPr lang="sv-SE" b="1" dirty="0" err="1"/>
              <a:t>laita</a:t>
            </a:r>
            <a:r>
              <a:rPr lang="sv-SE" b="1" dirty="0"/>
              <a:t>: </a:t>
            </a:r>
            <a:r>
              <a:rPr lang="sv-SE" b="0" dirty="0" err="1"/>
              <a:t>Muovipusseja</a:t>
            </a:r>
            <a:endParaRPr lang="sv-FI" b="0" dirty="0"/>
          </a:p>
          <a:p>
            <a:pPr marL="0" indent="0">
              <a:buFont typeface="Arial" panose="020B0604020202020204" pitchFamily="34" charset="0"/>
              <a:buNone/>
            </a:pPr>
            <a:endParaRPr lang="sv-SE" b="1"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5</a:t>
            </a:fld>
            <a:endParaRPr lang="fi-FI"/>
          </a:p>
        </p:txBody>
      </p:sp>
    </p:spTree>
    <p:extLst>
      <p:ext uri="{BB962C8B-B14F-4D97-AF65-F5344CB8AC3E}">
        <p14:creationId xmlns:p14="http://schemas.microsoft.com/office/powerpoint/2010/main" val="2468733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fi-FI" dirty="0"/>
              <a:t>Jäteauto tyhjentää biojätteen </a:t>
            </a:r>
            <a:r>
              <a:rPr lang="fi-FI" dirty="0" err="1"/>
              <a:t>Stormossenin</a:t>
            </a:r>
            <a:r>
              <a:rPr lang="fi-FI" dirty="0"/>
              <a:t> vastaanottobunkkeriin. Ensin biojäte murskataan ja siihen lisätään vettä. Biojätemassa kulkeutuu kahden ruuvipuristimen läpi, jotka pusertavat biojätemassan ulos puristimen rummun pienistä rei’istä. Muovit ja muut biojätteeseen kuulumattomat jätteet jäävät ruuveihin ja ne viedään </a:t>
            </a:r>
            <a:r>
              <a:rPr lang="fi-FI" dirty="0" err="1"/>
              <a:t>Westenergyn</a:t>
            </a:r>
            <a:r>
              <a:rPr lang="fi-FI" dirty="0"/>
              <a:t> laitokselle poltettavaksi. Mahdolliset metallit, esim. ruokalassa biojätteeseen tippunut haarukka kerätään pois magneetin avulla ja viedään kierrätykseen.</a:t>
            </a:r>
          </a:p>
          <a:p>
            <a:r>
              <a:rPr lang="fi-FI" dirty="0"/>
              <a:t>Tämän jälkeen </a:t>
            </a:r>
            <a:r>
              <a:rPr lang="fi-FI" dirty="0" err="1"/>
              <a:t>smoothieta</a:t>
            </a:r>
            <a:r>
              <a:rPr lang="fi-FI" dirty="0"/>
              <a:t> muistuttava biojätemassa jatkaa bioreaktoriin, johon mahtuu 1,7 miljoonaa litraa tavaraa. Reaktorissa erilaiset bakteerit ja mikro-organismit hajottavat biojätettä hapettomassa tilassa. Prosessia kutsutaan mädättämiseksi. Biojätesmoothie viipyy reaktorissa n. kolme viikkoa ja mädättämisen seurauksena syntyy biokaasua. Raakaa biokaasua voi käyttää sähkön tai lämmön tuotantoon. </a:t>
            </a:r>
          </a:p>
          <a:p>
            <a:r>
              <a:rPr lang="fi-FI" dirty="0"/>
              <a:t>Jotta biokaasua voisi käyttää kulkuvälineissä se pitää ”puhdistaa” ja sitten henkilöautot, kuorma-autot, jäteautot ja bussit voivat tankata biokaasua. </a:t>
            </a:r>
            <a:r>
              <a:rPr lang="fi-FI" b="1" dirty="0"/>
              <a:t>Onko joku teistä matkustanut Vaasan kaupungin biokaasubussilla?</a:t>
            </a:r>
          </a:p>
          <a:p>
            <a:r>
              <a:rPr lang="fi-FI" dirty="0"/>
              <a:t>Jäljellä jäävä mädätysjäämä otetaan ulos reaktorin pohjasta ja laitetaan pihalle kompostoitumaan pitkulaisiin kasoihin. Siellä ne valmistuvat parissa-kolmessa vuodessa käyttökelpoiseksi puutarhamullaksi.</a:t>
            </a:r>
          </a:p>
        </p:txBody>
      </p:sp>
      <p:sp>
        <p:nvSpPr>
          <p:cNvPr id="4" name="Platshållare för bildnummer 3"/>
          <p:cNvSpPr>
            <a:spLocks noGrp="1"/>
          </p:cNvSpPr>
          <p:nvPr>
            <p:ph type="sldNum" sz="quarter" idx="5"/>
          </p:nvPr>
        </p:nvSpPr>
        <p:spPr/>
        <p:txBody>
          <a:bodyPr/>
          <a:lstStyle/>
          <a:p>
            <a:fld id="{E02595E0-6BCA-764C-8B8A-0C7D03E99EF2}" type="slidenum">
              <a:rPr lang="fi-FI" smtClean="0"/>
              <a:t>6</a:t>
            </a:fld>
            <a:endParaRPr lang="fi-FI"/>
          </a:p>
        </p:txBody>
      </p:sp>
    </p:spTree>
    <p:extLst>
      <p:ext uri="{BB962C8B-B14F-4D97-AF65-F5344CB8AC3E}">
        <p14:creationId xmlns:p14="http://schemas.microsoft.com/office/powerpoint/2010/main" val="343039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paperinkeräykseen</a:t>
            </a:r>
            <a:r>
              <a:rPr lang="sv-SE" b="1" dirty="0"/>
              <a:t>? </a:t>
            </a:r>
            <a:r>
              <a:rPr lang="sv-SE" b="0" dirty="0" err="1"/>
              <a:t>Sellainen</a:t>
            </a:r>
            <a:r>
              <a:rPr lang="sv-SE" b="0" dirty="0"/>
              <a:t> </a:t>
            </a:r>
            <a:r>
              <a:rPr lang="sv-SE" b="0" dirty="0" err="1"/>
              <a:t>paperi</a:t>
            </a:r>
            <a:r>
              <a:rPr lang="sv-SE" b="0" dirty="0"/>
              <a:t>, </a:t>
            </a:r>
            <a:r>
              <a:rPr lang="sv-SE" b="0" dirty="0" err="1"/>
              <a:t>mitä</a:t>
            </a:r>
            <a:r>
              <a:rPr lang="sv-SE" b="0" dirty="0"/>
              <a:t> </a:t>
            </a:r>
            <a:r>
              <a:rPr lang="sv-SE" b="0" dirty="0" err="1"/>
              <a:t>tulee</a:t>
            </a:r>
            <a:r>
              <a:rPr lang="sv-SE" b="0" dirty="0"/>
              <a:t> </a:t>
            </a:r>
            <a:r>
              <a:rPr lang="sv-SE" b="0" dirty="0" err="1"/>
              <a:t>postiluukusta</a:t>
            </a:r>
            <a:r>
              <a:rPr lang="sv-SE" b="0" dirty="0"/>
              <a:t>, </a:t>
            </a:r>
            <a:r>
              <a:rPr lang="sv-SE" b="0" dirty="0" err="1"/>
              <a:t>esim</a:t>
            </a:r>
            <a:r>
              <a:rPr lang="sv-SE" b="0" dirty="0"/>
              <a:t>. </a:t>
            </a:r>
            <a:r>
              <a:rPr lang="sv-SE" b="0" dirty="0" err="1"/>
              <a:t>Sanomalehdet</a:t>
            </a:r>
            <a:r>
              <a:rPr lang="sv-SE" b="0" dirty="0"/>
              <a:t>, </a:t>
            </a:r>
            <a:r>
              <a:rPr lang="sv-SE" b="0" dirty="0" err="1"/>
              <a:t>mainoslehtiset</a:t>
            </a:r>
            <a:r>
              <a:rPr lang="sv-SE" b="0" dirty="0"/>
              <a:t> ja </a:t>
            </a:r>
            <a:r>
              <a:rPr lang="sv-SE" b="0" dirty="0" err="1"/>
              <a:t>kirjekuoret</a:t>
            </a:r>
            <a:r>
              <a:rPr lang="sv-SE" b="0" dirty="0"/>
              <a:t>. </a:t>
            </a:r>
            <a:r>
              <a:rPr lang="sv-SE" b="0" dirty="0" err="1"/>
              <a:t>Myös</a:t>
            </a:r>
            <a:r>
              <a:rPr lang="sv-SE" b="0" dirty="0"/>
              <a:t> </a:t>
            </a:r>
            <a:r>
              <a:rPr lang="sv-SE" b="0" dirty="0" err="1"/>
              <a:t>aikakauslehdet</a:t>
            </a:r>
            <a:r>
              <a:rPr lang="sv-SE" b="0" dirty="0"/>
              <a:t> ja </a:t>
            </a:r>
            <a:r>
              <a:rPr lang="sv-SE" b="0" dirty="0" err="1"/>
              <a:t>kirjojen</a:t>
            </a:r>
            <a:r>
              <a:rPr lang="sv-SE" b="0" dirty="0"/>
              <a:t> </a:t>
            </a:r>
            <a:r>
              <a:rPr lang="sv-SE" b="0" dirty="0" err="1"/>
              <a:t>sivut</a:t>
            </a:r>
            <a:r>
              <a:rPr lang="sv-SE" b="0" dirty="0"/>
              <a:t> </a:t>
            </a:r>
            <a:r>
              <a:rPr lang="sv-SE" b="0" dirty="0" err="1"/>
              <a:t>ilman</a:t>
            </a:r>
            <a:r>
              <a:rPr lang="sv-SE" b="0" dirty="0"/>
              <a:t> </a:t>
            </a:r>
            <a:r>
              <a:rPr lang="sv-SE" b="0" dirty="0" err="1"/>
              <a:t>kansia</a:t>
            </a:r>
            <a:r>
              <a:rPr lang="sv-SE" b="0" dirty="0"/>
              <a:t>.</a:t>
            </a:r>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Ekopisteelle</a:t>
            </a:r>
            <a:r>
              <a:rPr lang="sv-SE" b="0" dirty="0"/>
              <a:t> tai </a:t>
            </a:r>
            <a:r>
              <a:rPr lang="sv-SE" b="0" dirty="0" err="1"/>
              <a:t>kodin</a:t>
            </a:r>
            <a:r>
              <a:rPr lang="sv-SE" b="0" dirty="0"/>
              <a:t> </a:t>
            </a:r>
            <a:r>
              <a:rPr lang="sv-SE" b="0" dirty="0" err="1"/>
              <a:t>omaan</a:t>
            </a:r>
            <a:r>
              <a:rPr lang="sv-SE" b="0" dirty="0"/>
              <a:t> </a:t>
            </a:r>
            <a:r>
              <a:rPr lang="sv-SE" b="0" dirty="0" err="1"/>
              <a:t>paperinkeräysastiaan</a:t>
            </a:r>
            <a:r>
              <a:rPr lang="sv-SE" b="0" dirty="0"/>
              <a:t>.</a:t>
            </a:r>
          </a:p>
          <a:p>
            <a:r>
              <a:rPr lang="sv-SE" b="1" dirty="0" err="1"/>
              <a:t>Kierrätys</a:t>
            </a:r>
            <a:r>
              <a:rPr lang="sv-SE" b="1" dirty="0"/>
              <a:t>: </a:t>
            </a:r>
            <a:r>
              <a:rPr lang="sv-SE" b="0" dirty="0" err="1"/>
              <a:t>Paperista</a:t>
            </a:r>
            <a:r>
              <a:rPr lang="sv-SE" b="0" dirty="0"/>
              <a:t> </a:t>
            </a:r>
            <a:r>
              <a:rPr lang="sv-SE" b="0" dirty="0" err="1"/>
              <a:t>tehdään</a:t>
            </a:r>
            <a:r>
              <a:rPr lang="sv-SE" b="0" dirty="0"/>
              <a:t> </a:t>
            </a:r>
            <a:r>
              <a:rPr lang="sv-SE" b="0" dirty="0" err="1"/>
              <a:t>uusia</a:t>
            </a:r>
            <a:r>
              <a:rPr lang="sv-SE" b="0" dirty="0"/>
              <a:t> </a:t>
            </a:r>
            <a:r>
              <a:rPr lang="sv-SE" b="0" dirty="0" err="1"/>
              <a:t>paperituotteita</a:t>
            </a:r>
            <a:r>
              <a:rPr lang="sv-SE" b="0" dirty="0"/>
              <a:t>, kuten </a:t>
            </a:r>
            <a:r>
              <a:rPr lang="sv-SE" b="0" dirty="0" err="1"/>
              <a:t>sanomalehtiä</a:t>
            </a:r>
            <a:r>
              <a:rPr lang="sv-SE" b="0" dirty="0"/>
              <a:t>, wc-</a:t>
            </a:r>
            <a:r>
              <a:rPr lang="sv-SE" b="0" dirty="0" err="1"/>
              <a:t>paperia</a:t>
            </a:r>
            <a:r>
              <a:rPr lang="sv-SE" b="0" dirty="0"/>
              <a:t> ja wc-</a:t>
            </a:r>
            <a:r>
              <a:rPr lang="sv-SE" b="0" dirty="0" err="1"/>
              <a:t>paperin</a:t>
            </a:r>
            <a:r>
              <a:rPr lang="sv-SE" b="0" dirty="0"/>
              <a:t> </a:t>
            </a:r>
            <a:r>
              <a:rPr lang="sv-SE" b="0" dirty="0" err="1"/>
              <a:t>hylsyjä</a:t>
            </a:r>
            <a:r>
              <a:rPr lang="sv-SE" b="0" dirty="0"/>
              <a:t>. </a:t>
            </a:r>
          </a:p>
          <a:p>
            <a:r>
              <a:rPr lang="sv-SE" b="1" dirty="0" err="1"/>
              <a:t>Älä</a:t>
            </a:r>
            <a:r>
              <a:rPr lang="sv-SE" b="1" dirty="0"/>
              <a:t> </a:t>
            </a:r>
            <a:r>
              <a:rPr lang="sv-SE" b="1" dirty="0" err="1"/>
              <a:t>laita</a:t>
            </a:r>
            <a:r>
              <a:rPr lang="sv-SE" b="1" dirty="0"/>
              <a:t>: </a:t>
            </a:r>
            <a:r>
              <a:rPr lang="sv-SE" b="0" dirty="0" err="1"/>
              <a:t>Pahvia</a:t>
            </a:r>
            <a:r>
              <a:rPr lang="sv-SE" b="0" dirty="0"/>
              <a:t>, </a:t>
            </a:r>
            <a:r>
              <a:rPr lang="sv-SE" b="0" dirty="0" err="1"/>
              <a:t>kartonkia</a:t>
            </a:r>
            <a:r>
              <a:rPr lang="sv-SE" b="0" dirty="0"/>
              <a:t> tai </a:t>
            </a:r>
            <a:r>
              <a:rPr lang="sv-SE" b="0" dirty="0" err="1"/>
              <a:t>lahjapaperia</a:t>
            </a:r>
            <a:r>
              <a:rPr lang="sv-SE" b="0" dirty="0"/>
              <a:t>.</a:t>
            </a:r>
            <a:endParaRPr lang="sv-FI" b="0"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7</a:t>
            </a:fld>
            <a:endParaRPr lang="fi-FI"/>
          </a:p>
        </p:txBody>
      </p:sp>
    </p:spTree>
    <p:extLst>
      <p:ext uri="{BB962C8B-B14F-4D97-AF65-F5344CB8AC3E}">
        <p14:creationId xmlns:p14="http://schemas.microsoft.com/office/powerpoint/2010/main" val="2374350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metallinkeräykseen</a:t>
            </a:r>
            <a:r>
              <a:rPr lang="sv-SE" b="1" dirty="0"/>
              <a:t>? </a:t>
            </a:r>
            <a:r>
              <a:rPr lang="sv-SE" b="0" dirty="0" err="1"/>
              <a:t>Kaikki</a:t>
            </a:r>
            <a:r>
              <a:rPr lang="sv-SE" b="0" dirty="0"/>
              <a:t> </a:t>
            </a:r>
            <a:r>
              <a:rPr lang="sv-SE" b="0" dirty="0" err="1"/>
              <a:t>metalliesineet</a:t>
            </a:r>
            <a:r>
              <a:rPr lang="sv-SE" b="0" dirty="0"/>
              <a:t> ja </a:t>
            </a:r>
            <a:r>
              <a:rPr lang="sv-SE" b="0" dirty="0" err="1"/>
              <a:t>esineet</a:t>
            </a:r>
            <a:r>
              <a:rPr lang="sv-SE" b="0" dirty="0"/>
              <a:t>, </a:t>
            </a:r>
            <a:r>
              <a:rPr lang="sv-SE" b="0" dirty="0" err="1"/>
              <a:t>jotka</a:t>
            </a:r>
            <a:r>
              <a:rPr lang="sv-SE" b="0" dirty="0"/>
              <a:t> </a:t>
            </a:r>
            <a:r>
              <a:rPr lang="sv-SE" b="0" dirty="0" err="1"/>
              <a:t>pääasiassa</a:t>
            </a:r>
            <a:r>
              <a:rPr lang="sv-SE" b="0" dirty="0"/>
              <a:t> </a:t>
            </a:r>
            <a:r>
              <a:rPr lang="sv-SE" b="0" dirty="0" err="1"/>
              <a:t>koostuvat</a:t>
            </a:r>
            <a:r>
              <a:rPr lang="sv-SE" b="0" dirty="0"/>
              <a:t> </a:t>
            </a:r>
            <a:r>
              <a:rPr lang="sv-SE" b="0" dirty="0" err="1"/>
              <a:t>metallista</a:t>
            </a:r>
            <a:r>
              <a:rPr lang="sv-SE" b="0" dirty="0"/>
              <a:t>.</a:t>
            </a:r>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Ekopisteelle</a:t>
            </a:r>
            <a:r>
              <a:rPr lang="sv-SE" b="0" dirty="0"/>
              <a:t> tai </a:t>
            </a:r>
            <a:r>
              <a:rPr lang="sv-SE" b="0" dirty="0" err="1"/>
              <a:t>kodin</a:t>
            </a:r>
            <a:r>
              <a:rPr lang="sv-SE" b="0" dirty="0"/>
              <a:t> </a:t>
            </a:r>
            <a:r>
              <a:rPr lang="sv-SE" b="0" dirty="0" err="1"/>
              <a:t>omaan</a:t>
            </a:r>
            <a:r>
              <a:rPr lang="sv-SE" b="0" dirty="0"/>
              <a:t> </a:t>
            </a:r>
            <a:r>
              <a:rPr lang="sv-SE" b="0" dirty="0" err="1"/>
              <a:t>metallinkeräysastiaan</a:t>
            </a:r>
            <a:r>
              <a:rPr lang="sv-SE" b="0" dirty="0"/>
              <a:t>.</a:t>
            </a:r>
          </a:p>
          <a:p>
            <a:r>
              <a:rPr lang="sv-SE" b="1" dirty="0" err="1"/>
              <a:t>Kierrätys</a:t>
            </a:r>
            <a:r>
              <a:rPr lang="sv-SE" b="1" dirty="0"/>
              <a:t>: </a:t>
            </a:r>
            <a:r>
              <a:rPr lang="sv-SE" b="0" dirty="0" err="1"/>
              <a:t>Metallijätteestä</a:t>
            </a:r>
            <a:r>
              <a:rPr lang="sv-SE" b="0" dirty="0"/>
              <a:t> </a:t>
            </a:r>
            <a:r>
              <a:rPr lang="sv-SE" b="0" dirty="0" err="1"/>
              <a:t>tehdään</a:t>
            </a:r>
            <a:r>
              <a:rPr lang="sv-SE" b="0" dirty="0"/>
              <a:t> </a:t>
            </a:r>
            <a:r>
              <a:rPr lang="sv-SE" b="0" dirty="0" err="1"/>
              <a:t>uusia</a:t>
            </a:r>
            <a:r>
              <a:rPr lang="sv-SE" b="0" dirty="0"/>
              <a:t> </a:t>
            </a:r>
            <a:r>
              <a:rPr lang="sv-SE" b="0" dirty="0" err="1"/>
              <a:t>teollisuuden</a:t>
            </a:r>
            <a:r>
              <a:rPr lang="sv-SE" b="0" dirty="0"/>
              <a:t> </a:t>
            </a:r>
            <a:r>
              <a:rPr lang="sv-SE" b="0" dirty="0" err="1"/>
              <a:t>metallituotteita</a:t>
            </a:r>
            <a:r>
              <a:rPr lang="sv-SE" b="0" dirty="0"/>
              <a:t>. </a:t>
            </a:r>
            <a:r>
              <a:rPr lang="sv-SE" b="0" dirty="0" err="1"/>
              <a:t>Metallia</a:t>
            </a:r>
            <a:r>
              <a:rPr lang="sv-SE" b="0" dirty="0"/>
              <a:t> </a:t>
            </a:r>
            <a:r>
              <a:rPr lang="sv-SE" b="0" dirty="0" err="1"/>
              <a:t>voi</a:t>
            </a:r>
            <a:r>
              <a:rPr lang="sv-SE" b="0" dirty="0"/>
              <a:t> </a:t>
            </a:r>
            <a:r>
              <a:rPr lang="sv-SE" b="0" dirty="0" err="1"/>
              <a:t>kierrättää</a:t>
            </a:r>
            <a:r>
              <a:rPr lang="sv-SE" b="0" dirty="0"/>
              <a:t> </a:t>
            </a:r>
            <a:r>
              <a:rPr lang="sv-SE" b="0" dirty="0" err="1"/>
              <a:t>lähes</a:t>
            </a:r>
            <a:r>
              <a:rPr lang="sv-SE" b="0" dirty="0"/>
              <a:t> </a:t>
            </a:r>
            <a:r>
              <a:rPr lang="sv-SE" b="0" dirty="0" err="1"/>
              <a:t>loputtomiin</a:t>
            </a:r>
            <a:r>
              <a:rPr lang="sv-SE" b="0" dirty="0"/>
              <a:t>.</a:t>
            </a:r>
          </a:p>
          <a:p>
            <a:r>
              <a:rPr lang="sv-SE" b="1" dirty="0" err="1"/>
              <a:t>Älä</a:t>
            </a:r>
            <a:r>
              <a:rPr lang="sv-SE" b="1" dirty="0"/>
              <a:t> </a:t>
            </a:r>
            <a:r>
              <a:rPr lang="sv-SE" b="1" dirty="0" err="1"/>
              <a:t>laita</a:t>
            </a:r>
            <a:r>
              <a:rPr lang="sv-SE" b="1" dirty="0"/>
              <a:t>: </a:t>
            </a:r>
            <a:r>
              <a:rPr lang="sv-SE" b="0" dirty="0" err="1"/>
              <a:t>Täysinäisiä</a:t>
            </a:r>
            <a:r>
              <a:rPr lang="sv-SE" b="0" dirty="0"/>
              <a:t> </a:t>
            </a:r>
            <a:r>
              <a:rPr lang="sv-SE" b="0" dirty="0" err="1"/>
              <a:t>metallipakkauksia</a:t>
            </a:r>
            <a:r>
              <a:rPr lang="sv-SE" b="0" dirty="0"/>
              <a:t>, </a:t>
            </a:r>
            <a:r>
              <a:rPr lang="sv-SE" b="0" dirty="0" err="1"/>
              <a:t>joissa</a:t>
            </a:r>
            <a:r>
              <a:rPr lang="sv-SE" b="0" dirty="0"/>
              <a:t> on </a:t>
            </a:r>
            <a:r>
              <a:rPr lang="sv-SE" b="0" dirty="0" err="1"/>
              <a:t>esim</a:t>
            </a:r>
            <a:r>
              <a:rPr lang="sv-SE" b="0" dirty="0"/>
              <a:t>. </a:t>
            </a:r>
            <a:r>
              <a:rPr lang="sv-SE" b="0" dirty="0" err="1"/>
              <a:t>ruokaa</a:t>
            </a:r>
            <a:r>
              <a:rPr lang="sv-SE" b="0" dirty="0"/>
              <a:t> tai </a:t>
            </a:r>
            <a:r>
              <a:rPr lang="sv-SE" b="0" dirty="0" err="1"/>
              <a:t>vaarallista</a:t>
            </a:r>
            <a:r>
              <a:rPr lang="sv-SE" b="0" dirty="0"/>
              <a:t> </a:t>
            </a:r>
            <a:r>
              <a:rPr lang="sv-SE" b="0" dirty="0" err="1"/>
              <a:t>jätettä</a:t>
            </a:r>
            <a:r>
              <a:rPr lang="sv-SE" b="0" dirty="0"/>
              <a:t>.</a:t>
            </a:r>
          </a:p>
          <a:p>
            <a:endParaRPr lang="sv-FI"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8</a:t>
            </a:fld>
            <a:endParaRPr lang="fi-FI"/>
          </a:p>
        </p:txBody>
      </p:sp>
    </p:spTree>
    <p:extLst>
      <p:ext uri="{BB962C8B-B14F-4D97-AF65-F5344CB8AC3E}">
        <p14:creationId xmlns:p14="http://schemas.microsoft.com/office/powerpoint/2010/main" val="34999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err="1"/>
              <a:t>Mitkä</a:t>
            </a:r>
            <a:r>
              <a:rPr lang="sv-SE" b="1" dirty="0"/>
              <a:t> </a:t>
            </a:r>
            <a:r>
              <a:rPr lang="sv-SE" b="1" dirty="0" err="1"/>
              <a:t>jätteet</a:t>
            </a:r>
            <a:r>
              <a:rPr lang="sv-SE" b="1" dirty="0"/>
              <a:t> </a:t>
            </a:r>
            <a:r>
              <a:rPr lang="sv-SE" b="1" dirty="0" err="1"/>
              <a:t>kuuluvat</a:t>
            </a:r>
            <a:r>
              <a:rPr lang="sv-SE" b="1" dirty="0"/>
              <a:t> </a:t>
            </a:r>
            <a:r>
              <a:rPr lang="sv-SE" b="1" dirty="0" err="1"/>
              <a:t>lasinkeräykseen</a:t>
            </a:r>
            <a:r>
              <a:rPr lang="sv-SE" b="1" dirty="0"/>
              <a:t>? </a:t>
            </a:r>
            <a:r>
              <a:rPr lang="sv-SE" b="0" dirty="0" err="1"/>
              <a:t>Huuhdellut</a:t>
            </a:r>
            <a:r>
              <a:rPr lang="sv-SE" b="0" dirty="0"/>
              <a:t>, </a:t>
            </a:r>
            <a:r>
              <a:rPr lang="sv-SE" b="0" dirty="0" err="1"/>
              <a:t>pantittomat</a:t>
            </a:r>
            <a:r>
              <a:rPr lang="sv-SE" b="0" dirty="0"/>
              <a:t> </a:t>
            </a:r>
            <a:r>
              <a:rPr lang="sv-SE" b="0" dirty="0" err="1"/>
              <a:t>lasipullot</a:t>
            </a:r>
            <a:r>
              <a:rPr lang="sv-SE" b="0" dirty="0"/>
              <a:t> ja -</a:t>
            </a:r>
            <a:r>
              <a:rPr lang="sv-SE" b="0" dirty="0" err="1"/>
              <a:t>purkit</a:t>
            </a:r>
            <a:endParaRPr lang="sv-SE" b="0" dirty="0"/>
          </a:p>
          <a:p>
            <a:pPr marL="0" indent="0">
              <a:buFont typeface="Arial" panose="020B0604020202020204" pitchFamily="34" charset="0"/>
              <a:buNone/>
            </a:pPr>
            <a:r>
              <a:rPr lang="sv-SE" b="1" dirty="0" err="1"/>
              <a:t>Mihin</a:t>
            </a:r>
            <a:r>
              <a:rPr lang="sv-SE" b="1" dirty="0"/>
              <a:t> </a:t>
            </a:r>
            <a:r>
              <a:rPr lang="sv-SE" b="1" dirty="0" err="1"/>
              <a:t>jäte</a:t>
            </a:r>
            <a:r>
              <a:rPr lang="sv-SE" b="1" dirty="0"/>
              <a:t> </a:t>
            </a:r>
            <a:r>
              <a:rPr lang="sv-SE" b="1" dirty="0" err="1"/>
              <a:t>viedään</a:t>
            </a:r>
            <a:r>
              <a:rPr lang="sv-SE" b="1" dirty="0"/>
              <a:t>? </a:t>
            </a:r>
            <a:r>
              <a:rPr lang="sv-SE" b="0" dirty="0" err="1"/>
              <a:t>Ekopisteelle</a:t>
            </a:r>
            <a:r>
              <a:rPr lang="sv-SE" b="0" dirty="0"/>
              <a:t> tai </a:t>
            </a:r>
            <a:r>
              <a:rPr lang="sv-SE" b="0" dirty="0" err="1"/>
              <a:t>kodin</a:t>
            </a:r>
            <a:r>
              <a:rPr lang="sv-SE" b="0" dirty="0"/>
              <a:t> </a:t>
            </a:r>
            <a:r>
              <a:rPr lang="sv-SE" b="0" dirty="0" err="1"/>
              <a:t>omaan</a:t>
            </a:r>
            <a:r>
              <a:rPr lang="sv-SE" b="0" dirty="0"/>
              <a:t> </a:t>
            </a:r>
            <a:r>
              <a:rPr lang="sv-SE" b="0" dirty="0" err="1"/>
              <a:t>lasinkeräysastiaan</a:t>
            </a:r>
            <a:r>
              <a:rPr lang="sv-SE" b="0" dirty="0"/>
              <a:t>.</a:t>
            </a:r>
          </a:p>
          <a:p>
            <a:r>
              <a:rPr lang="sv-SE" b="1" dirty="0" err="1"/>
              <a:t>Kierrätys</a:t>
            </a:r>
            <a:r>
              <a:rPr lang="sv-SE" b="1" dirty="0"/>
              <a:t>: </a:t>
            </a:r>
            <a:r>
              <a:rPr lang="sv-SE" b="0" dirty="0" err="1"/>
              <a:t>Lasista</a:t>
            </a:r>
            <a:r>
              <a:rPr lang="sv-SE" b="0" dirty="0"/>
              <a:t> </a:t>
            </a:r>
            <a:r>
              <a:rPr lang="sv-SE" b="0" dirty="0" err="1"/>
              <a:t>tehdään</a:t>
            </a:r>
            <a:r>
              <a:rPr lang="sv-SE" b="0" dirty="0"/>
              <a:t> </a:t>
            </a:r>
            <a:r>
              <a:rPr lang="sv-SE" b="0" dirty="0" err="1"/>
              <a:t>uusia</a:t>
            </a:r>
            <a:r>
              <a:rPr lang="sv-SE" b="0" dirty="0"/>
              <a:t> </a:t>
            </a:r>
            <a:r>
              <a:rPr lang="sv-SE" b="0" dirty="0" err="1"/>
              <a:t>lasipurkkeja</a:t>
            </a:r>
            <a:r>
              <a:rPr lang="sv-SE" b="0" dirty="0"/>
              <a:t> ja –</a:t>
            </a:r>
            <a:r>
              <a:rPr lang="sv-SE" b="0" dirty="0" err="1"/>
              <a:t>pulloja</a:t>
            </a:r>
            <a:r>
              <a:rPr lang="sv-SE" b="0" dirty="0"/>
              <a:t>.</a:t>
            </a:r>
          </a:p>
          <a:p>
            <a:r>
              <a:rPr lang="sv-SE" b="1" dirty="0" err="1"/>
              <a:t>Älä</a:t>
            </a:r>
            <a:r>
              <a:rPr lang="sv-SE" b="1" dirty="0"/>
              <a:t> </a:t>
            </a:r>
            <a:r>
              <a:rPr lang="sv-SE" b="1" dirty="0" err="1"/>
              <a:t>laita</a:t>
            </a:r>
            <a:r>
              <a:rPr lang="sv-SE" b="1" dirty="0"/>
              <a:t>: </a:t>
            </a:r>
            <a:r>
              <a:rPr lang="sv-SE" b="0" dirty="0" err="1"/>
              <a:t>Muuta</a:t>
            </a:r>
            <a:r>
              <a:rPr lang="sv-SE" b="0" dirty="0"/>
              <a:t> </a:t>
            </a:r>
            <a:r>
              <a:rPr lang="sv-SE" b="0" dirty="0" err="1"/>
              <a:t>lasia</a:t>
            </a:r>
            <a:r>
              <a:rPr lang="sv-SE" b="0" dirty="0"/>
              <a:t>, kuten </a:t>
            </a:r>
            <a:r>
              <a:rPr lang="sv-SE" b="0" dirty="0" err="1"/>
              <a:t>juomalaseja</a:t>
            </a:r>
            <a:r>
              <a:rPr lang="sv-SE" b="0" dirty="0"/>
              <a:t>, </a:t>
            </a:r>
            <a:r>
              <a:rPr lang="sv-SE" b="0" dirty="0" err="1"/>
              <a:t>peililasia</a:t>
            </a:r>
            <a:r>
              <a:rPr lang="sv-SE" b="0" dirty="0"/>
              <a:t>, </a:t>
            </a:r>
            <a:r>
              <a:rPr lang="sv-SE" b="0" dirty="0" err="1"/>
              <a:t>ikkunalasia</a:t>
            </a:r>
            <a:r>
              <a:rPr lang="sv-SE" b="0" dirty="0"/>
              <a:t>, </a:t>
            </a:r>
            <a:r>
              <a:rPr lang="sv-SE" b="0" dirty="0" err="1"/>
              <a:t>porsliinia</a:t>
            </a:r>
            <a:r>
              <a:rPr lang="sv-SE" b="0" dirty="0"/>
              <a:t> </a:t>
            </a:r>
            <a:r>
              <a:rPr lang="sv-SE" b="0" dirty="0" err="1"/>
              <a:t>yms</a:t>
            </a:r>
            <a:r>
              <a:rPr lang="sv-SE" b="0" dirty="0"/>
              <a:t>.</a:t>
            </a:r>
            <a:endParaRPr lang="sv-FI" b="0" dirty="0"/>
          </a:p>
        </p:txBody>
      </p:sp>
      <p:sp>
        <p:nvSpPr>
          <p:cNvPr id="4" name="Platshållare för bildnummer 3"/>
          <p:cNvSpPr>
            <a:spLocks noGrp="1"/>
          </p:cNvSpPr>
          <p:nvPr>
            <p:ph type="sldNum" sz="quarter" idx="5"/>
          </p:nvPr>
        </p:nvSpPr>
        <p:spPr/>
        <p:txBody>
          <a:bodyPr/>
          <a:lstStyle/>
          <a:p>
            <a:fld id="{E02595E0-6BCA-764C-8B8A-0C7D03E99EF2}" type="slidenum">
              <a:rPr lang="fi-FI" smtClean="0"/>
              <a:t>9</a:t>
            </a:fld>
            <a:endParaRPr lang="fi-FI"/>
          </a:p>
        </p:txBody>
      </p:sp>
    </p:spTree>
    <p:extLst>
      <p:ext uri="{BB962C8B-B14F-4D97-AF65-F5344CB8AC3E}">
        <p14:creationId xmlns:p14="http://schemas.microsoft.com/office/powerpoint/2010/main" val="408040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w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236EBE-406B-3345-BB4D-6D8033D030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solidFill>
                  <a:schemeClr val="tx2"/>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sp>
        <p:nvSpPr>
          <p:cNvPr id="18" name="Footer Placeholder 4">
            <a:extLst>
              <a:ext uri="{FF2B5EF4-FFF2-40B4-BE49-F238E27FC236}">
                <a16:creationId xmlns:a16="http://schemas.microsoft.com/office/drawing/2014/main" id="{10E4E40A-B4E3-3440-A516-439569E35735}"/>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pic>
        <p:nvPicPr>
          <p:cNvPr id="21" name="Picture 20">
            <a:extLst>
              <a:ext uri="{FF2B5EF4-FFF2-40B4-BE49-F238E27FC236}">
                <a16:creationId xmlns:a16="http://schemas.microsoft.com/office/drawing/2014/main" id="{7CDB04DC-559C-7143-983D-03B2BA46C7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57476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802DE7E-9A83-4C43-874B-8E7B0484EC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628650" y="1369219"/>
            <a:ext cx="7886700" cy="30225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17.1.2022</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pic>
        <p:nvPicPr>
          <p:cNvPr id="10" name="Picture 9">
            <a:extLst>
              <a:ext uri="{FF2B5EF4-FFF2-40B4-BE49-F238E27FC236}">
                <a16:creationId xmlns:a16="http://schemas.microsoft.com/office/drawing/2014/main" id="{5131F88A-7B42-5B43-BDC9-AB1B24DC53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637464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B04639-47E3-2344-AEE1-EF6192BFE9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628650" y="1369219"/>
            <a:ext cx="7886700" cy="30225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17.1.2022</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pic>
        <p:nvPicPr>
          <p:cNvPr id="10" name="Picture 9">
            <a:extLst>
              <a:ext uri="{FF2B5EF4-FFF2-40B4-BE49-F238E27FC236}">
                <a16:creationId xmlns:a16="http://schemas.microsoft.com/office/drawing/2014/main" id="{5131F88A-7B42-5B43-BDC9-AB1B24DC53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063477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8F9D75-ED93-7147-BC08-67416C222B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628650" y="1369219"/>
            <a:ext cx="7886700" cy="30225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17.1.2022</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pic>
        <p:nvPicPr>
          <p:cNvPr id="10" name="Picture 9">
            <a:extLst>
              <a:ext uri="{FF2B5EF4-FFF2-40B4-BE49-F238E27FC236}">
                <a16:creationId xmlns:a16="http://schemas.microsoft.com/office/drawing/2014/main" id="{5131F88A-7B42-5B43-BDC9-AB1B24DC53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873501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628650" y="1369219"/>
            <a:ext cx="7886700" cy="30225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accent2"/>
                </a:solidFill>
              </a:defRPr>
            </a:lvl1pPr>
          </a:lstStyle>
          <a:p>
            <a:fld id="{A6DD7A17-B6B6-5948-AB0D-43494A3D508F}" type="datetime1">
              <a:rPr lang="fi-FI" smtClean="0"/>
              <a:pPr/>
              <a:t>17.1.2022</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accent2"/>
                </a:solidFill>
              </a:defRPr>
            </a:lvl1pPr>
          </a:lstStyle>
          <a:p>
            <a:fld id="{98292C0A-FEB2-3D4C-834B-E9E82EB6286D}" type="slidenum">
              <a:rPr lang="fi-FI" smtClean="0"/>
              <a:pPr/>
              <a:t>‹#›</a:t>
            </a:fld>
            <a:endParaRPr lang="fi-FI" dirty="0"/>
          </a:p>
        </p:txBody>
      </p:sp>
    </p:spTree>
    <p:extLst>
      <p:ext uri="{BB962C8B-B14F-4D97-AF65-F5344CB8AC3E}">
        <p14:creationId xmlns:p14="http://schemas.microsoft.com/office/powerpoint/2010/main" val="2975970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4A8ED0-2BFC-AD4B-9175-E73EB382E0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p:cNvSpPr>
            <a:spLocks noGrp="1"/>
          </p:cNvSpPr>
          <p:nvPr>
            <p:ph sz="half" idx="1"/>
          </p:nvPr>
        </p:nvSpPr>
        <p:spPr>
          <a:xfrm>
            <a:off x="6286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7" name="Footer Placeholder 4">
            <a:extLst>
              <a:ext uri="{FF2B5EF4-FFF2-40B4-BE49-F238E27FC236}">
                <a16:creationId xmlns:a16="http://schemas.microsoft.com/office/drawing/2014/main" id="{9AE2F45A-2952-CF46-8807-205FC6CD2DB7}"/>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8" name="Title 1">
            <a:extLst>
              <a:ext uri="{FF2B5EF4-FFF2-40B4-BE49-F238E27FC236}">
                <a16:creationId xmlns:a16="http://schemas.microsoft.com/office/drawing/2014/main" id="{88BF7ED3-5688-0B49-88C1-403D7FA5F097}"/>
              </a:ext>
            </a:extLst>
          </p:cNvPr>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19" name="Date Placeholder 14">
            <a:extLst>
              <a:ext uri="{FF2B5EF4-FFF2-40B4-BE49-F238E27FC236}">
                <a16:creationId xmlns:a16="http://schemas.microsoft.com/office/drawing/2014/main" id="{FCAEBFE6-4F63-0641-A968-D5AAF5445868}"/>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17.1.2022</a:t>
            </a:fld>
            <a:endParaRPr lang="fi-FI" dirty="0"/>
          </a:p>
        </p:txBody>
      </p:sp>
      <p:sp>
        <p:nvSpPr>
          <p:cNvPr id="20" name="Slide Number Placeholder 16">
            <a:extLst>
              <a:ext uri="{FF2B5EF4-FFF2-40B4-BE49-F238E27FC236}">
                <a16:creationId xmlns:a16="http://schemas.microsoft.com/office/drawing/2014/main" id="{A0A0D46A-7542-3A4B-8BDD-EA1E7EF43775}"/>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pic>
        <p:nvPicPr>
          <p:cNvPr id="22" name="Picture 21">
            <a:extLst>
              <a:ext uri="{FF2B5EF4-FFF2-40B4-BE49-F238E27FC236}">
                <a16:creationId xmlns:a16="http://schemas.microsoft.com/office/drawing/2014/main" id="{91172BB1-84DD-FA4C-9E70-6FBCB53627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799346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99882AA-AC78-C04C-BA0B-ADBABAC52B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p:cNvSpPr>
            <a:spLocks noGrp="1"/>
          </p:cNvSpPr>
          <p:nvPr>
            <p:ph sz="half" idx="1"/>
          </p:nvPr>
        </p:nvSpPr>
        <p:spPr>
          <a:xfrm>
            <a:off x="6286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7" name="Footer Placeholder 4">
            <a:extLst>
              <a:ext uri="{FF2B5EF4-FFF2-40B4-BE49-F238E27FC236}">
                <a16:creationId xmlns:a16="http://schemas.microsoft.com/office/drawing/2014/main" id="{9AE2F45A-2952-CF46-8807-205FC6CD2DB7}"/>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8" name="Title 1">
            <a:extLst>
              <a:ext uri="{FF2B5EF4-FFF2-40B4-BE49-F238E27FC236}">
                <a16:creationId xmlns:a16="http://schemas.microsoft.com/office/drawing/2014/main" id="{88BF7ED3-5688-0B49-88C1-403D7FA5F097}"/>
              </a:ext>
            </a:extLst>
          </p:cNvPr>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19" name="Date Placeholder 14">
            <a:extLst>
              <a:ext uri="{FF2B5EF4-FFF2-40B4-BE49-F238E27FC236}">
                <a16:creationId xmlns:a16="http://schemas.microsoft.com/office/drawing/2014/main" id="{FCAEBFE6-4F63-0641-A968-D5AAF5445868}"/>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17.1.2022</a:t>
            </a:fld>
            <a:endParaRPr lang="fi-FI" dirty="0"/>
          </a:p>
        </p:txBody>
      </p:sp>
      <p:sp>
        <p:nvSpPr>
          <p:cNvPr id="20" name="Slide Number Placeholder 16">
            <a:extLst>
              <a:ext uri="{FF2B5EF4-FFF2-40B4-BE49-F238E27FC236}">
                <a16:creationId xmlns:a16="http://schemas.microsoft.com/office/drawing/2014/main" id="{A0A0D46A-7542-3A4B-8BDD-EA1E7EF43775}"/>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pic>
        <p:nvPicPr>
          <p:cNvPr id="22" name="Picture 21">
            <a:extLst>
              <a:ext uri="{FF2B5EF4-FFF2-40B4-BE49-F238E27FC236}">
                <a16:creationId xmlns:a16="http://schemas.microsoft.com/office/drawing/2014/main" id="{91172BB1-84DD-FA4C-9E70-6FBCB53627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353652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1790AE-A933-064F-A426-5FACA79FA3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p:cNvSpPr>
            <a:spLocks noGrp="1"/>
          </p:cNvSpPr>
          <p:nvPr>
            <p:ph sz="half" idx="1"/>
          </p:nvPr>
        </p:nvSpPr>
        <p:spPr>
          <a:xfrm>
            <a:off x="6286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7" name="Footer Placeholder 4">
            <a:extLst>
              <a:ext uri="{FF2B5EF4-FFF2-40B4-BE49-F238E27FC236}">
                <a16:creationId xmlns:a16="http://schemas.microsoft.com/office/drawing/2014/main" id="{9AE2F45A-2952-CF46-8807-205FC6CD2DB7}"/>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8" name="Title 1">
            <a:extLst>
              <a:ext uri="{FF2B5EF4-FFF2-40B4-BE49-F238E27FC236}">
                <a16:creationId xmlns:a16="http://schemas.microsoft.com/office/drawing/2014/main" id="{88BF7ED3-5688-0B49-88C1-403D7FA5F097}"/>
              </a:ext>
            </a:extLst>
          </p:cNvPr>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19" name="Date Placeholder 14">
            <a:extLst>
              <a:ext uri="{FF2B5EF4-FFF2-40B4-BE49-F238E27FC236}">
                <a16:creationId xmlns:a16="http://schemas.microsoft.com/office/drawing/2014/main" id="{FCAEBFE6-4F63-0641-A968-D5AAF5445868}"/>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17.1.2022</a:t>
            </a:fld>
            <a:endParaRPr lang="fi-FI" dirty="0"/>
          </a:p>
        </p:txBody>
      </p:sp>
      <p:sp>
        <p:nvSpPr>
          <p:cNvPr id="20" name="Slide Number Placeholder 16">
            <a:extLst>
              <a:ext uri="{FF2B5EF4-FFF2-40B4-BE49-F238E27FC236}">
                <a16:creationId xmlns:a16="http://schemas.microsoft.com/office/drawing/2014/main" id="{A0A0D46A-7542-3A4B-8BDD-EA1E7EF43775}"/>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pic>
        <p:nvPicPr>
          <p:cNvPr id="22" name="Picture 21">
            <a:extLst>
              <a:ext uri="{FF2B5EF4-FFF2-40B4-BE49-F238E27FC236}">
                <a16:creationId xmlns:a16="http://schemas.microsoft.com/office/drawing/2014/main" id="{91172BB1-84DD-FA4C-9E70-6FBCB53627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3878873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7" name="Footer Placeholder 4">
            <a:extLst>
              <a:ext uri="{FF2B5EF4-FFF2-40B4-BE49-F238E27FC236}">
                <a16:creationId xmlns:a16="http://schemas.microsoft.com/office/drawing/2014/main" id="{9AE2F45A-2952-CF46-8807-205FC6CD2DB7}"/>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8" name="Title 1">
            <a:extLst>
              <a:ext uri="{FF2B5EF4-FFF2-40B4-BE49-F238E27FC236}">
                <a16:creationId xmlns:a16="http://schemas.microsoft.com/office/drawing/2014/main" id="{88BF7ED3-5688-0B49-88C1-403D7FA5F097}"/>
              </a:ext>
            </a:extLst>
          </p:cNvPr>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19" name="Date Placeholder 14">
            <a:extLst>
              <a:ext uri="{FF2B5EF4-FFF2-40B4-BE49-F238E27FC236}">
                <a16:creationId xmlns:a16="http://schemas.microsoft.com/office/drawing/2014/main" id="{FCAEBFE6-4F63-0641-A968-D5AAF5445868}"/>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17.1.2022</a:t>
            </a:fld>
            <a:endParaRPr lang="fi-FI" dirty="0"/>
          </a:p>
        </p:txBody>
      </p:sp>
      <p:sp>
        <p:nvSpPr>
          <p:cNvPr id="20" name="Slide Number Placeholder 16">
            <a:extLst>
              <a:ext uri="{FF2B5EF4-FFF2-40B4-BE49-F238E27FC236}">
                <a16:creationId xmlns:a16="http://schemas.microsoft.com/office/drawing/2014/main" id="{A0A0D46A-7542-3A4B-8BDD-EA1E7EF43775}"/>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spTree>
    <p:extLst>
      <p:ext uri="{BB962C8B-B14F-4D97-AF65-F5344CB8AC3E}">
        <p14:creationId xmlns:p14="http://schemas.microsoft.com/office/powerpoint/2010/main" val="1290797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60F74D0-42D1-D640-8FE9-31ED52E6BED7}"/>
              </a:ext>
            </a:extLst>
          </p:cNvPr>
          <p:cNvSpPr>
            <a:spLocks noGrp="1"/>
          </p:cNvSpPr>
          <p:nvPr>
            <p:ph type="pic" sz="quarter" idx="13"/>
          </p:nvPr>
        </p:nvSpPr>
        <p:spPr>
          <a:xfrm>
            <a:off x="4572000" y="0"/>
            <a:ext cx="4572000" cy="5143500"/>
          </a:xfrm>
        </p:spPr>
        <p:txBody>
          <a:bodyPr/>
          <a:lstStyle/>
          <a:p>
            <a:r>
              <a:rPr lang="sv-SE"/>
              <a:t>Klicka på ikonen för att lägga till en bild</a:t>
            </a:r>
            <a:endParaRPr lang="fi-FI" dirty="0"/>
          </a:p>
        </p:txBody>
      </p:sp>
      <p:sp>
        <p:nvSpPr>
          <p:cNvPr id="3" name="Date Placeholder 2">
            <a:extLst>
              <a:ext uri="{FF2B5EF4-FFF2-40B4-BE49-F238E27FC236}">
                <a16:creationId xmlns:a16="http://schemas.microsoft.com/office/drawing/2014/main" id="{6DA98C75-3416-8B44-8EA1-C49A84BBA7A7}"/>
              </a:ext>
            </a:extLst>
          </p:cNvPr>
          <p:cNvSpPr>
            <a:spLocks noGrp="1"/>
          </p:cNvSpPr>
          <p:nvPr>
            <p:ph type="dt" sz="half" idx="10"/>
          </p:nvPr>
        </p:nvSpPr>
        <p:spPr>
          <a:xfrm>
            <a:off x="2114252" y="4768775"/>
            <a:ext cx="747539" cy="273844"/>
          </a:xfrm>
        </p:spPr>
        <p:txBody>
          <a:bodyPr/>
          <a:lstStyle/>
          <a:p>
            <a:fld id="{4783BB3E-9BAA-2845-A899-A970575682D7}" type="datetime1">
              <a:rPr lang="fi-FI" smtClean="0"/>
              <a:t>17.1.2022</a:t>
            </a:fld>
            <a:endParaRPr lang="fi-FI" dirty="0"/>
          </a:p>
        </p:txBody>
      </p:sp>
      <p:sp>
        <p:nvSpPr>
          <p:cNvPr id="4" name="Footer Placeholder 3">
            <a:extLst>
              <a:ext uri="{FF2B5EF4-FFF2-40B4-BE49-F238E27FC236}">
                <a16:creationId xmlns:a16="http://schemas.microsoft.com/office/drawing/2014/main" id="{A90A5B58-85A3-0F4C-A0BB-C9C47BD12C17}"/>
              </a:ext>
            </a:extLst>
          </p:cNvPr>
          <p:cNvSpPr>
            <a:spLocks noGrp="1"/>
          </p:cNvSpPr>
          <p:nvPr>
            <p:ph type="ftr" sz="quarter" idx="11"/>
          </p:nvPr>
        </p:nvSpPr>
        <p:spPr>
          <a:xfrm>
            <a:off x="628650" y="4767263"/>
            <a:ext cx="982396" cy="273844"/>
          </a:xfrm>
        </p:spPr>
        <p:txBody>
          <a:bodyPr/>
          <a:lstStyle>
            <a:lvl1pPr algn="l">
              <a:defRPr/>
            </a:lvl1pPr>
          </a:lstStyle>
          <a:p>
            <a:r>
              <a:rPr lang="fi-FI"/>
              <a:t>stormossen.fi</a:t>
            </a:r>
            <a:endParaRPr lang="fi-FI" dirty="0"/>
          </a:p>
        </p:txBody>
      </p:sp>
      <p:sp>
        <p:nvSpPr>
          <p:cNvPr id="5" name="Slide Number Placeholder 4">
            <a:extLst>
              <a:ext uri="{FF2B5EF4-FFF2-40B4-BE49-F238E27FC236}">
                <a16:creationId xmlns:a16="http://schemas.microsoft.com/office/drawing/2014/main" id="{0AF5C53C-C87F-4C4C-B6D5-A92EA17032A0}"/>
              </a:ext>
            </a:extLst>
          </p:cNvPr>
          <p:cNvSpPr>
            <a:spLocks noGrp="1"/>
          </p:cNvSpPr>
          <p:nvPr>
            <p:ph type="sldNum" sz="quarter" idx="12"/>
          </p:nvPr>
        </p:nvSpPr>
        <p:spPr>
          <a:xfrm>
            <a:off x="2925200" y="4767263"/>
            <a:ext cx="532166" cy="273844"/>
          </a:xfrm>
        </p:spPr>
        <p:txBody>
          <a:bodyPr/>
          <a:lstStyle/>
          <a:p>
            <a:fld id="{98292C0A-FEB2-3D4C-834B-E9E82EB6286D}" type="slidenum">
              <a:rPr lang="fi-FI" smtClean="0"/>
              <a:pPr/>
              <a:t>‹#›</a:t>
            </a:fld>
            <a:endParaRPr lang="fi-FI" dirty="0"/>
          </a:p>
        </p:txBody>
      </p:sp>
      <p:sp>
        <p:nvSpPr>
          <p:cNvPr id="6" name="Title 1">
            <a:extLst>
              <a:ext uri="{FF2B5EF4-FFF2-40B4-BE49-F238E27FC236}">
                <a16:creationId xmlns:a16="http://schemas.microsoft.com/office/drawing/2014/main" id="{D073ACAB-FF85-BC47-995B-A6EFE97A5A31}"/>
              </a:ext>
            </a:extLst>
          </p:cNvPr>
          <p:cNvSpPr>
            <a:spLocks noGrp="1"/>
          </p:cNvSpPr>
          <p:nvPr>
            <p:ph type="title"/>
          </p:nvPr>
        </p:nvSpPr>
        <p:spPr>
          <a:xfrm>
            <a:off x="628650" y="1257455"/>
            <a:ext cx="2828716" cy="871695"/>
          </a:xfrm>
          <a:prstGeom prst="rect">
            <a:avLst/>
          </a:prstGeom>
        </p:spPr>
        <p:txBody>
          <a:bodyPr>
            <a:normAutofit/>
          </a:bodyPr>
          <a:lstStyle>
            <a:lvl1pPr>
              <a:defRPr sz="2400">
                <a:solidFill>
                  <a:schemeClr val="tx2"/>
                </a:solidFill>
              </a:defRPr>
            </a:lvl1pPr>
          </a:lstStyle>
          <a:p>
            <a:r>
              <a:rPr lang="sv-SE"/>
              <a:t>Klicka här för att ändra mall för rubrikformat</a:t>
            </a:r>
            <a:endParaRPr lang="en-US" dirty="0"/>
          </a:p>
        </p:txBody>
      </p:sp>
      <p:sp>
        <p:nvSpPr>
          <p:cNvPr id="19" name="Text Placeholder 18">
            <a:extLst>
              <a:ext uri="{FF2B5EF4-FFF2-40B4-BE49-F238E27FC236}">
                <a16:creationId xmlns:a16="http://schemas.microsoft.com/office/drawing/2014/main" id="{94FF2531-80C0-4F4F-9A90-F376062680C9}"/>
              </a:ext>
            </a:extLst>
          </p:cNvPr>
          <p:cNvSpPr>
            <a:spLocks noGrp="1"/>
          </p:cNvSpPr>
          <p:nvPr>
            <p:ph type="body" sz="quarter" idx="14" hasCustomPrompt="1"/>
          </p:nvPr>
        </p:nvSpPr>
        <p:spPr>
          <a:xfrm>
            <a:off x="628650" y="2128838"/>
            <a:ext cx="2828925"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spTree>
    <p:extLst>
      <p:ext uri="{BB962C8B-B14F-4D97-AF65-F5344CB8AC3E}">
        <p14:creationId xmlns:p14="http://schemas.microsoft.com/office/powerpoint/2010/main" val="3222155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73ACAB-FF85-BC47-995B-A6EFE97A5A31}"/>
              </a:ext>
            </a:extLst>
          </p:cNvPr>
          <p:cNvSpPr>
            <a:spLocks noGrp="1"/>
          </p:cNvSpPr>
          <p:nvPr>
            <p:ph type="title"/>
          </p:nvPr>
        </p:nvSpPr>
        <p:spPr>
          <a:xfrm>
            <a:off x="628650" y="1257455"/>
            <a:ext cx="2828716" cy="871695"/>
          </a:xfrm>
          <a:prstGeom prst="rect">
            <a:avLst/>
          </a:prstGeom>
        </p:spPr>
        <p:txBody>
          <a:bodyPr>
            <a:normAutofit/>
          </a:bodyPr>
          <a:lstStyle>
            <a:lvl1pPr>
              <a:defRPr sz="2400">
                <a:solidFill>
                  <a:schemeClr val="tx2"/>
                </a:solidFill>
              </a:defRPr>
            </a:lvl1pPr>
          </a:lstStyle>
          <a:p>
            <a:r>
              <a:rPr lang="sv-SE"/>
              <a:t>Klicka här för att ändra mall för rubrikformat</a:t>
            </a:r>
            <a:endParaRPr lang="en-US" dirty="0"/>
          </a:p>
        </p:txBody>
      </p:sp>
      <p:sp>
        <p:nvSpPr>
          <p:cNvPr id="19" name="Text Placeholder 18">
            <a:extLst>
              <a:ext uri="{FF2B5EF4-FFF2-40B4-BE49-F238E27FC236}">
                <a16:creationId xmlns:a16="http://schemas.microsoft.com/office/drawing/2014/main" id="{94FF2531-80C0-4F4F-9A90-F376062680C9}"/>
              </a:ext>
            </a:extLst>
          </p:cNvPr>
          <p:cNvSpPr>
            <a:spLocks noGrp="1"/>
          </p:cNvSpPr>
          <p:nvPr>
            <p:ph type="body" sz="quarter" idx="14" hasCustomPrompt="1"/>
          </p:nvPr>
        </p:nvSpPr>
        <p:spPr>
          <a:xfrm>
            <a:off x="628650" y="2128838"/>
            <a:ext cx="2828925"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sp>
        <p:nvSpPr>
          <p:cNvPr id="7" name="Picture Placeholder 6">
            <a:extLst>
              <a:ext uri="{FF2B5EF4-FFF2-40B4-BE49-F238E27FC236}">
                <a16:creationId xmlns:a16="http://schemas.microsoft.com/office/drawing/2014/main" id="{89018EEE-1967-E94C-8772-0D5EB3E71A06}"/>
              </a:ext>
            </a:extLst>
          </p:cNvPr>
          <p:cNvSpPr>
            <a:spLocks noGrp="1" noChangeAspect="1"/>
          </p:cNvSpPr>
          <p:nvPr>
            <p:ph type="pic" sz="quarter" idx="15"/>
          </p:nvPr>
        </p:nvSpPr>
        <p:spPr>
          <a:xfrm>
            <a:off x="3885990" y="360846"/>
            <a:ext cx="3086099" cy="2057399"/>
          </a:xfrm>
        </p:spPr>
        <p:txBody>
          <a:bodyPr/>
          <a:lstStyle/>
          <a:p>
            <a:r>
              <a:rPr lang="sv-SE"/>
              <a:t>Klicka på ikonen för att lägga till en bild</a:t>
            </a:r>
            <a:endParaRPr lang="fi-FI"/>
          </a:p>
        </p:txBody>
      </p:sp>
      <p:sp>
        <p:nvSpPr>
          <p:cNvPr id="11" name="Date Placeholder 14">
            <a:extLst>
              <a:ext uri="{FF2B5EF4-FFF2-40B4-BE49-F238E27FC236}">
                <a16:creationId xmlns:a16="http://schemas.microsoft.com/office/drawing/2014/main" id="{3F9258C2-FCCC-4A48-8D5A-D27A23E5FF87}"/>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17.1.2022</a:t>
            </a:fld>
            <a:endParaRPr lang="fi-FI" dirty="0"/>
          </a:p>
        </p:txBody>
      </p:sp>
      <p:sp>
        <p:nvSpPr>
          <p:cNvPr id="12" name="Slide Number Placeholder 16">
            <a:extLst>
              <a:ext uri="{FF2B5EF4-FFF2-40B4-BE49-F238E27FC236}">
                <a16:creationId xmlns:a16="http://schemas.microsoft.com/office/drawing/2014/main" id="{0F6F2A77-08A8-BC44-8B9E-E28D0CC7363A}"/>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sp>
        <p:nvSpPr>
          <p:cNvPr id="13" name="Footer Placeholder 4">
            <a:extLst>
              <a:ext uri="{FF2B5EF4-FFF2-40B4-BE49-F238E27FC236}">
                <a16:creationId xmlns:a16="http://schemas.microsoft.com/office/drawing/2014/main" id="{E6650F04-E326-6A49-BF9F-FB59857B442B}"/>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4" name="Picture Placeholder 6">
            <a:extLst>
              <a:ext uri="{FF2B5EF4-FFF2-40B4-BE49-F238E27FC236}">
                <a16:creationId xmlns:a16="http://schemas.microsoft.com/office/drawing/2014/main" id="{B28F9D55-6575-A341-9B58-B74F4A825548}"/>
              </a:ext>
            </a:extLst>
          </p:cNvPr>
          <p:cNvSpPr>
            <a:spLocks noGrp="1" noChangeAspect="1"/>
          </p:cNvSpPr>
          <p:nvPr>
            <p:ph type="pic" sz="quarter" idx="16"/>
          </p:nvPr>
        </p:nvSpPr>
        <p:spPr>
          <a:xfrm>
            <a:off x="5429039" y="2125641"/>
            <a:ext cx="3086099" cy="2057399"/>
          </a:xfrm>
        </p:spPr>
        <p:txBody>
          <a:bodyPr/>
          <a:lstStyle/>
          <a:p>
            <a:r>
              <a:rPr lang="sv-SE"/>
              <a:t>Klicka på ikonen för att lägga till en bild</a:t>
            </a:r>
            <a:endParaRPr lang="fi-FI"/>
          </a:p>
        </p:txBody>
      </p:sp>
    </p:spTree>
    <p:extLst>
      <p:ext uri="{BB962C8B-B14F-4D97-AF65-F5344CB8AC3E}">
        <p14:creationId xmlns:p14="http://schemas.microsoft.com/office/powerpoint/2010/main" val="363507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3CC557-3A32-A844-8F2A-D6D6DA7F49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solidFill>
                  <a:schemeClr val="tx2"/>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sp>
        <p:nvSpPr>
          <p:cNvPr id="5" name="Footer Placeholder 4"/>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pic>
        <p:nvPicPr>
          <p:cNvPr id="12" name="Picture 11">
            <a:extLst>
              <a:ext uri="{FF2B5EF4-FFF2-40B4-BE49-F238E27FC236}">
                <a16:creationId xmlns:a16="http://schemas.microsoft.com/office/drawing/2014/main" id="{6F356EA7-F4DE-6F4A-A1C8-9B18F1BD9B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570029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60F74D0-42D1-D640-8FE9-31ED52E6BED7}"/>
              </a:ext>
            </a:extLst>
          </p:cNvPr>
          <p:cNvSpPr>
            <a:spLocks noGrp="1"/>
          </p:cNvSpPr>
          <p:nvPr>
            <p:ph type="pic" sz="quarter" idx="13"/>
          </p:nvPr>
        </p:nvSpPr>
        <p:spPr>
          <a:xfrm>
            <a:off x="0" y="0"/>
            <a:ext cx="4572000" cy="5143500"/>
          </a:xfrm>
        </p:spPr>
        <p:txBody>
          <a:bodyPr/>
          <a:lstStyle/>
          <a:p>
            <a:r>
              <a:rPr lang="sv-SE"/>
              <a:t>Klicka på ikonen för att lägga till en bild</a:t>
            </a:r>
            <a:endParaRPr lang="fi-FI" dirty="0"/>
          </a:p>
        </p:txBody>
      </p:sp>
      <p:sp>
        <p:nvSpPr>
          <p:cNvPr id="3" name="Date Placeholder 2">
            <a:extLst>
              <a:ext uri="{FF2B5EF4-FFF2-40B4-BE49-F238E27FC236}">
                <a16:creationId xmlns:a16="http://schemas.microsoft.com/office/drawing/2014/main" id="{6DA98C75-3416-8B44-8EA1-C49A84BBA7A7}"/>
              </a:ext>
            </a:extLst>
          </p:cNvPr>
          <p:cNvSpPr>
            <a:spLocks noGrp="1"/>
          </p:cNvSpPr>
          <p:nvPr>
            <p:ph type="dt" sz="half" idx="10"/>
          </p:nvPr>
        </p:nvSpPr>
        <p:spPr>
          <a:xfrm>
            <a:off x="6681215" y="4768775"/>
            <a:ext cx="747539" cy="273844"/>
          </a:xfrm>
        </p:spPr>
        <p:txBody>
          <a:bodyPr/>
          <a:lstStyle>
            <a:lvl1pPr algn="l">
              <a:defRPr/>
            </a:lvl1pPr>
          </a:lstStyle>
          <a:p>
            <a:fld id="{4783BB3E-9BAA-2845-A899-A970575682D7}" type="datetime1">
              <a:rPr lang="fi-FI" smtClean="0"/>
              <a:pPr/>
              <a:t>17.1.2022</a:t>
            </a:fld>
            <a:endParaRPr lang="fi-FI" dirty="0"/>
          </a:p>
        </p:txBody>
      </p:sp>
      <p:sp>
        <p:nvSpPr>
          <p:cNvPr id="4" name="Footer Placeholder 3">
            <a:extLst>
              <a:ext uri="{FF2B5EF4-FFF2-40B4-BE49-F238E27FC236}">
                <a16:creationId xmlns:a16="http://schemas.microsoft.com/office/drawing/2014/main" id="{A90A5B58-85A3-0F4C-A0BB-C9C47BD12C17}"/>
              </a:ext>
            </a:extLst>
          </p:cNvPr>
          <p:cNvSpPr>
            <a:spLocks noGrp="1"/>
          </p:cNvSpPr>
          <p:nvPr>
            <p:ph type="ftr" sz="quarter" idx="11"/>
          </p:nvPr>
        </p:nvSpPr>
        <p:spPr>
          <a:xfrm>
            <a:off x="5160603" y="4767263"/>
            <a:ext cx="982396" cy="273844"/>
          </a:xfrm>
        </p:spPr>
        <p:txBody>
          <a:bodyPr/>
          <a:lstStyle>
            <a:lvl1pPr algn="l">
              <a:defRPr/>
            </a:lvl1pPr>
          </a:lstStyle>
          <a:p>
            <a:r>
              <a:rPr lang="fi-FI" dirty="0" err="1"/>
              <a:t>stormossen.fi</a:t>
            </a:r>
            <a:endParaRPr lang="fi-FI" dirty="0"/>
          </a:p>
        </p:txBody>
      </p:sp>
      <p:sp>
        <p:nvSpPr>
          <p:cNvPr id="5" name="Slide Number Placeholder 4">
            <a:extLst>
              <a:ext uri="{FF2B5EF4-FFF2-40B4-BE49-F238E27FC236}">
                <a16:creationId xmlns:a16="http://schemas.microsoft.com/office/drawing/2014/main" id="{0AF5C53C-C87F-4C4C-B6D5-A92EA17032A0}"/>
              </a:ext>
            </a:extLst>
          </p:cNvPr>
          <p:cNvSpPr>
            <a:spLocks noGrp="1"/>
          </p:cNvSpPr>
          <p:nvPr>
            <p:ph type="sldNum" sz="quarter" idx="12"/>
          </p:nvPr>
        </p:nvSpPr>
        <p:spPr>
          <a:xfrm>
            <a:off x="7466332" y="4767263"/>
            <a:ext cx="532166" cy="273844"/>
          </a:xfrm>
        </p:spPr>
        <p:txBody>
          <a:bodyPr/>
          <a:lstStyle>
            <a:lvl1pPr algn="l">
              <a:defRPr/>
            </a:lvl1pPr>
          </a:lstStyle>
          <a:p>
            <a:fld id="{98292C0A-FEB2-3D4C-834B-E9E82EB6286D}" type="slidenum">
              <a:rPr lang="fi-FI" smtClean="0"/>
              <a:pPr/>
              <a:t>‹#›</a:t>
            </a:fld>
            <a:endParaRPr lang="fi-FI" dirty="0"/>
          </a:p>
        </p:txBody>
      </p:sp>
      <p:sp>
        <p:nvSpPr>
          <p:cNvPr id="6" name="Title 1">
            <a:extLst>
              <a:ext uri="{FF2B5EF4-FFF2-40B4-BE49-F238E27FC236}">
                <a16:creationId xmlns:a16="http://schemas.microsoft.com/office/drawing/2014/main" id="{D073ACAB-FF85-BC47-995B-A6EFE97A5A31}"/>
              </a:ext>
            </a:extLst>
          </p:cNvPr>
          <p:cNvSpPr>
            <a:spLocks noGrp="1"/>
          </p:cNvSpPr>
          <p:nvPr>
            <p:ph type="title"/>
          </p:nvPr>
        </p:nvSpPr>
        <p:spPr>
          <a:xfrm>
            <a:off x="5160603" y="1257455"/>
            <a:ext cx="2828716" cy="871695"/>
          </a:xfrm>
          <a:prstGeom prst="rect">
            <a:avLst/>
          </a:prstGeom>
        </p:spPr>
        <p:txBody>
          <a:bodyPr>
            <a:normAutofit/>
          </a:bodyPr>
          <a:lstStyle>
            <a:lvl1pPr>
              <a:defRPr sz="2400">
                <a:solidFill>
                  <a:schemeClr val="tx2"/>
                </a:solidFill>
              </a:defRPr>
            </a:lvl1pPr>
          </a:lstStyle>
          <a:p>
            <a:r>
              <a:rPr lang="sv-SE"/>
              <a:t>Klicka här för att ändra mall för rubrikformat</a:t>
            </a:r>
            <a:endParaRPr lang="en-US" dirty="0"/>
          </a:p>
        </p:txBody>
      </p:sp>
      <p:sp>
        <p:nvSpPr>
          <p:cNvPr id="19" name="Text Placeholder 18">
            <a:extLst>
              <a:ext uri="{FF2B5EF4-FFF2-40B4-BE49-F238E27FC236}">
                <a16:creationId xmlns:a16="http://schemas.microsoft.com/office/drawing/2014/main" id="{94FF2531-80C0-4F4F-9A90-F376062680C9}"/>
              </a:ext>
            </a:extLst>
          </p:cNvPr>
          <p:cNvSpPr>
            <a:spLocks noGrp="1"/>
          </p:cNvSpPr>
          <p:nvPr>
            <p:ph type="body" sz="quarter" idx="14" hasCustomPrompt="1"/>
          </p:nvPr>
        </p:nvSpPr>
        <p:spPr>
          <a:xfrm>
            <a:off x="5160603" y="2128838"/>
            <a:ext cx="2828925"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10" name="Picture 9">
            <a:extLst>
              <a:ext uri="{FF2B5EF4-FFF2-40B4-BE49-F238E27FC236}">
                <a16:creationId xmlns:a16="http://schemas.microsoft.com/office/drawing/2014/main" id="{47CCF276-C7FC-284F-82C5-F81CD4CBB6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7963" y="224778"/>
            <a:ext cx="1800225" cy="382466"/>
          </a:xfrm>
          <a:prstGeom prst="rect">
            <a:avLst/>
          </a:prstGeom>
        </p:spPr>
      </p:pic>
    </p:spTree>
    <p:extLst>
      <p:ext uri="{BB962C8B-B14F-4D97-AF65-F5344CB8AC3E}">
        <p14:creationId xmlns:p14="http://schemas.microsoft.com/office/powerpoint/2010/main" val="919193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lstStyle>
            <a:lvl1pPr marL="0" indent="0">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Content Placeholder 3"/>
          <p:cNvSpPr>
            <a:spLocks noGrp="1"/>
          </p:cNvSpPr>
          <p:nvPr>
            <p:ph sz="half" idx="2"/>
          </p:nvPr>
        </p:nvSpPr>
        <p:spPr>
          <a:xfrm>
            <a:off x="629842" y="1878806"/>
            <a:ext cx="3868340" cy="276344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Content Placeholder 5"/>
          <p:cNvSpPr>
            <a:spLocks noGrp="1"/>
          </p:cNvSpPr>
          <p:nvPr>
            <p:ph sz="quarter" idx="4"/>
          </p:nvPr>
        </p:nvSpPr>
        <p:spPr>
          <a:xfrm>
            <a:off x="4629150" y="1878806"/>
            <a:ext cx="3887391" cy="276344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6" name="Footer Placeholder 4">
            <a:extLst>
              <a:ext uri="{FF2B5EF4-FFF2-40B4-BE49-F238E27FC236}">
                <a16:creationId xmlns:a16="http://schemas.microsoft.com/office/drawing/2014/main" id="{B04DD3DC-A4D7-E041-B72E-2F78421490AF}"/>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7" name="Title 1">
            <a:extLst>
              <a:ext uri="{FF2B5EF4-FFF2-40B4-BE49-F238E27FC236}">
                <a16:creationId xmlns:a16="http://schemas.microsoft.com/office/drawing/2014/main" id="{CD68BB49-20F9-C147-87AE-9979431FF547}"/>
              </a:ext>
            </a:extLst>
          </p:cNvPr>
          <p:cNvSpPr>
            <a:spLocks noGrp="1"/>
          </p:cNvSpPr>
          <p:nvPr>
            <p:ph type="title"/>
          </p:nvPr>
        </p:nvSpPr>
        <p:spPr>
          <a:xfrm>
            <a:off x="628650" y="650080"/>
            <a:ext cx="7886700" cy="617935"/>
          </a:xfrm>
          <a:prstGeom prst="rect">
            <a:avLst/>
          </a:prstGeom>
        </p:spPr>
        <p:txBody>
          <a:bodyPr/>
          <a:lstStyle>
            <a:lvl1pPr>
              <a:defRPr>
                <a:solidFill>
                  <a:schemeClr val="tx2"/>
                </a:solidFill>
              </a:defRPr>
            </a:lvl1pPr>
          </a:lstStyle>
          <a:p>
            <a:r>
              <a:rPr lang="sv-SE"/>
              <a:t>Klicka här för att ändra mall för rubrikformat</a:t>
            </a:r>
            <a:endParaRPr lang="en-US" dirty="0"/>
          </a:p>
        </p:txBody>
      </p:sp>
      <p:sp>
        <p:nvSpPr>
          <p:cNvPr id="18" name="Date Placeholder 14">
            <a:extLst>
              <a:ext uri="{FF2B5EF4-FFF2-40B4-BE49-F238E27FC236}">
                <a16:creationId xmlns:a16="http://schemas.microsoft.com/office/drawing/2014/main" id="{E462AA07-72C7-4E4D-A5EE-70161EE44984}"/>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17.1.2022</a:t>
            </a:fld>
            <a:endParaRPr lang="fi-FI" dirty="0"/>
          </a:p>
        </p:txBody>
      </p:sp>
      <p:sp>
        <p:nvSpPr>
          <p:cNvPr id="19" name="Slide Number Placeholder 16">
            <a:extLst>
              <a:ext uri="{FF2B5EF4-FFF2-40B4-BE49-F238E27FC236}">
                <a16:creationId xmlns:a16="http://schemas.microsoft.com/office/drawing/2014/main" id="{FDFEDFCF-7C6C-1947-8931-349FBC79B8C7}"/>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spTree>
    <p:extLst>
      <p:ext uri="{BB962C8B-B14F-4D97-AF65-F5344CB8AC3E}">
        <p14:creationId xmlns:p14="http://schemas.microsoft.com/office/powerpoint/2010/main" val="115150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741758"/>
            <a:ext cx="2949178" cy="801291"/>
          </a:xfrm>
          <a:prstGeom prst="rect">
            <a:avLst/>
          </a:prstGeom>
        </p:spPr>
        <p:txBody>
          <a:bodyPr anchor="b"/>
          <a:lstStyle>
            <a:lvl1pPr>
              <a:defRPr sz="2400">
                <a:solidFill>
                  <a:schemeClr val="tx2"/>
                </a:solidFill>
                <a:latin typeface="+mn-lt"/>
              </a:defRPr>
            </a:lvl1pPr>
          </a:lstStyle>
          <a:p>
            <a:r>
              <a:rPr lang="sv-SE"/>
              <a:t>Klicka här för att ändra mall för rubrikformat</a:t>
            </a:r>
            <a:endParaRPr lang="en-US" dirty="0"/>
          </a:p>
        </p:txBody>
      </p:sp>
      <p:sp>
        <p:nvSpPr>
          <p:cNvPr id="3" name="Content Placeholder 2"/>
          <p:cNvSpPr>
            <a:spLocks noGrp="1"/>
          </p:cNvSpPr>
          <p:nvPr>
            <p:ph idx="1"/>
          </p:nvPr>
        </p:nvSpPr>
        <p:spPr>
          <a:xfrm>
            <a:off x="3887391" y="741758"/>
            <a:ext cx="4629150" cy="3654030"/>
          </a:xfrm>
        </p:spPr>
        <p:txBody>
          <a:bodyPr/>
          <a:lstStyle>
            <a:lvl1pPr>
              <a:defRPr sz="2400">
                <a:solidFill>
                  <a:schemeClr val="tx2"/>
                </a:solidFill>
              </a:defRPr>
            </a:lvl1pPr>
            <a:lvl2pPr>
              <a:defRPr sz="2100">
                <a:solidFill>
                  <a:schemeClr val="tx2"/>
                </a:solidFill>
              </a:defRPr>
            </a:lvl2pPr>
            <a:lvl3pPr>
              <a:defRPr sz="1800">
                <a:solidFill>
                  <a:schemeClr val="tx2"/>
                </a:solidFill>
              </a:defRPr>
            </a:lvl3pPr>
            <a:lvl4pPr>
              <a:defRPr sz="1500">
                <a:solidFill>
                  <a:schemeClr val="tx2"/>
                </a:solidFill>
              </a:defRPr>
            </a:lvl4pPr>
            <a:lvl5pPr>
              <a:defRPr sz="1500">
                <a:solidFill>
                  <a:schemeClr val="tx2"/>
                </a:solidFill>
              </a:defRPr>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14" name="Footer Placeholder 4">
            <a:extLst>
              <a:ext uri="{FF2B5EF4-FFF2-40B4-BE49-F238E27FC236}">
                <a16:creationId xmlns:a16="http://schemas.microsoft.com/office/drawing/2014/main" id="{24742CE0-840C-664B-9519-4C821860528A}"/>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5" name="Date Placeholder 14">
            <a:extLst>
              <a:ext uri="{FF2B5EF4-FFF2-40B4-BE49-F238E27FC236}">
                <a16:creationId xmlns:a16="http://schemas.microsoft.com/office/drawing/2014/main" id="{A998D667-69CC-3B4B-86FC-86E94A654AB4}"/>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17.1.2022</a:t>
            </a:fld>
            <a:endParaRPr lang="fi-FI" dirty="0"/>
          </a:p>
        </p:txBody>
      </p:sp>
      <p:sp>
        <p:nvSpPr>
          <p:cNvPr id="16" name="Slide Number Placeholder 16">
            <a:extLst>
              <a:ext uri="{FF2B5EF4-FFF2-40B4-BE49-F238E27FC236}">
                <a16:creationId xmlns:a16="http://schemas.microsoft.com/office/drawing/2014/main" id="{EB14F279-0743-084B-B811-583C766AF6A8}"/>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spTree>
    <p:extLst>
      <p:ext uri="{BB962C8B-B14F-4D97-AF65-F5344CB8AC3E}">
        <p14:creationId xmlns:p14="http://schemas.microsoft.com/office/powerpoint/2010/main" val="2952540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2285B4-70B9-4D48-854A-3EB12B3DDB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85700E5D-E931-CE43-88B8-67ACA604259C}"/>
              </a:ext>
            </a:extLst>
          </p:cNvPr>
          <p:cNvPicPr>
            <a:picLocks noChangeAspect="1"/>
          </p:cNvPicPr>
          <p:nvPr userDrawn="1"/>
        </p:nvPicPr>
        <p:blipFill>
          <a:blip r:embed="rId3"/>
          <a:stretch>
            <a:fillRect/>
          </a:stretch>
        </p:blipFill>
        <p:spPr>
          <a:xfrm>
            <a:off x="1517650" y="1206500"/>
            <a:ext cx="6108700" cy="2730500"/>
          </a:xfrm>
          <a:prstGeom prst="rect">
            <a:avLst/>
          </a:prstGeom>
        </p:spPr>
      </p:pic>
      <p:pic>
        <p:nvPicPr>
          <p:cNvPr id="9" name="Picture 8">
            <a:extLst>
              <a:ext uri="{FF2B5EF4-FFF2-40B4-BE49-F238E27FC236}">
                <a16:creationId xmlns:a16="http://schemas.microsoft.com/office/drawing/2014/main" id="{814A0072-678D-384C-9CAF-7415728C31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3990" y="4201621"/>
            <a:ext cx="1143659" cy="774979"/>
          </a:xfrm>
          <a:prstGeom prst="rect">
            <a:avLst/>
          </a:prstGeom>
        </p:spPr>
      </p:pic>
    </p:spTree>
    <p:extLst>
      <p:ext uri="{BB962C8B-B14F-4D97-AF65-F5344CB8AC3E}">
        <p14:creationId xmlns:p14="http://schemas.microsoft.com/office/powerpoint/2010/main" val="1863474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978079B8-EB1E-674F-8943-BB8FF7A465FC}"/>
              </a:ext>
            </a:extLst>
          </p:cNvPr>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sp>
        <p:nvSpPr>
          <p:cNvPr id="12" name="Date Placeholder 14">
            <a:extLst>
              <a:ext uri="{FF2B5EF4-FFF2-40B4-BE49-F238E27FC236}">
                <a16:creationId xmlns:a16="http://schemas.microsoft.com/office/drawing/2014/main" id="{81440818-F9FF-1D4D-BE3F-B747F73F2683}"/>
              </a:ext>
            </a:extLst>
          </p:cNvPr>
          <p:cNvSpPr>
            <a:spLocks noGrp="1"/>
          </p:cNvSpPr>
          <p:nvPr>
            <p:ph type="dt" sz="half" idx="10"/>
          </p:nvPr>
        </p:nvSpPr>
        <p:spPr>
          <a:xfrm>
            <a:off x="7495947" y="4493419"/>
            <a:ext cx="1126192" cy="273844"/>
          </a:xfrm>
          <a:prstGeom prst="rect">
            <a:avLst/>
          </a:prstGeom>
        </p:spPr>
        <p:txBody>
          <a:bodyPr/>
          <a:lstStyle/>
          <a:p>
            <a:fld id="{A6DD7A17-B6B6-5948-AB0D-43494A3D508F}" type="datetime1">
              <a:rPr lang="fi-FI" smtClean="0"/>
              <a:t>17.1.2022</a:t>
            </a:fld>
            <a:endParaRPr lang="fi-FI" dirty="0"/>
          </a:p>
        </p:txBody>
      </p:sp>
      <p:sp>
        <p:nvSpPr>
          <p:cNvPr id="13" name="Slide Number Placeholder 16">
            <a:extLst>
              <a:ext uri="{FF2B5EF4-FFF2-40B4-BE49-F238E27FC236}">
                <a16:creationId xmlns:a16="http://schemas.microsoft.com/office/drawing/2014/main" id="{86DCD401-46A2-D64B-AE46-EAE1F613FF60}"/>
              </a:ext>
            </a:extLst>
          </p:cNvPr>
          <p:cNvSpPr>
            <a:spLocks noGrp="1"/>
          </p:cNvSpPr>
          <p:nvPr>
            <p:ph type="sldNum" sz="quarter" idx="12"/>
          </p:nvPr>
        </p:nvSpPr>
        <p:spPr>
          <a:xfrm>
            <a:off x="7495947" y="4807307"/>
            <a:ext cx="1126191" cy="273844"/>
          </a:xfrm>
          <a:prstGeom prst="rect">
            <a:avLst/>
          </a:prstGeom>
        </p:spPr>
        <p:txBody>
          <a:bodyPr/>
          <a:lstStyle/>
          <a:p>
            <a:fld id="{98292C0A-FEB2-3D4C-834B-E9E82EB6286D}" type="slidenum">
              <a:rPr lang="fi-FI" smtClean="0"/>
              <a:pPr/>
              <a:t>‹#›</a:t>
            </a:fld>
            <a:endParaRPr lang="fi-FI" dirty="0"/>
          </a:p>
        </p:txBody>
      </p:sp>
      <p:sp>
        <p:nvSpPr>
          <p:cNvPr id="3" name="Picture Placeholder 2">
            <a:extLst>
              <a:ext uri="{FF2B5EF4-FFF2-40B4-BE49-F238E27FC236}">
                <a16:creationId xmlns:a16="http://schemas.microsoft.com/office/drawing/2014/main" id="{82AFFE8A-CB49-CE45-A765-53E45829624F}"/>
              </a:ext>
            </a:extLst>
          </p:cNvPr>
          <p:cNvSpPr>
            <a:spLocks noGrp="1"/>
          </p:cNvSpPr>
          <p:nvPr>
            <p:ph type="pic" sz="quarter" idx="13"/>
          </p:nvPr>
        </p:nvSpPr>
        <p:spPr>
          <a:xfrm>
            <a:off x="0" y="0"/>
            <a:ext cx="9144000" cy="5143500"/>
          </a:xfrm>
        </p:spPr>
        <p:txBody>
          <a:bodyPr/>
          <a:lstStyle/>
          <a:p>
            <a:r>
              <a:rPr lang="sv-SE"/>
              <a:t>Klicka på ikonen för att lägga till en bild</a:t>
            </a:r>
            <a:endParaRPr lang="fi-FI"/>
          </a:p>
        </p:txBody>
      </p:sp>
      <p:pic>
        <p:nvPicPr>
          <p:cNvPr id="6" name="Picture 5">
            <a:extLst>
              <a:ext uri="{FF2B5EF4-FFF2-40B4-BE49-F238E27FC236}">
                <a16:creationId xmlns:a16="http://schemas.microsoft.com/office/drawing/2014/main" id="{6A165204-3AA2-3D4C-831B-0B016922B0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3990" y="4476930"/>
            <a:ext cx="740436" cy="505605"/>
          </a:xfrm>
          <a:prstGeom prst="rect">
            <a:avLst/>
          </a:prstGeom>
        </p:spPr>
      </p:pic>
    </p:spTree>
    <p:extLst>
      <p:ext uri="{BB962C8B-B14F-4D97-AF65-F5344CB8AC3E}">
        <p14:creationId xmlns:p14="http://schemas.microsoft.com/office/powerpoint/2010/main" val="158282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A picture containing object&#10;&#10;Description automatically generated">
            <a:extLst>
              <a:ext uri="{FF2B5EF4-FFF2-40B4-BE49-F238E27FC236}">
                <a16:creationId xmlns:a16="http://schemas.microsoft.com/office/drawing/2014/main" id="{AAF26E54-2D99-4145-9017-69F18D9A3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solidFill>
                  <a:schemeClr val="tx2"/>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sp>
        <p:nvSpPr>
          <p:cNvPr id="5" name="Footer Placeholder 4"/>
          <p:cNvSpPr>
            <a:spLocks noGrp="1"/>
          </p:cNvSpPr>
          <p:nvPr>
            <p:ph type="ftr" sz="quarter" idx="11"/>
          </p:nvPr>
        </p:nvSpPr>
        <p:spPr>
          <a:xfrm>
            <a:off x="3028950" y="4807307"/>
            <a:ext cx="3086100" cy="273844"/>
          </a:xfrm>
          <a:prstGeom prst="rect">
            <a:avLst/>
          </a:prstGeom>
        </p:spPr>
        <p:txBody>
          <a:bodyPr/>
          <a:lstStyle>
            <a:lvl1pPr>
              <a:defRPr>
                <a:solidFill>
                  <a:schemeClr val="tx2"/>
                </a:solidFill>
              </a:defRPr>
            </a:lvl1pPr>
          </a:lstStyle>
          <a:p>
            <a:r>
              <a:rPr lang="fi-FI" dirty="0" err="1"/>
              <a:t>stormossen.fi</a:t>
            </a:r>
            <a:endParaRPr lang="fi-FI" dirty="0"/>
          </a:p>
        </p:txBody>
      </p:sp>
      <p:pic>
        <p:nvPicPr>
          <p:cNvPr id="12" name="Picture 11">
            <a:extLst>
              <a:ext uri="{FF2B5EF4-FFF2-40B4-BE49-F238E27FC236}">
                <a16:creationId xmlns:a16="http://schemas.microsoft.com/office/drawing/2014/main" id="{6F356EA7-F4DE-6F4A-A1C8-9B18F1BD9B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3682581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40A2F9-4E14-4941-AEDC-D0C9FE1473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933547"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17.1.2022</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8" name="Text Placeholder 18">
            <a:extLst>
              <a:ext uri="{FF2B5EF4-FFF2-40B4-BE49-F238E27FC236}">
                <a16:creationId xmlns:a16="http://schemas.microsoft.com/office/drawing/2014/main" id="{6942E2B3-71D5-5348-8D85-9A9DE71AFCF6}"/>
              </a:ext>
            </a:extLst>
          </p:cNvPr>
          <p:cNvSpPr>
            <a:spLocks noGrp="1"/>
          </p:cNvSpPr>
          <p:nvPr>
            <p:ph type="body" sz="quarter" idx="14" hasCustomPrompt="1"/>
          </p:nvPr>
        </p:nvSpPr>
        <p:spPr>
          <a:xfrm>
            <a:off x="3933547" y="1710103"/>
            <a:ext cx="3508468"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10" name="Picture 9">
            <a:extLst>
              <a:ext uri="{FF2B5EF4-FFF2-40B4-BE49-F238E27FC236}">
                <a16:creationId xmlns:a16="http://schemas.microsoft.com/office/drawing/2014/main" id="{8F93BCB7-74BC-004E-A327-47DC5DB8E0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3471744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46FE3-F099-F643-A762-EF26036DE5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933547"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17.1.2022</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8" name="Text Placeholder 18">
            <a:extLst>
              <a:ext uri="{FF2B5EF4-FFF2-40B4-BE49-F238E27FC236}">
                <a16:creationId xmlns:a16="http://schemas.microsoft.com/office/drawing/2014/main" id="{6942E2B3-71D5-5348-8D85-9A9DE71AFCF6}"/>
              </a:ext>
            </a:extLst>
          </p:cNvPr>
          <p:cNvSpPr>
            <a:spLocks noGrp="1"/>
          </p:cNvSpPr>
          <p:nvPr>
            <p:ph type="body" sz="quarter" idx="14" hasCustomPrompt="1"/>
          </p:nvPr>
        </p:nvSpPr>
        <p:spPr>
          <a:xfrm>
            <a:off x="3933547" y="1710103"/>
            <a:ext cx="3508468"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10" name="Picture 9">
            <a:extLst>
              <a:ext uri="{FF2B5EF4-FFF2-40B4-BE49-F238E27FC236}">
                <a16:creationId xmlns:a16="http://schemas.microsoft.com/office/drawing/2014/main" id="{8F93BCB7-74BC-004E-A327-47DC5DB8E0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3909605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74711-5198-0A44-9E36-A440CB6A4E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933547"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17.1.2022</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8" name="Text Placeholder 18">
            <a:extLst>
              <a:ext uri="{FF2B5EF4-FFF2-40B4-BE49-F238E27FC236}">
                <a16:creationId xmlns:a16="http://schemas.microsoft.com/office/drawing/2014/main" id="{6942E2B3-71D5-5348-8D85-9A9DE71AFCF6}"/>
              </a:ext>
            </a:extLst>
          </p:cNvPr>
          <p:cNvSpPr>
            <a:spLocks noGrp="1"/>
          </p:cNvSpPr>
          <p:nvPr>
            <p:ph type="body" sz="quarter" idx="14" hasCustomPrompt="1"/>
          </p:nvPr>
        </p:nvSpPr>
        <p:spPr>
          <a:xfrm>
            <a:off x="3933547" y="1710103"/>
            <a:ext cx="3508468"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10" name="Picture 9">
            <a:extLst>
              <a:ext uri="{FF2B5EF4-FFF2-40B4-BE49-F238E27FC236}">
                <a16:creationId xmlns:a16="http://schemas.microsoft.com/office/drawing/2014/main" id="{8F93BCB7-74BC-004E-A327-47DC5DB8E0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75997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814C3B-1F7B-EB43-BDE3-51E3B2FF6D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270481"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17.1.2022</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18" name="Text Placeholder 18">
            <a:extLst>
              <a:ext uri="{FF2B5EF4-FFF2-40B4-BE49-F238E27FC236}">
                <a16:creationId xmlns:a16="http://schemas.microsoft.com/office/drawing/2014/main" id="{1CCEC2E3-0389-754E-9D42-8EB863826F62}"/>
              </a:ext>
            </a:extLst>
          </p:cNvPr>
          <p:cNvSpPr>
            <a:spLocks noGrp="1"/>
          </p:cNvSpPr>
          <p:nvPr>
            <p:ph type="body" sz="quarter" idx="14" hasCustomPrompt="1"/>
          </p:nvPr>
        </p:nvSpPr>
        <p:spPr>
          <a:xfrm>
            <a:off x="328612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sp>
        <p:nvSpPr>
          <p:cNvPr id="20" name="Text Placeholder 18">
            <a:extLst>
              <a:ext uri="{FF2B5EF4-FFF2-40B4-BE49-F238E27FC236}">
                <a16:creationId xmlns:a16="http://schemas.microsoft.com/office/drawing/2014/main" id="{33120F49-A578-A143-89C1-F8631F0B98DC}"/>
              </a:ext>
            </a:extLst>
          </p:cNvPr>
          <p:cNvSpPr>
            <a:spLocks noGrp="1"/>
          </p:cNvSpPr>
          <p:nvPr>
            <p:ph type="body" sz="quarter" idx="15" hasCustomPrompt="1"/>
          </p:nvPr>
        </p:nvSpPr>
        <p:spPr>
          <a:xfrm>
            <a:off x="613069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21" name="Picture 20">
            <a:extLst>
              <a:ext uri="{FF2B5EF4-FFF2-40B4-BE49-F238E27FC236}">
                <a16:creationId xmlns:a16="http://schemas.microsoft.com/office/drawing/2014/main" id="{467D3D2C-5ACE-914E-ADFD-A93E8D9A01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23163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3F7607-5686-8840-9221-559A2A7212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270481"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17.1.2022</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18" name="Text Placeholder 18">
            <a:extLst>
              <a:ext uri="{FF2B5EF4-FFF2-40B4-BE49-F238E27FC236}">
                <a16:creationId xmlns:a16="http://schemas.microsoft.com/office/drawing/2014/main" id="{1CCEC2E3-0389-754E-9D42-8EB863826F62}"/>
              </a:ext>
            </a:extLst>
          </p:cNvPr>
          <p:cNvSpPr>
            <a:spLocks noGrp="1"/>
          </p:cNvSpPr>
          <p:nvPr>
            <p:ph type="body" sz="quarter" idx="14" hasCustomPrompt="1"/>
          </p:nvPr>
        </p:nvSpPr>
        <p:spPr>
          <a:xfrm>
            <a:off x="328612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sp>
        <p:nvSpPr>
          <p:cNvPr id="20" name="Text Placeholder 18">
            <a:extLst>
              <a:ext uri="{FF2B5EF4-FFF2-40B4-BE49-F238E27FC236}">
                <a16:creationId xmlns:a16="http://schemas.microsoft.com/office/drawing/2014/main" id="{33120F49-A578-A143-89C1-F8631F0B98DC}"/>
              </a:ext>
            </a:extLst>
          </p:cNvPr>
          <p:cNvSpPr>
            <a:spLocks noGrp="1"/>
          </p:cNvSpPr>
          <p:nvPr>
            <p:ph type="body" sz="quarter" idx="15" hasCustomPrompt="1"/>
          </p:nvPr>
        </p:nvSpPr>
        <p:spPr>
          <a:xfrm>
            <a:off x="613069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21" name="Picture 20">
            <a:extLst>
              <a:ext uri="{FF2B5EF4-FFF2-40B4-BE49-F238E27FC236}">
                <a16:creationId xmlns:a16="http://schemas.microsoft.com/office/drawing/2014/main" id="{467D3D2C-5ACE-914E-ADFD-A93E8D9A01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03695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D923B3-FE29-4B4B-95EF-9E41BA209D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Footer Placeholder 4">
            <a:extLst>
              <a:ext uri="{FF2B5EF4-FFF2-40B4-BE49-F238E27FC236}">
                <a16:creationId xmlns:a16="http://schemas.microsoft.com/office/drawing/2014/main" id="{0C1634FC-053E-ED4A-A1EE-00CBEE6BAD10}"/>
              </a:ext>
            </a:extLst>
          </p:cNvPr>
          <p:cNvSpPr>
            <a:spLocks noGrp="1"/>
          </p:cNvSpPr>
          <p:nvPr>
            <p:ph type="ftr" sz="quarter" idx="11"/>
          </p:nvPr>
        </p:nvSpPr>
        <p:spPr>
          <a:xfrm>
            <a:off x="3270481" y="4807307"/>
            <a:ext cx="3086100" cy="273844"/>
          </a:xfrm>
          <a:prstGeom prst="rect">
            <a:avLst/>
          </a:prstGeom>
        </p:spPr>
        <p:txBody>
          <a:bodyPr/>
          <a:lstStyle>
            <a:lvl1pPr algn="l">
              <a:defRPr>
                <a:solidFill>
                  <a:schemeClr val="tx2"/>
                </a:solidFill>
              </a:defRPr>
            </a:lvl1pPr>
          </a:lstStyle>
          <a:p>
            <a:r>
              <a:rPr lang="fi-FI"/>
              <a:t>stormossen.fi</a:t>
            </a:r>
            <a:endParaRPr lang="fi-FI" dirty="0"/>
          </a:p>
        </p:txBody>
      </p:sp>
      <p:sp>
        <p:nvSpPr>
          <p:cNvPr id="15" name="Date Placeholder 14">
            <a:extLst>
              <a:ext uri="{FF2B5EF4-FFF2-40B4-BE49-F238E27FC236}">
                <a16:creationId xmlns:a16="http://schemas.microsoft.com/office/drawing/2014/main" id="{A6D1392F-08CE-0549-B7F9-AEC1DE5D253F}"/>
              </a:ext>
            </a:extLst>
          </p:cNvPr>
          <p:cNvSpPr>
            <a:spLocks noGrp="1"/>
          </p:cNvSpPr>
          <p:nvPr>
            <p:ph type="dt" sz="half" idx="10"/>
          </p:nvPr>
        </p:nvSpPr>
        <p:spPr>
          <a:xfrm>
            <a:off x="7495947" y="4493419"/>
            <a:ext cx="1126192" cy="273844"/>
          </a:xfrm>
          <a:prstGeom prst="rect">
            <a:avLst/>
          </a:prstGeom>
        </p:spPr>
        <p:txBody>
          <a:bodyPr/>
          <a:lstStyle>
            <a:lvl1pPr>
              <a:defRPr>
                <a:solidFill>
                  <a:schemeClr val="bg1"/>
                </a:solidFill>
              </a:defRPr>
            </a:lvl1pPr>
          </a:lstStyle>
          <a:p>
            <a:fld id="{A6DD7A17-B6B6-5948-AB0D-43494A3D508F}" type="datetime1">
              <a:rPr lang="fi-FI" smtClean="0"/>
              <a:pPr/>
              <a:t>17.1.2022</a:t>
            </a:fld>
            <a:endParaRPr lang="fi-FI" dirty="0"/>
          </a:p>
        </p:txBody>
      </p:sp>
      <p:sp>
        <p:nvSpPr>
          <p:cNvPr id="16" name="Slide Number Placeholder 16">
            <a:extLst>
              <a:ext uri="{FF2B5EF4-FFF2-40B4-BE49-F238E27FC236}">
                <a16:creationId xmlns:a16="http://schemas.microsoft.com/office/drawing/2014/main" id="{C0E16BF0-DD0A-C942-8B2C-E9E953035B03}"/>
              </a:ext>
            </a:extLst>
          </p:cNvPr>
          <p:cNvSpPr>
            <a:spLocks noGrp="1"/>
          </p:cNvSpPr>
          <p:nvPr>
            <p:ph type="sldNum" sz="quarter" idx="12"/>
          </p:nvPr>
        </p:nvSpPr>
        <p:spPr>
          <a:xfrm>
            <a:off x="7495947" y="4807307"/>
            <a:ext cx="1126191" cy="273844"/>
          </a:xfrm>
          <a:prstGeom prst="rect">
            <a:avLst/>
          </a:prstGeom>
        </p:spPr>
        <p:txBody>
          <a:bodyPr/>
          <a:lstStyle>
            <a:lvl1pPr>
              <a:defRPr>
                <a:solidFill>
                  <a:schemeClr val="bg1"/>
                </a:solidFill>
              </a:defRPr>
            </a:lvl1pPr>
          </a:lstStyle>
          <a:p>
            <a:fld id="{98292C0A-FEB2-3D4C-834B-E9E82EB6286D}" type="slidenum">
              <a:rPr lang="fi-FI" smtClean="0"/>
              <a:pPr/>
              <a:t>‹#›</a:t>
            </a:fld>
            <a:endParaRPr lang="fi-FI" dirty="0"/>
          </a:p>
        </p:txBody>
      </p:sp>
      <p:sp>
        <p:nvSpPr>
          <p:cNvPr id="17" name="Title 1">
            <a:extLst>
              <a:ext uri="{FF2B5EF4-FFF2-40B4-BE49-F238E27FC236}">
                <a16:creationId xmlns:a16="http://schemas.microsoft.com/office/drawing/2014/main" id="{0B08D8EC-5D32-C24C-BC6B-2873F3E0624F}"/>
              </a:ext>
            </a:extLst>
          </p:cNvPr>
          <p:cNvSpPr>
            <a:spLocks noGrp="1"/>
          </p:cNvSpPr>
          <p:nvPr>
            <p:ph type="title" hasCustomPrompt="1"/>
          </p:nvPr>
        </p:nvSpPr>
        <p:spPr>
          <a:xfrm>
            <a:off x="441765" y="1700055"/>
            <a:ext cx="2828716" cy="871695"/>
          </a:xfrm>
          <a:prstGeom prst="rect">
            <a:avLst/>
          </a:prstGeom>
        </p:spPr>
        <p:txBody>
          <a:bodyPr>
            <a:normAutofit/>
          </a:bodyPr>
          <a:lstStyle>
            <a:lvl1pPr>
              <a:defRPr sz="2400">
                <a:solidFill>
                  <a:schemeClr val="tx2"/>
                </a:solidFill>
              </a:defRPr>
            </a:lvl1pPr>
          </a:lstStyle>
          <a:p>
            <a:r>
              <a:rPr lang="en-US" dirty="0"/>
              <a:t>CLICK TO EDIT MASTER TITLE STYLE</a:t>
            </a:r>
          </a:p>
        </p:txBody>
      </p:sp>
      <p:sp>
        <p:nvSpPr>
          <p:cNvPr id="18" name="Text Placeholder 18">
            <a:extLst>
              <a:ext uri="{FF2B5EF4-FFF2-40B4-BE49-F238E27FC236}">
                <a16:creationId xmlns:a16="http://schemas.microsoft.com/office/drawing/2014/main" id="{1CCEC2E3-0389-754E-9D42-8EB863826F62}"/>
              </a:ext>
            </a:extLst>
          </p:cNvPr>
          <p:cNvSpPr>
            <a:spLocks noGrp="1"/>
          </p:cNvSpPr>
          <p:nvPr>
            <p:ph type="body" sz="quarter" idx="14" hasCustomPrompt="1"/>
          </p:nvPr>
        </p:nvSpPr>
        <p:spPr>
          <a:xfrm>
            <a:off x="328612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sp>
        <p:nvSpPr>
          <p:cNvPr id="20" name="Text Placeholder 18">
            <a:extLst>
              <a:ext uri="{FF2B5EF4-FFF2-40B4-BE49-F238E27FC236}">
                <a16:creationId xmlns:a16="http://schemas.microsoft.com/office/drawing/2014/main" id="{33120F49-A578-A143-89C1-F8631F0B98DC}"/>
              </a:ext>
            </a:extLst>
          </p:cNvPr>
          <p:cNvSpPr>
            <a:spLocks noGrp="1"/>
          </p:cNvSpPr>
          <p:nvPr>
            <p:ph type="body" sz="quarter" idx="15" hasCustomPrompt="1"/>
          </p:nvPr>
        </p:nvSpPr>
        <p:spPr>
          <a:xfrm>
            <a:off x="6130695" y="1700055"/>
            <a:ext cx="2647463" cy="1757207"/>
          </a:xfrm>
        </p:spPr>
        <p:txBody>
          <a:bodyPr>
            <a:normAutofit/>
          </a:bodyPr>
          <a:lstStyle>
            <a:lvl1pPr marL="0" indent="0">
              <a:lnSpc>
                <a:spcPct val="100000"/>
              </a:lnSpc>
              <a:buNone/>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Edit Master text styles</a:t>
            </a:r>
          </a:p>
        </p:txBody>
      </p:sp>
      <p:pic>
        <p:nvPicPr>
          <p:cNvPr id="21" name="Picture 20">
            <a:extLst>
              <a:ext uri="{FF2B5EF4-FFF2-40B4-BE49-F238E27FC236}">
                <a16:creationId xmlns:a16="http://schemas.microsoft.com/office/drawing/2014/main" id="{467D3D2C-5ACE-914E-ADFD-A93E8D9A01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13241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w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1" name="Date Placeholder 3">
            <a:extLst>
              <a:ext uri="{FF2B5EF4-FFF2-40B4-BE49-F238E27FC236}">
                <a16:creationId xmlns:a16="http://schemas.microsoft.com/office/drawing/2014/main" id="{2B107B71-CF30-514E-A9BA-CB47143EAA92}"/>
              </a:ext>
            </a:extLst>
          </p:cNvPr>
          <p:cNvSpPr>
            <a:spLocks noGrp="1"/>
          </p:cNvSpPr>
          <p:nvPr>
            <p:ph type="dt" sz="half" idx="2"/>
          </p:nvPr>
        </p:nvSpPr>
        <p:spPr>
          <a:xfrm>
            <a:off x="7389157" y="4493419"/>
            <a:ext cx="1126192" cy="273844"/>
          </a:xfrm>
          <a:prstGeom prst="rect">
            <a:avLst/>
          </a:prstGeom>
        </p:spPr>
        <p:txBody>
          <a:bodyPr/>
          <a:lstStyle>
            <a:lvl1pPr algn="r">
              <a:defRPr sz="1000">
                <a:solidFill>
                  <a:schemeClr val="accent2"/>
                </a:solidFill>
              </a:defRPr>
            </a:lvl1pPr>
          </a:lstStyle>
          <a:p>
            <a:fld id="{4783BB3E-9BAA-2845-A899-A970575682D7}" type="datetime1">
              <a:rPr lang="fi-FI" smtClean="0"/>
              <a:t>17.1.2022</a:t>
            </a:fld>
            <a:endParaRPr lang="fi-FI" dirty="0"/>
          </a:p>
        </p:txBody>
      </p:sp>
      <p:sp>
        <p:nvSpPr>
          <p:cNvPr id="12" name="Footer Placeholder 4">
            <a:extLst>
              <a:ext uri="{FF2B5EF4-FFF2-40B4-BE49-F238E27FC236}">
                <a16:creationId xmlns:a16="http://schemas.microsoft.com/office/drawing/2014/main" id="{C4ADE2A4-FDD9-624F-ADCE-26983F549BB0}"/>
              </a:ext>
            </a:extLst>
          </p:cNvPr>
          <p:cNvSpPr>
            <a:spLocks noGrp="1"/>
          </p:cNvSpPr>
          <p:nvPr>
            <p:ph type="ftr" sz="quarter" idx="3"/>
          </p:nvPr>
        </p:nvSpPr>
        <p:spPr>
          <a:xfrm>
            <a:off x="3028950" y="4767263"/>
            <a:ext cx="3086100" cy="273844"/>
          </a:xfrm>
          <a:prstGeom prst="rect">
            <a:avLst/>
          </a:prstGeom>
        </p:spPr>
        <p:txBody>
          <a:bodyPr/>
          <a:lstStyle>
            <a:lvl1pPr algn="ctr">
              <a:defRPr sz="1000">
                <a:solidFill>
                  <a:schemeClr val="tx2"/>
                </a:solidFill>
              </a:defRPr>
            </a:lvl1pPr>
          </a:lstStyle>
          <a:p>
            <a:r>
              <a:rPr lang="fi-FI"/>
              <a:t>stormossen.fi</a:t>
            </a:r>
            <a:endParaRPr lang="fi-FI" dirty="0"/>
          </a:p>
        </p:txBody>
      </p:sp>
      <p:sp>
        <p:nvSpPr>
          <p:cNvPr id="13" name="Slide Number Placeholder 5">
            <a:extLst>
              <a:ext uri="{FF2B5EF4-FFF2-40B4-BE49-F238E27FC236}">
                <a16:creationId xmlns:a16="http://schemas.microsoft.com/office/drawing/2014/main" id="{FD843E35-3CF7-B847-935B-9E86F6D700E8}"/>
              </a:ext>
            </a:extLst>
          </p:cNvPr>
          <p:cNvSpPr>
            <a:spLocks noGrp="1"/>
          </p:cNvSpPr>
          <p:nvPr>
            <p:ph type="sldNum" sz="quarter" idx="4"/>
          </p:nvPr>
        </p:nvSpPr>
        <p:spPr>
          <a:xfrm>
            <a:off x="7389158" y="4767263"/>
            <a:ext cx="1126191" cy="273844"/>
          </a:xfrm>
          <a:prstGeom prst="rect">
            <a:avLst/>
          </a:prstGeom>
        </p:spPr>
        <p:txBody>
          <a:bodyPr/>
          <a:lstStyle>
            <a:lvl1pPr algn="r">
              <a:defRPr sz="1000">
                <a:solidFill>
                  <a:schemeClr val="accent2"/>
                </a:solidFill>
              </a:defRPr>
            </a:lvl1pPr>
          </a:lstStyle>
          <a:p>
            <a:fld id="{98292C0A-FEB2-3D4C-834B-E9E82EB6286D}" type="slidenum">
              <a:rPr lang="fi-FI" smtClean="0"/>
              <a:pPr/>
              <a:t>‹#›</a:t>
            </a:fld>
            <a:endParaRPr lang="fi-FI" dirty="0"/>
          </a:p>
        </p:txBody>
      </p:sp>
      <p:pic>
        <p:nvPicPr>
          <p:cNvPr id="18" name="Picture 17">
            <a:extLst>
              <a:ext uri="{FF2B5EF4-FFF2-40B4-BE49-F238E27FC236}">
                <a16:creationId xmlns:a16="http://schemas.microsoft.com/office/drawing/2014/main" id="{EC543F58-9AC0-0447-9050-91DBCD36868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52317" y="224778"/>
            <a:ext cx="1800225" cy="382466"/>
          </a:xfrm>
          <a:prstGeom prst="rect">
            <a:avLst/>
          </a:prstGeom>
        </p:spPr>
      </p:pic>
    </p:spTree>
    <p:extLst>
      <p:ext uri="{BB962C8B-B14F-4D97-AF65-F5344CB8AC3E}">
        <p14:creationId xmlns:p14="http://schemas.microsoft.com/office/powerpoint/2010/main" val="2530030615"/>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76" r:id="rId3"/>
    <p:sldLayoutId id="2147483675" r:id="rId4"/>
    <p:sldLayoutId id="2147483679" r:id="rId5"/>
    <p:sldLayoutId id="2147483680" r:id="rId6"/>
    <p:sldLayoutId id="2147483662" r:id="rId7"/>
    <p:sldLayoutId id="2147483681" r:id="rId8"/>
    <p:sldLayoutId id="2147483682" r:id="rId9"/>
    <p:sldLayoutId id="2147483678" r:id="rId10"/>
    <p:sldLayoutId id="2147483683" r:id="rId11"/>
    <p:sldLayoutId id="2147483674" r:id="rId12"/>
    <p:sldLayoutId id="2147483677" r:id="rId13"/>
    <p:sldLayoutId id="2147483664" r:id="rId14"/>
    <p:sldLayoutId id="2147483685" r:id="rId15"/>
    <p:sldLayoutId id="2147483686" r:id="rId16"/>
    <p:sldLayoutId id="2147483684" r:id="rId17"/>
    <p:sldLayoutId id="2147483671" r:id="rId18"/>
    <p:sldLayoutId id="2147483673" r:id="rId19"/>
    <p:sldLayoutId id="2147483672" r:id="rId20"/>
    <p:sldLayoutId id="2147483665" r:id="rId21"/>
    <p:sldLayoutId id="2147483668" r:id="rId22"/>
    <p:sldLayoutId id="2147483667" r:id="rId23"/>
    <p:sldLayoutId id="2147483687" r:id="rId24"/>
  </p:sldLayoutIdLst>
  <p:hf sldNum="0" hdr="0" dt="0"/>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100F14-25FA-7D43-84B4-DC060EE6ABCC}"/>
              </a:ext>
            </a:extLst>
          </p:cNvPr>
          <p:cNvSpPr>
            <a:spLocks noGrp="1"/>
          </p:cNvSpPr>
          <p:nvPr>
            <p:ph type="ctrTitle"/>
          </p:nvPr>
        </p:nvSpPr>
        <p:spPr>
          <a:xfrm>
            <a:off x="1022822" y="797249"/>
            <a:ext cx="6858000" cy="1790700"/>
          </a:xfrm>
        </p:spPr>
        <p:txBody>
          <a:bodyPr/>
          <a:lstStyle/>
          <a:p>
            <a:r>
              <a:rPr lang="fi-FI" dirty="0">
                <a:latin typeface="Houschka Pro Light" panose="02000503030000020003" pitchFamily="2" charset="0"/>
              </a:rPr>
              <a:t>LAJITTELU JA KIERRÄTYS</a:t>
            </a:r>
          </a:p>
        </p:txBody>
      </p:sp>
      <p:sp>
        <p:nvSpPr>
          <p:cNvPr id="5" name="Subtitle 4">
            <a:extLst>
              <a:ext uri="{FF2B5EF4-FFF2-40B4-BE49-F238E27FC236}">
                <a16:creationId xmlns:a16="http://schemas.microsoft.com/office/drawing/2014/main" id="{88F5D987-70CD-9548-A4F1-1BCBCCDF5A87}"/>
              </a:ext>
            </a:extLst>
          </p:cNvPr>
          <p:cNvSpPr>
            <a:spLocks noGrp="1"/>
          </p:cNvSpPr>
          <p:nvPr>
            <p:ph type="subTitle" idx="1"/>
          </p:nvPr>
        </p:nvSpPr>
        <p:spPr>
          <a:xfrm>
            <a:off x="1022822" y="2701528"/>
            <a:ext cx="6858000" cy="1241822"/>
          </a:xfrm>
        </p:spPr>
        <p:txBody>
          <a:bodyPr/>
          <a:lstStyle/>
          <a:p>
            <a:r>
              <a:rPr lang="fi-FI" sz="2000" dirty="0">
                <a:latin typeface="Houschka Pro Light" panose="02000503030000020003" pitchFamily="2" charset="0"/>
              </a:rPr>
              <a:t>LK 1–3</a:t>
            </a:r>
          </a:p>
          <a:p>
            <a:endParaRPr lang="fi-FI" dirty="0"/>
          </a:p>
        </p:txBody>
      </p:sp>
      <p:sp>
        <p:nvSpPr>
          <p:cNvPr id="2" name="Footer Placeholder 1">
            <a:extLst>
              <a:ext uri="{FF2B5EF4-FFF2-40B4-BE49-F238E27FC236}">
                <a16:creationId xmlns:a16="http://schemas.microsoft.com/office/drawing/2014/main" id="{AED5494A-8493-094C-A6AB-544FC44147FF}"/>
              </a:ext>
            </a:extLst>
          </p:cNvPr>
          <p:cNvSpPr>
            <a:spLocks noGrp="1"/>
          </p:cNvSpPr>
          <p:nvPr>
            <p:ph type="ftr" sz="quarter" idx="11"/>
          </p:nvPr>
        </p:nvSpPr>
        <p:spPr/>
        <p:txBody>
          <a:bodyPr/>
          <a:lstStyle/>
          <a:p>
            <a:r>
              <a:rPr lang="fi-FI" dirty="0" err="1">
                <a:latin typeface="Houschka Pro Light" panose="02000503030000020003" pitchFamily="2" charset="0"/>
              </a:rPr>
              <a:t>stormossen.fi</a:t>
            </a:r>
            <a:endParaRPr lang="fi-FI" dirty="0">
              <a:latin typeface="Houschka Pro Light" panose="02000503030000020003" pitchFamily="2" charset="0"/>
            </a:endParaRPr>
          </a:p>
        </p:txBody>
      </p:sp>
    </p:spTree>
    <p:extLst>
      <p:ext uri="{BB962C8B-B14F-4D97-AF65-F5344CB8AC3E}">
        <p14:creationId xmlns:p14="http://schemas.microsoft.com/office/powerpoint/2010/main" val="290331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3B5808-9972-4180-AE9A-48612B9DE80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5705B189-9DBE-4CE9-A64A-70FE69042728}"/>
              </a:ext>
            </a:extLst>
          </p:cNvPr>
          <p:cNvSpPr>
            <a:spLocks noGrp="1"/>
          </p:cNvSpPr>
          <p:nvPr>
            <p:ph type="title"/>
          </p:nvPr>
        </p:nvSpPr>
        <p:spPr>
          <a:xfrm>
            <a:off x="294241" y="723057"/>
            <a:ext cx="7886700" cy="617935"/>
          </a:xfrm>
        </p:spPr>
        <p:txBody>
          <a:bodyPr>
            <a:normAutofit/>
          </a:bodyPr>
          <a:lstStyle/>
          <a:p>
            <a:r>
              <a:rPr lang="sv-FI" dirty="0" err="1">
                <a:latin typeface="Houschka Pro Light" panose="02000503030000020003" pitchFamily="2" charset="0"/>
              </a:rPr>
              <a:t>Muovipakkaukset</a:t>
            </a:r>
            <a:endParaRPr lang="sv-FI" dirty="0">
              <a:latin typeface="Houschka Pro Light" panose="02000503030000020003" pitchFamily="2" charset="0"/>
            </a:endParaRPr>
          </a:p>
        </p:txBody>
      </p:sp>
      <p:pic>
        <p:nvPicPr>
          <p:cNvPr id="7" name="Platshållare för innehåll 8">
            <a:extLst>
              <a:ext uri="{FF2B5EF4-FFF2-40B4-BE49-F238E27FC236}">
                <a16:creationId xmlns:a16="http://schemas.microsoft.com/office/drawing/2014/main" id="{0BBBFCF1-26D7-4A44-9C74-1FB1C32C62F1}"/>
              </a:ext>
            </a:extLst>
          </p:cNvPr>
          <p:cNvPicPr>
            <a:picLocks noGrp="1" noChangeAspect="1"/>
          </p:cNvPicPr>
          <p:nvPr>
            <p:ph sz="half" idx="1"/>
          </p:nvPr>
        </p:nvPicPr>
        <p:blipFill>
          <a:blip r:embed="rId3"/>
          <a:stretch>
            <a:fillRect/>
          </a:stretch>
        </p:blipFill>
        <p:spPr>
          <a:xfrm>
            <a:off x="494034" y="1821881"/>
            <a:ext cx="1664645" cy="1103732"/>
          </a:xfrm>
        </p:spPr>
      </p:pic>
      <p:pic>
        <p:nvPicPr>
          <p:cNvPr id="9" name="Sisällön paikkamerkki 8">
            <a:extLst>
              <a:ext uri="{FF2B5EF4-FFF2-40B4-BE49-F238E27FC236}">
                <a16:creationId xmlns:a16="http://schemas.microsoft.com/office/drawing/2014/main" id="{CAF769D9-BC28-4B2E-947B-D7D41B8D07B6}"/>
              </a:ext>
            </a:extLst>
          </p:cNvPr>
          <p:cNvPicPr>
            <a:picLocks noGrp="1" noChangeAspect="1"/>
          </p:cNvPicPr>
          <p:nvPr>
            <p:ph sz="half" idx="2"/>
          </p:nvPr>
        </p:nvPicPr>
        <p:blipFill>
          <a:blip r:embed="rId4"/>
          <a:stretch>
            <a:fillRect/>
          </a:stretch>
        </p:blipFill>
        <p:spPr>
          <a:xfrm>
            <a:off x="5696365" y="29912"/>
            <a:ext cx="3366145" cy="5051239"/>
          </a:xfrm>
        </p:spPr>
      </p:pic>
      <p:pic>
        <p:nvPicPr>
          <p:cNvPr id="11" name="Kuva 10">
            <a:extLst>
              <a:ext uri="{FF2B5EF4-FFF2-40B4-BE49-F238E27FC236}">
                <a16:creationId xmlns:a16="http://schemas.microsoft.com/office/drawing/2014/main" id="{F9DEE5F7-8BA7-4E5A-B235-B1D07D4F7A0B}"/>
              </a:ext>
            </a:extLst>
          </p:cNvPr>
          <p:cNvPicPr>
            <a:picLocks noChangeAspect="1"/>
          </p:cNvPicPr>
          <p:nvPr/>
        </p:nvPicPr>
        <p:blipFill>
          <a:blip r:embed="rId5"/>
          <a:stretch>
            <a:fillRect/>
          </a:stretch>
        </p:blipFill>
        <p:spPr>
          <a:xfrm>
            <a:off x="2158679" y="2731443"/>
            <a:ext cx="3206932" cy="1924159"/>
          </a:xfrm>
          <a:prstGeom prst="rect">
            <a:avLst/>
          </a:prstGeom>
        </p:spPr>
      </p:pic>
    </p:spTree>
    <p:extLst>
      <p:ext uri="{BB962C8B-B14F-4D97-AF65-F5344CB8AC3E}">
        <p14:creationId xmlns:p14="http://schemas.microsoft.com/office/powerpoint/2010/main" val="3256499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5F352E1-C7A6-4912-A2D7-9AD6FCE6E0D6}"/>
              </a:ext>
            </a:extLst>
          </p:cNvPr>
          <p:cNvPicPr>
            <a:picLocks noChangeAspect="1"/>
          </p:cNvPicPr>
          <p:nvPr/>
        </p:nvPicPr>
        <p:blipFill>
          <a:blip r:embed="rId3"/>
          <a:stretch>
            <a:fillRect/>
          </a:stretch>
        </p:blipFill>
        <p:spPr>
          <a:xfrm>
            <a:off x="2111352" y="2322488"/>
            <a:ext cx="3623047" cy="2718318"/>
          </a:xfrm>
          <a:prstGeom prst="rect">
            <a:avLst/>
          </a:prstGeom>
        </p:spPr>
      </p:pic>
      <p:sp>
        <p:nvSpPr>
          <p:cNvPr id="4" name="Platshållare för sidfot 3">
            <a:extLst>
              <a:ext uri="{FF2B5EF4-FFF2-40B4-BE49-F238E27FC236}">
                <a16:creationId xmlns:a16="http://schemas.microsoft.com/office/drawing/2014/main" id="{A93B5808-9972-4180-AE9A-48612B9DE80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5705B189-9DBE-4CE9-A64A-70FE69042728}"/>
              </a:ext>
            </a:extLst>
          </p:cNvPr>
          <p:cNvSpPr>
            <a:spLocks noGrp="1"/>
          </p:cNvSpPr>
          <p:nvPr>
            <p:ph type="title"/>
          </p:nvPr>
        </p:nvSpPr>
        <p:spPr>
          <a:xfrm>
            <a:off x="262890" y="667918"/>
            <a:ext cx="7886700" cy="617935"/>
          </a:xfrm>
        </p:spPr>
        <p:txBody>
          <a:bodyPr>
            <a:normAutofit/>
          </a:bodyPr>
          <a:lstStyle/>
          <a:p>
            <a:r>
              <a:rPr lang="sv-FI" dirty="0" err="1">
                <a:latin typeface="Houschka Pro Light" panose="02000503030000020003" pitchFamily="2" charset="0"/>
              </a:rPr>
              <a:t>Kartonkipakkaukset</a:t>
            </a:r>
            <a:endParaRPr lang="sv-FI" dirty="0">
              <a:latin typeface="Houschka Pro Light" panose="02000503030000020003" pitchFamily="2" charset="0"/>
            </a:endParaRPr>
          </a:p>
        </p:txBody>
      </p:sp>
      <p:pic>
        <p:nvPicPr>
          <p:cNvPr id="6" name="Platshållare för innehåll 6">
            <a:extLst>
              <a:ext uri="{FF2B5EF4-FFF2-40B4-BE49-F238E27FC236}">
                <a16:creationId xmlns:a16="http://schemas.microsoft.com/office/drawing/2014/main" id="{7FE629B4-7C53-468E-A370-E56734732468}"/>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5684720" y="34898"/>
            <a:ext cx="3382468" cy="5073703"/>
          </a:xfrm>
        </p:spPr>
      </p:pic>
      <p:pic>
        <p:nvPicPr>
          <p:cNvPr id="7" name="Platshållare för innehåll 6">
            <a:extLst>
              <a:ext uri="{FF2B5EF4-FFF2-40B4-BE49-F238E27FC236}">
                <a16:creationId xmlns:a16="http://schemas.microsoft.com/office/drawing/2014/main" id="{88CA7608-1E17-4A3E-9CCB-FBB7F5762235}"/>
              </a:ext>
            </a:extLst>
          </p:cNvPr>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419643" y="1736589"/>
            <a:ext cx="1900732" cy="1258966"/>
          </a:xfrm>
        </p:spPr>
      </p:pic>
    </p:spTree>
    <p:extLst>
      <p:ext uri="{BB962C8B-B14F-4D97-AF65-F5344CB8AC3E}">
        <p14:creationId xmlns:p14="http://schemas.microsoft.com/office/powerpoint/2010/main" val="1539876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BFAF5D-141F-4B0F-9EB9-1C71E2962BAF}"/>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CFD30B9A-D018-442E-A711-517385356455}"/>
              </a:ext>
            </a:extLst>
          </p:cNvPr>
          <p:cNvSpPr>
            <a:spLocks noGrp="1"/>
          </p:cNvSpPr>
          <p:nvPr>
            <p:ph type="title"/>
          </p:nvPr>
        </p:nvSpPr>
        <p:spPr>
          <a:xfrm>
            <a:off x="241989" y="723232"/>
            <a:ext cx="7886700" cy="617935"/>
          </a:xfrm>
        </p:spPr>
        <p:txBody>
          <a:bodyPr/>
          <a:lstStyle/>
          <a:p>
            <a:r>
              <a:rPr lang="sv-FI" dirty="0" err="1">
                <a:latin typeface="Houschka Pro Light" panose="02000503030000020003" pitchFamily="2" charset="0"/>
              </a:rPr>
              <a:t>Poltettava</a:t>
            </a:r>
            <a:r>
              <a:rPr lang="sv-FI" dirty="0">
                <a:latin typeface="Houschka Pro Light" panose="02000503030000020003" pitchFamily="2" charset="0"/>
              </a:rPr>
              <a:t> </a:t>
            </a:r>
            <a:r>
              <a:rPr lang="sv-FI" dirty="0" err="1">
                <a:latin typeface="Houschka Pro Light" panose="02000503030000020003" pitchFamily="2" charset="0"/>
              </a:rPr>
              <a:t>jäte</a:t>
            </a:r>
            <a:endParaRPr lang="sv-FI" dirty="0">
              <a:latin typeface="Houschka Pro Light" panose="02000503030000020003" pitchFamily="2" charset="0"/>
            </a:endParaRPr>
          </a:p>
        </p:txBody>
      </p:sp>
      <p:pic>
        <p:nvPicPr>
          <p:cNvPr id="6" name="Platshållare för innehåll 6">
            <a:extLst>
              <a:ext uri="{FF2B5EF4-FFF2-40B4-BE49-F238E27FC236}">
                <a16:creationId xmlns:a16="http://schemas.microsoft.com/office/drawing/2014/main" id="{CF214CF7-BF61-40B6-8143-4B01384CD3F9}"/>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690827" y="25079"/>
            <a:ext cx="3369891" cy="5056072"/>
          </a:xfrm>
        </p:spPr>
      </p:pic>
      <p:pic>
        <p:nvPicPr>
          <p:cNvPr id="3" name="Sisällön paikkamerkki 2">
            <a:extLst>
              <a:ext uri="{FF2B5EF4-FFF2-40B4-BE49-F238E27FC236}">
                <a16:creationId xmlns:a16="http://schemas.microsoft.com/office/drawing/2014/main" id="{A2C98EC4-BE53-4CCD-8B5D-74036AD2B821}"/>
              </a:ext>
            </a:extLst>
          </p:cNvPr>
          <p:cNvPicPr>
            <a:picLocks noGrp="1" noChangeAspect="1"/>
          </p:cNvPicPr>
          <p:nvPr>
            <p:ph sz="half" idx="1"/>
          </p:nvPr>
        </p:nvPicPr>
        <p:blipFill>
          <a:blip r:embed="rId4" cstate="screen">
            <a:extLst>
              <a:ext uri="{28A0092B-C50C-407E-A947-70E740481C1C}">
                <a14:useLocalDpi xmlns:a14="http://schemas.microsoft.com/office/drawing/2010/main"/>
              </a:ext>
            </a:extLst>
          </a:blip>
          <a:srcRect/>
          <a:stretch>
            <a:fillRect/>
          </a:stretch>
        </p:blipFill>
        <p:spPr bwMode="auto">
          <a:xfrm>
            <a:off x="595345" y="1898734"/>
            <a:ext cx="1429515" cy="143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uva 6">
            <a:extLst>
              <a:ext uri="{FF2B5EF4-FFF2-40B4-BE49-F238E27FC236}">
                <a16:creationId xmlns:a16="http://schemas.microsoft.com/office/drawing/2014/main" id="{CD6CE0E3-B592-420A-8AC4-230C409995AF}"/>
              </a:ext>
            </a:extLst>
          </p:cNvPr>
          <p:cNvPicPr>
            <a:picLocks noChangeAspect="1"/>
          </p:cNvPicPr>
          <p:nvPr/>
        </p:nvPicPr>
        <p:blipFill>
          <a:blip r:embed="rId5"/>
          <a:stretch>
            <a:fillRect/>
          </a:stretch>
        </p:blipFill>
        <p:spPr>
          <a:xfrm>
            <a:off x="2860732" y="2000465"/>
            <a:ext cx="1711268" cy="2673856"/>
          </a:xfrm>
          <a:prstGeom prst="rect">
            <a:avLst/>
          </a:prstGeom>
        </p:spPr>
      </p:pic>
    </p:spTree>
    <p:extLst>
      <p:ext uri="{BB962C8B-B14F-4D97-AF65-F5344CB8AC3E}">
        <p14:creationId xmlns:p14="http://schemas.microsoft.com/office/powerpoint/2010/main" val="369015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37992570-2215-41AF-948D-6569F4F60BF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FCEA1867-82A2-421B-8AE5-CF71793050FB}"/>
              </a:ext>
            </a:extLst>
          </p:cNvPr>
          <p:cNvSpPr>
            <a:spLocks noGrp="1"/>
          </p:cNvSpPr>
          <p:nvPr>
            <p:ph type="title"/>
          </p:nvPr>
        </p:nvSpPr>
        <p:spPr>
          <a:xfrm>
            <a:off x="304691" y="713402"/>
            <a:ext cx="7886700" cy="617935"/>
          </a:xfrm>
        </p:spPr>
        <p:txBody>
          <a:bodyPr/>
          <a:lstStyle/>
          <a:p>
            <a:r>
              <a:rPr lang="sv-FI" dirty="0" err="1">
                <a:latin typeface="Houschka Pro Light" panose="02000503030000020003" pitchFamily="2" charset="0"/>
              </a:rPr>
              <a:t>Paristot</a:t>
            </a:r>
            <a:endParaRPr lang="sv-FI" dirty="0">
              <a:latin typeface="Houschka Pro Light" panose="02000503030000020003" pitchFamily="2" charset="0"/>
            </a:endParaRPr>
          </a:p>
        </p:txBody>
      </p:sp>
      <p:pic>
        <p:nvPicPr>
          <p:cNvPr id="6" name="Platshållare för innehåll 6">
            <a:extLst>
              <a:ext uri="{FF2B5EF4-FFF2-40B4-BE49-F238E27FC236}">
                <a16:creationId xmlns:a16="http://schemas.microsoft.com/office/drawing/2014/main" id="{CBBB307D-9B2E-40E1-815D-C5A195B5013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716367" y="62350"/>
            <a:ext cx="3345051" cy="5018802"/>
          </a:xfrm>
        </p:spPr>
      </p:pic>
      <p:pic>
        <p:nvPicPr>
          <p:cNvPr id="3" name="Picture 8">
            <a:extLst>
              <a:ext uri="{FF2B5EF4-FFF2-40B4-BE49-F238E27FC236}">
                <a16:creationId xmlns:a16="http://schemas.microsoft.com/office/drawing/2014/main" id="{0B922A3F-6385-4BF0-9262-DCC25001DE59}"/>
              </a:ext>
            </a:extLst>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bwMode="auto">
          <a:xfrm>
            <a:off x="2026885" y="1331337"/>
            <a:ext cx="882559" cy="88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uva 6">
            <a:extLst>
              <a:ext uri="{FF2B5EF4-FFF2-40B4-BE49-F238E27FC236}">
                <a16:creationId xmlns:a16="http://schemas.microsoft.com/office/drawing/2014/main" id="{3BDBCE4A-617C-4AC9-ADEF-4EA2C7FB22BF}"/>
              </a:ext>
            </a:extLst>
          </p:cNvPr>
          <p:cNvPicPr>
            <a:picLocks noChangeAspect="1"/>
          </p:cNvPicPr>
          <p:nvPr/>
        </p:nvPicPr>
        <p:blipFill>
          <a:blip r:embed="rId5"/>
          <a:stretch>
            <a:fillRect/>
          </a:stretch>
        </p:blipFill>
        <p:spPr>
          <a:xfrm>
            <a:off x="637107" y="2523259"/>
            <a:ext cx="1458175" cy="1959913"/>
          </a:xfrm>
          <a:prstGeom prst="rect">
            <a:avLst/>
          </a:prstGeom>
        </p:spPr>
      </p:pic>
      <p:pic>
        <p:nvPicPr>
          <p:cNvPr id="9" name="Kuva 8">
            <a:extLst>
              <a:ext uri="{FF2B5EF4-FFF2-40B4-BE49-F238E27FC236}">
                <a16:creationId xmlns:a16="http://schemas.microsoft.com/office/drawing/2014/main" id="{429DC97B-8FC2-4C17-A20E-30EAD82F351D}"/>
              </a:ext>
            </a:extLst>
          </p:cNvPr>
          <p:cNvPicPr>
            <a:picLocks noChangeAspect="1"/>
          </p:cNvPicPr>
          <p:nvPr/>
        </p:nvPicPr>
        <p:blipFill>
          <a:blip r:embed="rId6"/>
          <a:stretch>
            <a:fillRect/>
          </a:stretch>
        </p:blipFill>
        <p:spPr>
          <a:xfrm>
            <a:off x="2977841" y="2194765"/>
            <a:ext cx="2228850" cy="2381250"/>
          </a:xfrm>
          <a:prstGeom prst="rect">
            <a:avLst/>
          </a:prstGeom>
        </p:spPr>
      </p:pic>
    </p:spTree>
    <p:extLst>
      <p:ext uri="{BB962C8B-B14F-4D97-AF65-F5344CB8AC3E}">
        <p14:creationId xmlns:p14="http://schemas.microsoft.com/office/powerpoint/2010/main" val="694008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728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660D1E47-502C-4EC6-824C-3CBCA0DD3BA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9342" y="1524981"/>
            <a:ext cx="4464170" cy="3117072"/>
          </a:xfrm>
        </p:spPr>
      </p:pic>
      <p:pic>
        <p:nvPicPr>
          <p:cNvPr id="9" name="Platshållare för innehåll 8">
            <a:extLst>
              <a:ext uri="{FF2B5EF4-FFF2-40B4-BE49-F238E27FC236}">
                <a16:creationId xmlns:a16="http://schemas.microsoft.com/office/drawing/2014/main" id="{0F04174D-73B5-4ED2-AB5C-731353427BAD}"/>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608576" y="1524980"/>
            <a:ext cx="4466082" cy="3117073"/>
          </a:xfrm>
        </p:spPr>
      </p:pic>
      <p:sp>
        <p:nvSpPr>
          <p:cNvPr id="4" name="Platshållare för sidfot 3">
            <a:extLst>
              <a:ext uri="{FF2B5EF4-FFF2-40B4-BE49-F238E27FC236}">
                <a16:creationId xmlns:a16="http://schemas.microsoft.com/office/drawing/2014/main" id="{6C4646BB-D05E-48F6-9216-2AED3C90C8A6}"/>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B525F0FE-500A-49AB-A3D4-7F256D531043}"/>
              </a:ext>
            </a:extLst>
          </p:cNvPr>
          <p:cNvSpPr>
            <a:spLocks noGrp="1"/>
          </p:cNvSpPr>
          <p:nvPr>
            <p:ph type="title"/>
          </p:nvPr>
        </p:nvSpPr>
        <p:spPr>
          <a:xfrm>
            <a:off x="2237301" y="714040"/>
            <a:ext cx="7886700" cy="617935"/>
          </a:xfrm>
        </p:spPr>
        <p:txBody>
          <a:bodyPr/>
          <a:lstStyle/>
          <a:p>
            <a:r>
              <a:rPr lang="sv-SE" dirty="0">
                <a:latin typeface="Houschka Pro Light" panose="02000503030000020003" pitchFamily="2" charset="0"/>
              </a:rPr>
              <a:t>Stormossen </a:t>
            </a:r>
            <a:r>
              <a:rPr lang="sv-SE" dirty="0" err="1">
                <a:latin typeface="Houschka Pro Light" panose="02000503030000020003" pitchFamily="2" charset="0"/>
              </a:rPr>
              <a:t>hoitaa</a:t>
            </a:r>
            <a:r>
              <a:rPr lang="sv-SE" dirty="0">
                <a:latin typeface="Houschka Pro Light" panose="02000503030000020003" pitchFamily="2" charset="0"/>
              </a:rPr>
              <a:t> </a:t>
            </a:r>
            <a:r>
              <a:rPr lang="sv-SE" dirty="0" err="1">
                <a:latin typeface="Houschka Pro Light" panose="02000503030000020003" pitchFamily="2" charset="0"/>
              </a:rPr>
              <a:t>roskat</a:t>
            </a:r>
            <a:r>
              <a:rPr lang="sv-SE" dirty="0">
                <a:latin typeface="Houschka Pro Light" panose="02000503030000020003" pitchFamily="2" charset="0"/>
              </a:rPr>
              <a:t> </a:t>
            </a:r>
            <a:endParaRPr lang="sv-FI" dirty="0">
              <a:latin typeface="Houschka Pro Light" panose="02000503030000020003" pitchFamily="2" charset="0"/>
            </a:endParaRPr>
          </a:p>
        </p:txBody>
      </p:sp>
    </p:spTree>
    <p:extLst>
      <p:ext uri="{BB962C8B-B14F-4D97-AF65-F5344CB8AC3E}">
        <p14:creationId xmlns:p14="http://schemas.microsoft.com/office/powerpoint/2010/main" val="1542983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68D134F-305A-4EF1-9FAE-9CB3F61C4ABE}"/>
              </a:ext>
            </a:extLst>
          </p:cNvPr>
          <p:cNvSpPr>
            <a:spLocks noGrp="1"/>
          </p:cNvSpPr>
          <p:nvPr>
            <p:ph type="ftr" sz="quarter" idx="11"/>
          </p:nvPr>
        </p:nvSpPr>
        <p:spPr/>
        <p:txBody>
          <a:bodyPr/>
          <a:lstStyle/>
          <a:p>
            <a:r>
              <a:rPr lang="fi-FI"/>
              <a:t>stormossen.fi</a:t>
            </a:r>
            <a:endParaRPr lang="fi-FI" dirty="0"/>
          </a:p>
        </p:txBody>
      </p:sp>
      <p:pic>
        <p:nvPicPr>
          <p:cNvPr id="5" name="Platshållare för bild 4">
            <a:extLst>
              <a:ext uri="{FF2B5EF4-FFF2-40B4-BE49-F238E27FC236}">
                <a16:creationId xmlns:a16="http://schemas.microsoft.com/office/drawing/2014/main" id="{4EC1E2FC-A7D2-471F-8151-4EC488D8462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85361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38518230-99BD-4F48-92CA-B4D16434EE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8299" y="534580"/>
            <a:ext cx="6066285" cy="4248574"/>
          </a:xfrm>
          <a:prstGeom prst="rect">
            <a:avLst/>
          </a:prstGeom>
        </p:spPr>
      </p:pic>
      <p:sp>
        <p:nvSpPr>
          <p:cNvPr id="4" name="Platshållare för sidfot 3">
            <a:extLst>
              <a:ext uri="{FF2B5EF4-FFF2-40B4-BE49-F238E27FC236}">
                <a16:creationId xmlns:a16="http://schemas.microsoft.com/office/drawing/2014/main" id="{FDE19A3A-7359-4887-9362-A9C1FB179300}"/>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3" name="textruta 2">
            <a:extLst>
              <a:ext uri="{FF2B5EF4-FFF2-40B4-BE49-F238E27FC236}">
                <a16:creationId xmlns:a16="http://schemas.microsoft.com/office/drawing/2014/main" id="{04CE78D7-9C14-4BBA-9F64-F7AFB32AC768}"/>
              </a:ext>
            </a:extLst>
          </p:cNvPr>
          <p:cNvSpPr txBox="1"/>
          <p:nvPr/>
        </p:nvSpPr>
        <p:spPr>
          <a:xfrm>
            <a:off x="6608068" y="498646"/>
            <a:ext cx="2368291" cy="369332"/>
          </a:xfrm>
          <a:prstGeom prst="rect">
            <a:avLst/>
          </a:prstGeom>
          <a:noFill/>
        </p:spPr>
        <p:txBody>
          <a:bodyPr wrap="square" rtlCol="0">
            <a:spAutoFit/>
          </a:bodyPr>
          <a:lstStyle/>
          <a:p>
            <a:r>
              <a:rPr lang="sv-SE" dirty="0">
                <a:solidFill>
                  <a:schemeClr val="tx2"/>
                </a:solidFill>
                <a:latin typeface="Houschka Pro Light" panose="02000503030000020003" pitchFamily="2" charset="0"/>
              </a:rPr>
              <a:t>MITEN?</a:t>
            </a:r>
            <a:endParaRPr lang="sv-FI" dirty="0">
              <a:solidFill>
                <a:schemeClr val="tx2"/>
              </a:solidFill>
              <a:latin typeface="Houschka Pro Light" panose="02000503030000020003" pitchFamily="2" charset="0"/>
            </a:endParaRPr>
          </a:p>
        </p:txBody>
      </p:sp>
      <p:sp>
        <p:nvSpPr>
          <p:cNvPr id="11" name="textruta 10">
            <a:extLst>
              <a:ext uri="{FF2B5EF4-FFF2-40B4-BE49-F238E27FC236}">
                <a16:creationId xmlns:a16="http://schemas.microsoft.com/office/drawing/2014/main" id="{E26E8616-9FC2-4451-A950-DD10BD1A562A}"/>
              </a:ext>
            </a:extLst>
          </p:cNvPr>
          <p:cNvSpPr txBox="1"/>
          <p:nvPr/>
        </p:nvSpPr>
        <p:spPr>
          <a:xfrm>
            <a:off x="167640" y="2091765"/>
            <a:ext cx="2308860" cy="369332"/>
          </a:xfrm>
          <a:prstGeom prst="rect">
            <a:avLst/>
          </a:prstGeom>
          <a:noFill/>
        </p:spPr>
        <p:txBody>
          <a:bodyPr wrap="square" rtlCol="0">
            <a:spAutoFit/>
          </a:bodyPr>
          <a:lstStyle/>
          <a:p>
            <a:r>
              <a:rPr lang="sv-SE" dirty="0">
                <a:solidFill>
                  <a:schemeClr val="tx2"/>
                </a:solidFill>
                <a:latin typeface="Houschka Pro Light" panose="02000503030000020003" pitchFamily="2" charset="0"/>
              </a:rPr>
              <a:t>VINKKEJÄ?</a:t>
            </a:r>
            <a:endParaRPr lang="sv-FI" dirty="0">
              <a:solidFill>
                <a:schemeClr val="tx2"/>
              </a:solidFill>
              <a:latin typeface="Houschka Pro Light" panose="02000503030000020003" pitchFamily="2" charset="0"/>
            </a:endParaRPr>
          </a:p>
        </p:txBody>
      </p:sp>
      <p:sp>
        <p:nvSpPr>
          <p:cNvPr id="15" name="textruta 14">
            <a:extLst>
              <a:ext uri="{FF2B5EF4-FFF2-40B4-BE49-F238E27FC236}">
                <a16:creationId xmlns:a16="http://schemas.microsoft.com/office/drawing/2014/main" id="{1A8AACCF-FAAB-42D3-82FE-E3E06CEF4002}"/>
              </a:ext>
            </a:extLst>
          </p:cNvPr>
          <p:cNvSpPr txBox="1"/>
          <p:nvPr/>
        </p:nvSpPr>
        <p:spPr>
          <a:xfrm>
            <a:off x="6608068" y="3459480"/>
            <a:ext cx="2193032" cy="369332"/>
          </a:xfrm>
          <a:prstGeom prst="rect">
            <a:avLst/>
          </a:prstGeom>
          <a:noFill/>
        </p:spPr>
        <p:txBody>
          <a:bodyPr wrap="square" rtlCol="0">
            <a:spAutoFit/>
          </a:bodyPr>
          <a:lstStyle/>
          <a:p>
            <a:r>
              <a:rPr lang="sv-SE" dirty="0">
                <a:solidFill>
                  <a:schemeClr val="tx2"/>
                </a:solidFill>
                <a:latin typeface="Houschka Pro Light" panose="02000503030000020003" pitchFamily="2" charset="0"/>
              </a:rPr>
              <a:t>MIKSI?</a:t>
            </a:r>
            <a:endParaRPr lang="sv-FI" dirty="0">
              <a:solidFill>
                <a:schemeClr val="tx2"/>
              </a:solidFill>
              <a:latin typeface="Houschka Pro Light" panose="02000503030000020003" pitchFamily="2" charset="0"/>
            </a:endParaRPr>
          </a:p>
        </p:txBody>
      </p:sp>
      <p:cxnSp>
        <p:nvCxnSpPr>
          <p:cNvPr id="26" name="Rak pilkoppling 25">
            <a:extLst>
              <a:ext uri="{FF2B5EF4-FFF2-40B4-BE49-F238E27FC236}">
                <a16:creationId xmlns:a16="http://schemas.microsoft.com/office/drawing/2014/main" id="{2D19C8EE-3EC3-439A-BB06-0AF333298BC9}"/>
              </a:ext>
            </a:extLst>
          </p:cNvPr>
          <p:cNvCxnSpPr>
            <a:cxnSpLocks/>
          </p:cNvCxnSpPr>
          <p:nvPr/>
        </p:nvCxnSpPr>
        <p:spPr>
          <a:xfrm flipV="1">
            <a:off x="1322070" y="2202181"/>
            <a:ext cx="1908810" cy="12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Rak pilkoppling 28">
            <a:extLst>
              <a:ext uri="{FF2B5EF4-FFF2-40B4-BE49-F238E27FC236}">
                <a16:creationId xmlns:a16="http://schemas.microsoft.com/office/drawing/2014/main" id="{C492F860-6813-4CC8-A15C-752937F79842}"/>
              </a:ext>
            </a:extLst>
          </p:cNvPr>
          <p:cNvCxnSpPr/>
          <p:nvPr/>
        </p:nvCxnSpPr>
        <p:spPr>
          <a:xfrm flipH="1" flipV="1">
            <a:off x="5463540" y="3025140"/>
            <a:ext cx="1066800" cy="619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Rak pilkoppling 30">
            <a:extLst>
              <a:ext uri="{FF2B5EF4-FFF2-40B4-BE49-F238E27FC236}">
                <a16:creationId xmlns:a16="http://schemas.microsoft.com/office/drawing/2014/main" id="{8399D96B-0B11-402C-85CA-156C87A4367C}"/>
              </a:ext>
            </a:extLst>
          </p:cNvPr>
          <p:cNvCxnSpPr>
            <a:cxnSpLocks/>
          </p:cNvCxnSpPr>
          <p:nvPr/>
        </p:nvCxnSpPr>
        <p:spPr>
          <a:xfrm flipH="1">
            <a:off x="6202680" y="867978"/>
            <a:ext cx="792480" cy="526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231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204CD4F8-3FE2-4993-94F0-A493A224D5FD}"/>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04BC5635-4AED-44FE-BC4D-8F473562979F}"/>
              </a:ext>
            </a:extLst>
          </p:cNvPr>
          <p:cNvSpPr>
            <a:spLocks noGrp="1"/>
          </p:cNvSpPr>
          <p:nvPr>
            <p:ph type="title"/>
          </p:nvPr>
        </p:nvSpPr>
        <p:spPr>
          <a:xfrm>
            <a:off x="257391" y="718499"/>
            <a:ext cx="7886700" cy="617935"/>
          </a:xfrm>
        </p:spPr>
        <p:txBody>
          <a:bodyPr/>
          <a:lstStyle/>
          <a:p>
            <a:r>
              <a:rPr lang="sv-SE" dirty="0" err="1">
                <a:latin typeface="Houschka Pro Light" panose="02000503030000020003" pitchFamily="2" charset="0"/>
              </a:rPr>
              <a:t>Biojäte</a:t>
            </a:r>
            <a:endParaRPr lang="sv-FI" dirty="0">
              <a:latin typeface="Houschka Pro Light" panose="02000503030000020003" pitchFamily="2" charset="0"/>
            </a:endParaRPr>
          </a:p>
        </p:txBody>
      </p:sp>
      <p:pic>
        <p:nvPicPr>
          <p:cNvPr id="8" name="01599e43-4b77-4f8c-bceb-8ff57085a42f" descr="A97D4CF1-2F27-4EB7-AD17-B2B2B2310AE2@vaasa">
            <a:extLst>
              <a:ext uri="{FF2B5EF4-FFF2-40B4-BE49-F238E27FC236}">
                <a16:creationId xmlns:a16="http://schemas.microsoft.com/office/drawing/2014/main" id="{9659BBEE-AA26-4A88-BC03-AE1243F79BEA}"/>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3450196" y="854975"/>
            <a:ext cx="1121804" cy="112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isällön paikkamerkki 8">
            <a:extLst>
              <a:ext uri="{FF2B5EF4-FFF2-40B4-BE49-F238E27FC236}">
                <a16:creationId xmlns:a16="http://schemas.microsoft.com/office/drawing/2014/main" id="{370AFDB0-B409-4498-8A94-7DA40E78BD26}"/>
              </a:ext>
            </a:extLst>
          </p:cNvPr>
          <p:cNvPicPr>
            <a:picLocks noGrp="1" noChangeAspect="1"/>
          </p:cNvPicPr>
          <p:nvPr>
            <p:ph sz="half" idx="2"/>
          </p:nvPr>
        </p:nvPicPr>
        <p:blipFill>
          <a:blip r:embed="rId4"/>
          <a:stretch>
            <a:fillRect/>
          </a:stretch>
        </p:blipFill>
        <p:spPr>
          <a:xfrm>
            <a:off x="5705108" y="62349"/>
            <a:ext cx="3350065" cy="5025100"/>
          </a:xfrm>
        </p:spPr>
      </p:pic>
      <p:pic>
        <p:nvPicPr>
          <p:cNvPr id="11" name="Kuva 10">
            <a:extLst>
              <a:ext uri="{FF2B5EF4-FFF2-40B4-BE49-F238E27FC236}">
                <a16:creationId xmlns:a16="http://schemas.microsoft.com/office/drawing/2014/main" id="{CEC05B4A-C5D0-4877-82AE-0B2A8B1E47B7}"/>
              </a:ext>
            </a:extLst>
          </p:cNvPr>
          <p:cNvPicPr>
            <a:picLocks noChangeAspect="1"/>
          </p:cNvPicPr>
          <p:nvPr/>
        </p:nvPicPr>
        <p:blipFill>
          <a:blip r:embed="rId5"/>
          <a:stretch>
            <a:fillRect/>
          </a:stretch>
        </p:blipFill>
        <p:spPr>
          <a:xfrm>
            <a:off x="342214" y="1887230"/>
            <a:ext cx="1671992" cy="2668226"/>
          </a:xfrm>
          <a:prstGeom prst="rect">
            <a:avLst/>
          </a:prstGeom>
        </p:spPr>
      </p:pic>
      <p:pic>
        <p:nvPicPr>
          <p:cNvPr id="3" name="Kuva 2">
            <a:extLst>
              <a:ext uri="{FF2B5EF4-FFF2-40B4-BE49-F238E27FC236}">
                <a16:creationId xmlns:a16="http://schemas.microsoft.com/office/drawing/2014/main" id="{9BE7FA40-9E85-46D1-BE9F-5654F824A98C}"/>
              </a:ext>
            </a:extLst>
          </p:cNvPr>
          <p:cNvPicPr>
            <a:picLocks noChangeAspect="1"/>
          </p:cNvPicPr>
          <p:nvPr/>
        </p:nvPicPr>
        <p:blipFill>
          <a:blip r:embed="rId6"/>
          <a:stretch>
            <a:fillRect/>
          </a:stretch>
        </p:blipFill>
        <p:spPr>
          <a:xfrm>
            <a:off x="4200741" y="2820529"/>
            <a:ext cx="1235494" cy="1656158"/>
          </a:xfrm>
          <a:prstGeom prst="rect">
            <a:avLst/>
          </a:prstGeom>
        </p:spPr>
      </p:pic>
      <p:pic>
        <p:nvPicPr>
          <p:cNvPr id="10" name="Kuva 9">
            <a:extLst>
              <a:ext uri="{FF2B5EF4-FFF2-40B4-BE49-F238E27FC236}">
                <a16:creationId xmlns:a16="http://schemas.microsoft.com/office/drawing/2014/main" id="{BD3BD42D-9592-4538-9558-752C21D722A3}"/>
              </a:ext>
            </a:extLst>
          </p:cNvPr>
          <p:cNvPicPr>
            <a:picLocks noChangeAspect="1"/>
          </p:cNvPicPr>
          <p:nvPr/>
        </p:nvPicPr>
        <p:blipFill>
          <a:blip r:embed="rId7"/>
          <a:stretch>
            <a:fillRect/>
          </a:stretch>
        </p:blipFill>
        <p:spPr>
          <a:xfrm>
            <a:off x="2774612" y="2751698"/>
            <a:ext cx="1103993" cy="1724989"/>
          </a:xfrm>
          <a:prstGeom prst="rect">
            <a:avLst/>
          </a:prstGeom>
        </p:spPr>
      </p:pic>
    </p:spTree>
    <p:extLst>
      <p:ext uri="{BB962C8B-B14F-4D97-AF65-F5344CB8AC3E}">
        <p14:creationId xmlns:p14="http://schemas.microsoft.com/office/powerpoint/2010/main" val="3643337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D0F8CDAC-77F8-4051-B409-5DF42620FF81}"/>
              </a:ext>
            </a:extLst>
          </p:cNvPr>
          <p:cNvSpPr>
            <a:spLocks noGrp="1"/>
          </p:cNvSpPr>
          <p:nvPr>
            <p:ph type="ftr" sz="quarter" idx="11"/>
          </p:nvPr>
        </p:nvSpPr>
        <p:spPr/>
        <p:txBody>
          <a:bodyPr/>
          <a:lstStyle/>
          <a:p>
            <a:r>
              <a:rPr lang="fi-FI"/>
              <a:t>stormossen.fi</a:t>
            </a:r>
            <a:endParaRPr lang="fi-FI" dirty="0"/>
          </a:p>
        </p:txBody>
      </p:sp>
      <p:pic>
        <p:nvPicPr>
          <p:cNvPr id="5" name="Platshållare för bild 4">
            <a:extLst>
              <a:ext uri="{FF2B5EF4-FFF2-40B4-BE49-F238E27FC236}">
                <a16:creationId xmlns:a16="http://schemas.microsoft.com/office/drawing/2014/main" id="{5A430869-D06B-4685-BDEB-BD82AED8F5C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93422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3B5808-9972-4180-AE9A-48612B9DE80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5705B189-9DBE-4CE9-A64A-70FE69042728}"/>
              </a:ext>
            </a:extLst>
          </p:cNvPr>
          <p:cNvSpPr>
            <a:spLocks noGrp="1"/>
          </p:cNvSpPr>
          <p:nvPr>
            <p:ph type="title"/>
          </p:nvPr>
        </p:nvSpPr>
        <p:spPr>
          <a:xfrm>
            <a:off x="283791" y="652156"/>
            <a:ext cx="7886700" cy="617935"/>
          </a:xfrm>
        </p:spPr>
        <p:txBody>
          <a:bodyPr/>
          <a:lstStyle/>
          <a:p>
            <a:r>
              <a:rPr lang="sv-FI" dirty="0" err="1">
                <a:latin typeface="Houschka Pro Light" panose="02000503030000020003" pitchFamily="2" charset="0"/>
              </a:rPr>
              <a:t>Paperi</a:t>
            </a:r>
            <a:endParaRPr lang="sv-FI" dirty="0">
              <a:latin typeface="Houschka Pro Light" panose="02000503030000020003" pitchFamily="2" charset="0"/>
            </a:endParaRPr>
          </a:p>
        </p:txBody>
      </p:sp>
      <p:pic>
        <p:nvPicPr>
          <p:cNvPr id="6" name="Platshållare för innehåll 6">
            <a:extLst>
              <a:ext uri="{FF2B5EF4-FFF2-40B4-BE49-F238E27FC236}">
                <a16:creationId xmlns:a16="http://schemas.microsoft.com/office/drawing/2014/main" id="{5E960FD1-EAC9-4A2E-8040-382A89C962E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742929" y="72374"/>
            <a:ext cx="3338369" cy="5008778"/>
          </a:xfrm>
        </p:spPr>
      </p:pic>
      <p:pic>
        <p:nvPicPr>
          <p:cNvPr id="8" name="Picture 6">
            <a:extLst>
              <a:ext uri="{FF2B5EF4-FFF2-40B4-BE49-F238E27FC236}">
                <a16:creationId xmlns:a16="http://schemas.microsoft.com/office/drawing/2014/main" id="{E22E9C5F-383C-4FD6-97C4-F72E853906F9}"/>
              </a:ext>
            </a:extLst>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bwMode="auto">
          <a:xfrm>
            <a:off x="886510" y="2074762"/>
            <a:ext cx="999965" cy="99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uva 2">
            <a:extLst>
              <a:ext uri="{FF2B5EF4-FFF2-40B4-BE49-F238E27FC236}">
                <a16:creationId xmlns:a16="http://schemas.microsoft.com/office/drawing/2014/main" id="{D851E46E-2554-4A1F-9C88-C3CA9DB2E514}"/>
              </a:ext>
            </a:extLst>
          </p:cNvPr>
          <p:cNvPicPr>
            <a:picLocks noChangeAspect="1"/>
          </p:cNvPicPr>
          <p:nvPr/>
        </p:nvPicPr>
        <p:blipFill>
          <a:blip r:embed="rId5"/>
          <a:stretch>
            <a:fillRect/>
          </a:stretch>
        </p:blipFill>
        <p:spPr>
          <a:xfrm>
            <a:off x="2915934" y="1788784"/>
            <a:ext cx="1646007" cy="2571886"/>
          </a:xfrm>
          <a:prstGeom prst="rect">
            <a:avLst/>
          </a:prstGeom>
        </p:spPr>
      </p:pic>
    </p:spTree>
    <p:extLst>
      <p:ext uri="{BB962C8B-B14F-4D97-AF65-F5344CB8AC3E}">
        <p14:creationId xmlns:p14="http://schemas.microsoft.com/office/powerpoint/2010/main" val="2245787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3B5808-9972-4180-AE9A-48612B9DE80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5705B189-9DBE-4CE9-A64A-70FE69042728}"/>
              </a:ext>
            </a:extLst>
          </p:cNvPr>
          <p:cNvSpPr>
            <a:spLocks noGrp="1"/>
          </p:cNvSpPr>
          <p:nvPr>
            <p:ph type="title"/>
          </p:nvPr>
        </p:nvSpPr>
        <p:spPr>
          <a:xfrm>
            <a:off x="268115" y="697106"/>
            <a:ext cx="7886700" cy="617935"/>
          </a:xfrm>
        </p:spPr>
        <p:txBody>
          <a:bodyPr/>
          <a:lstStyle/>
          <a:p>
            <a:r>
              <a:rPr lang="sv-SE" dirty="0" err="1">
                <a:latin typeface="Houschka Pro Light" panose="02000503030000020003" pitchFamily="2" charset="0"/>
              </a:rPr>
              <a:t>Metalli</a:t>
            </a:r>
            <a:endParaRPr lang="sv-FI" dirty="0">
              <a:latin typeface="Houschka Pro Light" panose="02000503030000020003" pitchFamily="2" charset="0"/>
            </a:endParaRPr>
          </a:p>
        </p:txBody>
      </p:sp>
      <p:pic>
        <p:nvPicPr>
          <p:cNvPr id="6" name="Platshållare för innehåll 6">
            <a:extLst>
              <a:ext uri="{FF2B5EF4-FFF2-40B4-BE49-F238E27FC236}">
                <a16:creationId xmlns:a16="http://schemas.microsoft.com/office/drawing/2014/main" id="{B136BA1C-E211-4765-80FE-0B591207BBB7}"/>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660816" y="21440"/>
            <a:ext cx="3399582" cy="5100619"/>
          </a:xfrm>
        </p:spPr>
      </p:pic>
      <p:pic>
        <p:nvPicPr>
          <p:cNvPr id="7" name="Platshållare för innehåll 10">
            <a:extLst>
              <a:ext uri="{FF2B5EF4-FFF2-40B4-BE49-F238E27FC236}">
                <a16:creationId xmlns:a16="http://schemas.microsoft.com/office/drawing/2014/main" id="{9C4BB9BA-4DB7-4734-AC01-9936923568AE}"/>
              </a:ext>
            </a:extLst>
          </p:cNvPr>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373084" y="2320816"/>
            <a:ext cx="1809751" cy="1198704"/>
          </a:xfrm>
        </p:spPr>
      </p:pic>
      <p:pic>
        <p:nvPicPr>
          <p:cNvPr id="3" name="Kuva 2">
            <a:extLst>
              <a:ext uri="{FF2B5EF4-FFF2-40B4-BE49-F238E27FC236}">
                <a16:creationId xmlns:a16="http://schemas.microsoft.com/office/drawing/2014/main" id="{43704955-1F85-42F5-AE86-68095960A4E2}"/>
              </a:ext>
            </a:extLst>
          </p:cNvPr>
          <p:cNvPicPr>
            <a:picLocks noChangeAspect="1"/>
          </p:cNvPicPr>
          <p:nvPr/>
        </p:nvPicPr>
        <p:blipFill>
          <a:blip r:embed="rId5"/>
          <a:stretch>
            <a:fillRect/>
          </a:stretch>
        </p:blipFill>
        <p:spPr>
          <a:xfrm>
            <a:off x="2982151" y="1428140"/>
            <a:ext cx="2120380" cy="3313093"/>
          </a:xfrm>
          <a:prstGeom prst="rect">
            <a:avLst/>
          </a:prstGeom>
        </p:spPr>
      </p:pic>
    </p:spTree>
    <p:extLst>
      <p:ext uri="{BB962C8B-B14F-4D97-AF65-F5344CB8AC3E}">
        <p14:creationId xmlns:p14="http://schemas.microsoft.com/office/powerpoint/2010/main" val="997161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93B5808-9972-4180-AE9A-48612B9DE80A}"/>
              </a:ext>
            </a:extLst>
          </p:cNvPr>
          <p:cNvSpPr>
            <a:spLocks noGrp="1"/>
          </p:cNvSpPr>
          <p:nvPr>
            <p:ph type="ftr" sz="quarter" idx="11"/>
          </p:nvPr>
        </p:nvSpPr>
        <p:spPr/>
        <p:txBody>
          <a:bodyPr/>
          <a:lstStyle/>
          <a:p>
            <a:r>
              <a:rPr lang="fi-FI" dirty="0">
                <a:latin typeface="Houschka Pro Light" panose="02000503030000020003" pitchFamily="2" charset="0"/>
              </a:rPr>
              <a:t>stormossen.fi</a:t>
            </a:r>
          </a:p>
        </p:txBody>
      </p:sp>
      <p:sp>
        <p:nvSpPr>
          <p:cNvPr id="5" name="Rubrik 4">
            <a:extLst>
              <a:ext uri="{FF2B5EF4-FFF2-40B4-BE49-F238E27FC236}">
                <a16:creationId xmlns:a16="http://schemas.microsoft.com/office/drawing/2014/main" id="{5705B189-9DBE-4CE9-A64A-70FE69042728}"/>
              </a:ext>
            </a:extLst>
          </p:cNvPr>
          <p:cNvSpPr>
            <a:spLocks noGrp="1"/>
          </p:cNvSpPr>
          <p:nvPr>
            <p:ph type="title"/>
          </p:nvPr>
        </p:nvSpPr>
        <p:spPr>
          <a:xfrm>
            <a:off x="243815" y="697537"/>
            <a:ext cx="7886700" cy="617935"/>
          </a:xfrm>
        </p:spPr>
        <p:txBody>
          <a:bodyPr>
            <a:normAutofit/>
          </a:bodyPr>
          <a:lstStyle/>
          <a:p>
            <a:r>
              <a:rPr lang="sv-SE" dirty="0" err="1">
                <a:latin typeface="Houschka Pro Light" panose="02000503030000020003" pitchFamily="2" charset="0"/>
              </a:rPr>
              <a:t>Lasipakkaukset</a:t>
            </a:r>
            <a:endParaRPr lang="sv-FI" dirty="0">
              <a:latin typeface="Houschka Pro Light" panose="02000503030000020003" pitchFamily="2" charset="0"/>
            </a:endParaRPr>
          </a:p>
        </p:txBody>
      </p:sp>
      <p:pic>
        <p:nvPicPr>
          <p:cNvPr id="6" name="Platshållare för innehåll 6">
            <a:extLst>
              <a:ext uri="{FF2B5EF4-FFF2-40B4-BE49-F238E27FC236}">
                <a16:creationId xmlns:a16="http://schemas.microsoft.com/office/drawing/2014/main" id="{D045C568-70C4-4F1B-844F-7707BF421A8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711626" y="60154"/>
            <a:ext cx="3346514" cy="5020998"/>
          </a:xfrm>
        </p:spPr>
      </p:pic>
      <p:pic>
        <p:nvPicPr>
          <p:cNvPr id="7" name="Platshållare för innehåll 10">
            <a:extLst>
              <a:ext uri="{FF2B5EF4-FFF2-40B4-BE49-F238E27FC236}">
                <a16:creationId xmlns:a16="http://schemas.microsoft.com/office/drawing/2014/main" id="{12B8E87D-76BC-43F6-B603-C6BB736A6334}"/>
              </a:ext>
            </a:extLst>
          </p:cNvPr>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85860" y="1694277"/>
            <a:ext cx="1943583" cy="1287349"/>
          </a:xfrm>
        </p:spPr>
      </p:pic>
      <p:pic>
        <p:nvPicPr>
          <p:cNvPr id="3" name="Kuva 2">
            <a:extLst>
              <a:ext uri="{FF2B5EF4-FFF2-40B4-BE49-F238E27FC236}">
                <a16:creationId xmlns:a16="http://schemas.microsoft.com/office/drawing/2014/main" id="{69FC4D02-1916-4059-BF69-D61EE91C7EDF}"/>
              </a:ext>
            </a:extLst>
          </p:cNvPr>
          <p:cNvPicPr>
            <a:picLocks noChangeAspect="1"/>
          </p:cNvPicPr>
          <p:nvPr/>
        </p:nvPicPr>
        <p:blipFill>
          <a:blip r:embed="rId5"/>
          <a:stretch>
            <a:fillRect/>
          </a:stretch>
        </p:blipFill>
        <p:spPr>
          <a:xfrm>
            <a:off x="4128733" y="2766281"/>
            <a:ext cx="1216864" cy="1901351"/>
          </a:xfrm>
          <a:prstGeom prst="rect">
            <a:avLst/>
          </a:prstGeom>
        </p:spPr>
      </p:pic>
      <p:pic>
        <p:nvPicPr>
          <p:cNvPr id="9" name="Kuva 8">
            <a:extLst>
              <a:ext uri="{FF2B5EF4-FFF2-40B4-BE49-F238E27FC236}">
                <a16:creationId xmlns:a16="http://schemas.microsoft.com/office/drawing/2014/main" id="{04E20CB8-E031-481E-BDB7-E7DF6DF3CB9F}"/>
              </a:ext>
            </a:extLst>
          </p:cNvPr>
          <p:cNvPicPr>
            <a:picLocks noChangeAspect="1"/>
          </p:cNvPicPr>
          <p:nvPr/>
        </p:nvPicPr>
        <p:blipFill>
          <a:blip r:embed="rId6"/>
          <a:stretch>
            <a:fillRect/>
          </a:stretch>
        </p:blipFill>
        <p:spPr>
          <a:xfrm>
            <a:off x="1897563" y="2766281"/>
            <a:ext cx="1779664" cy="1901351"/>
          </a:xfrm>
          <a:prstGeom prst="rect">
            <a:avLst/>
          </a:prstGeom>
        </p:spPr>
      </p:pic>
    </p:spTree>
    <p:extLst>
      <p:ext uri="{BB962C8B-B14F-4D97-AF65-F5344CB8AC3E}">
        <p14:creationId xmlns:p14="http://schemas.microsoft.com/office/powerpoint/2010/main" val="2008747113"/>
      </p:ext>
    </p:extLst>
  </p:cSld>
  <p:clrMapOvr>
    <a:masterClrMapping/>
  </p:clrMapOvr>
</p:sld>
</file>

<file path=ppt/theme/theme1.xml><?xml version="1.0" encoding="utf-8"?>
<a:theme xmlns:a="http://schemas.openxmlformats.org/drawingml/2006/main" name="Office-tema">
  <a:themeElements>
    <a:clrScheme name="STORMOSSEN">
      <a:dk1>
        <a:srgbClr val="000000"/>
      </a:dk1>
      <a:lt1>
        <a:srgbClr val="FFFFFF"/>
      </a:lt1>
      <a:dk2>
        <a:srgbClr val="223C1E"/>
      </a:dk2>
      <a:lt2>
        <a:srgbClr val="F0EBE0"/>
      </a:lt2>
      <a:accent1>
        <a:srgbClr val="30261D"/>
      </a:accent1>
      <a:accent2>
        <a:srgbClr val="F0EBE0"/>
      </a:accent2>
      <a:accent3>
        <a:srgbClr val="223C1E"/>
      </a:accent3>
      <a:accent4>
        <a:srgbClr val="93E6B3"/>
      </a:accent4>
      <a:accent5>
        <a:srgbClr val="FF7F61"/>
      </a:accent5>
      <a:accent6>
        <a:srgbClr val="EBAD2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mossen_ppt-mall_02" id="{54CEAFFE-3B01-CE4D-B044-35A998BC924E}" vid="{A8D665AD-6A8F-854F-AD03-5CADAE9E61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Stormossen_ppt-template_20190304 (002)</Template>
  <TotalTime>4075</TotalTime>
  <Words>1126</Words>
  <Application>Microsoft Office PowerPoint</Application>
  <PresentationFormat>Näytössä katseltava esitys (16:9)</PresentationFormat>
  <Paragraphs>98</Paragraphs>
  <Slides>14</Slides>
  <Notes>13</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14</vt:i4>
      </vt:variant>
    </vt:vector>
  </HeadingPairs>
  <TitlesOfParts>
    <vt:vector size="19" baseType="lpstr">
      <vt:lpstr>Arial</vt:lpstr>
      <vt:lpstr>Calibri</vt:lpstr>
      <vt:lpstr>Calibri Light</vt:lpstr>
      <vt:lpstr>Houschka Pro Light</vt:lpstr>
      <vt:lpstr>Office-tema</vt:lpstr>
      <vt:lpstr>LAJITTELU JA KIERRÄTYS</vt:lpstr>
      <vt:lpstr>Stormossen hoitaa roskat </vt:lpstr>
      <vt:lpstr>PowerPoint-esitys</vt:lpstr>
      <vt:lpstr>PowerPoint-esitys</vt:lpstr>
      <vt:lpstr>Biojäte</vt:lpstr>
      <vt:lpstr>PowerPoint-esitys</vt:lpstr>
      <vt:lpstr>Paperi</vt:lpstr>
      <vt:lpstr>Metalli</vt:lpstr>
      <vt:lpstr>Lasipakkaukset</vt:lpstr>
      <vt:lpstr>Muovipakkaukset</vt:lpstr>
      <vt:lpstr>Kartonkipakkaukset</vt:lpstr>
      <vt:lpstr>Poltettava jäte</vt:lpstr>
      <vt:lpstr>Paristot</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Lajittelu ja kierrätys</dc:title>
  <dc:creator>Sini Hemming</dc:creator>
  <cp:lastModifiedBy>Maija Hyytinen</cp:lastModifiedBy>
  <cp:revision>89</cp:revision>
  <dcterms:created xsi:type="dcterms:W3CDTF">2019-08-13T10:02:16Z</dcterms:created>
  <dcterms:modified xsi:type="dcterms:W3CDTF">2022-01-17T13:13:14Z</dcterms:modified>
</cp:coreProperties>
</file>