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390" r:id="rId3"/>
    <p:sldId id="284" r:id="rId4"/>
    <p:sldId id="399" r:id="rId5"/>
    <p:sldId id="357" r:id="rId6"/>
    <p:sldId id="391" r:id="rId7"/>
    <p:sldId id="387" r:id="rId8"/>
    <p:sldId id="392" r:id="rId9"/>
    <p:sldId id="393" r:id="rId10"/>
    <p:sldId id="394" r:id="rId11"/>
    <p:sldId id="395" r:id="rId12"/>
    <p:sldId id="293" r:id="rId13"/>
    <p:sldId id="396" r:id="rId14"/>
    <p:sldId id="397" r:id="rId15"/>
    <p:sldId id="398" r:id="rId16"/>
    <p:sldId id="291" r:id="rId17"/>
    <p:sldId id="290" r:id="rId18"/>
    <p:sldId id="267"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i Hemming" initials="SH" lastIdx="2" clrIdx="0">
    <p:extLst>
      <p:ext uri="{19B8F6BF-5375-455C-9EA6-DF929625EA0E}">
        <p15:presenceInfo xmlns:p15="http://schemas.microsoft.com/office/powerpoint/2012/main" userId="Sini Hemm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9"/>
    <p:restoredTop sz="91358" autoAdjust="0"/>
  </p:normalViewPr>
  <p:slideViewPr>
    <p:cSldViewPr snapToGrid="0" snapToObjects="1">
      <p:cViewPr varScale="1">
        <p:scale>
          <a:sx n="138" d="100"/>
          <a:sy n="138" d="100"/>
        </p:scale>
        <p:origin x="1140" y="114"/>
      </p:cViewPr>
      <p:guideLst/>
    </p:cSldViewPr>
  </p:slideViewPr>
  <p:notesTextViewPr>
    <p:cViewPr>
      <p:scale>
        <a:sx n="1" d="1"/>
        <a:sy n="1" d="1"/>
      </p:scale>
      <p:origin x="0" y="0"/>
    </p:cViewPr>
  </p:notesTextViewPr>
  <p:notesViewPr>
    <p:cSldViewPr snapToGrid="0" snapToObjects="1">
      <p:cViewPr varScale="1">
        <p:scale>
          <a:sx n="114" d="100"/>
          <a:sy n="114"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 Hemming" userId="b1aebde7-0fc2-4541-9cd1-ca9af926869f" providerId="ADAL" clId="{ADD7C484-72B4-4D99-9A81-8BF49F7321E5}"/>
    <pc:docChg chg="undo custSel mod addSld delSld modSld sldOrd">
      <pc:chgData name="Sini Hemming" userId="b1aebde7-0fc2-4541-9cd1-ca9af926869f" providerId="ADAL" clId="{ADD7C484-72B4-4D99-9A81-8BF49F7321E5}" dt="2020-07-10T11:41:55.262" v="972"/>
      <pc:docMkLst>
        <pc:docMk/>
      </pc:docMkLst>
      <pc:sldChg chg="modSp mod">
        <pc:chgData name="Sini Hemming" userId="b1aebde7-0fc2-4541-9cd1-ca9af926869f" providerId="ADAL" clId="{ADD7C484-72B4-4D99-9A81-8BF49F7321E5}" dt="2020-07-09T07:11:45.987" v="18" actId="20577"/>
        <pc:sldMkLst>
          <pc:docMk/>
          <pc:sldMk cId="2903314887" sldId="256"/>
        </pc:sldMkLst>
        <pc:spChg chg="mod">
          <ac:chgData name="Sini Hemming" userId="b1aebde7-0fc2-4541-9cd1-ca9af926869f" providerId="ADAL" clId="{ADD7C484-72B4-4D99-9A81-8BF49F7321E5}" dt="2020-07-09T07:11:45.987" v="18" actId="20577"/>
          <ac:spMkLst>
            <pc:docMk/>
            <pc:sldMk cId="2903314887" sldId="256"/>
            <ac:spMk id="5" creationId="{88F5D987-70CD-9548-A4F1-1BCBCCDF5A87}"/>
          </ac:spMkLst>
        </pc:spChg>
      </pc:sldChg>
      <pc:sldChg chg="del">
        <pc:chgData name="Sini Hemming" userId="b1aebde7-0fc2-4541-9cd1-ca9af926869f" providerId="ADAL" clId="{ADD7C484-72B4-4D99-9A81-8BF49F7321E5}" dt="2020-07-09T07:11:52.841" v="19" actId="47"/>
        <pc:sldMkLst>
          <pc:docMk/>
          <pc:sldMk cId="4255772792" sldId="262"/>
        </pc:sldMkLst>
      </pc:sldChg>
      <pc:sldChg chg="del">
        <pc:chgData name="Sini Hemming" userId="b1aebde7-0fc2-4541-9cd1-ca9af926869f" providerId="ADAL" clId="{ADD7C484-72B4-4D99-9A81-8BF49F7321E5}" dt="2020-07-09T09:18:32.278" v="416" actId="47"/>
        <pc:sldMkLst>
          <pc:docMk/>
          <pc:sldMk cId="1277336384" sldId="270"/>
        </pc:sldMkLst>
      </pc:sldChg>
      <pc:sldChg chg="del">
        <pc:chgData name="Sini Hemming" userId="b1aebde7-0fc2-4541-9cd1-ca9af926869f" providerId="ADAL" clId="{ADD7C484-72B4-4D99-9A81-8BF49F7321E5}" dt="2020-07-09T09:18:33.172" v="417" actId="47"/>
        <pc:sldMkLst>
          <pc:docMk/>
          <pc:sldMk cId="2485128318" sldId="283"/>
        </pc:sldMkLst>
      </pc:sldChg>
      <pc:sldChg chg="modNotesTx">
        <pc:chgData name="Sini Hemming" userId="b1aebde7-0fc2-4541-9cd1-ca9af926869f" providerId="ADAL" clId="{ADD7C484-72B4-4D99-9A81-8BF49F7321E5}" dt="2020-07-10T06:44:31.362" v="509" actId="20577"/>
        <pc:sldMkLst>
          <pc:docMk/>
          <pc:sldMk cId="2985361237" sldId="284"/>
        </pc:sldMkLst>
      </pc:sldChg>
      <pc:sldChg chg="del">
        <pc:chgData name="Sini Hemming" userId="b1aebde7-0fc2-4541-9cd1-ca9af926869f" providerId="ADAL" clId="{ADD7C484-72B4-4D99-9A81-8BF49F7321E5}" dt="2020-07-09T07:17:00.799" v="74" actId="47"/>
        <pc:sldMkLst>
          <pc:docMk/>
          <pc:sldMk cId="4272289290" sldId="285"/>
        </pc:sldMkLst>
      </pc:sldChg>
      <pc:sldChg chg="del">
        <pc:chgData name="Sini Hemming" userId="b1aebde7-0fc2-4541-9cd1-ca9af926869f" providerId="ADAL" clId="{ADD7C484-72B4-4D99-9A81-8BF49F7321E5}" dt="2020-07-09T07:15:03.816" v="47" actId="47"/>
        <pc:sldMkLst>
          <pc:docMk/>
          <pc:sldMk cId="2487155462" sldId="286"/>
        </pc:sldMkLst>
      </pc:sldChg>
      <pc:sldChg chg="del">
        <pc:chgData name="Sini Hemming" userId="b1aebde7-0fc2-4541-9cd1-ca9af926869f" providerId="ADAL" clId="{ADD7C484-72B4-4D99-9A81-8BF49F7321E5}" dt="2020-07-09T07:14:41.649" v="45" actId="47"/>
        <pc:sldMkLst>
          <pc:docMk/>
          <pc:sldMk cId="2935751689" sldId="287"/>
        </pc:sldMkLst>
      </pc:sldChg>
      <pc:sldChg chg="del">
        <pc:chgData name="Sini Hemming" userId="b1aebde7-0fc2-4541-9cd1-ca9af926869f" providerId="ADAL" clId="{ADD7C484-72B4-4D99-9A81-8BF49F7321E5}" dt="2020-07-09T07:15:15.391" v="49" actId="47"/>
        <pc:sldMkLst>
          <pc:docMk/>
          <pc:sldMk cId="1279785765" sldId="288"/>
        </pc:sldMkLst>
      </pc:sldChg>
      <pc:sldChg chg="del">
        <pc:chgData name="Sini Hemming" userId="b1aebde7-0fc2-4541-9cd1-ca9af926869f" providerId="ADAL" clId="{ADD7C484-72B4-4D99-9A81-8BF49F7321E5}" dt="2020-07-09T07:17:15.974" v="76" actId="47"/>
        <pc:sldMkLst>
          <pc:docMk/>
          <pc:sldMk cId="1116056068" sldId="289"/>
        </pc:sldMkLst>
      </pc:sldChg>
      <pc:sldChg chg="modSp mod">
        <pc:chgData name="Sini Hemming" userId="b1aebde7-0fc2-4541-9cd1-ca9af926869f" providerId="ADAL" clId="{ADD7C484-72B4-4D99-9A81-8BF49F7321E5}" dt="2020-07-10T06:56:23.459" v="971" actId="207"/>
        <pc:sldMkLst>
          <pc:docMk/>
          <pc:sldMk cId="1875089658" sldId="290"/>
        </pc:sldMkLst>
        <pc:spChg chg="mod">
          <ac:chgData name="Sini Hemming" userId="b1aebde7-0fc2-4541-9cd1-ca9af926869f" providerId="ADAL" clId="{ADD7C484-72B4-4D99-9A81-8BF49F7321E5}" dt="2020-07-09T07:18:57.196" v="91" actId="20577"/>
          <ac:spMkLst>
            <pc:docMk/>
            <pc:sldMk cId="1875089658" sldId="290"/>
            <ac:spMk id="2" creationId="{F02B3245-ACEC-4782-A300-0B69A47E2CB4}"/>
          </ac:spMkLst>
        </pc:spChg>
        <pc:spChg chg="mod">
          <ac:chgData name="Sini Hemming" userId="b1aebde7-0fc2-4541-9cd1-ca9af926869f" providerId="ADAL" clId="{ADD7C484-72B4-4D99-9A81-8BF49F7321E5}" dt="2020-07-10T06:56:23.459" v="971" actId="207"/>
          <ac:spMkLst>
            <pc:docMk/>
            <pc:sldMk cId="1875089658" sldId="290"/>
            <ac:spMk id="4" creationId="{D456AFFC-A71D-4AE9-8E52-881DC058838F}"/>
          </ac:spMkLst>
        </pc:spChg>
        <pc:picChg chg="mod">
          <ac:chgData name="Sini Hemming" userId="b1aebde7-0fc2-4541-9cd1-ca9af926869f" providerId="ADAL" clId="{ADD7C484-72B4-4D99-9A81-8BF49F7321E5}" dt="2020-07-09T07:19:38.938" v="144" actId="1076"/>
          <ac:picMkLst>
            <pc:docMk/>
            <pc:sldMk cId="1875089658" sldId="290"/>
            <ac:picMk id="6" creationId="{1CAC4EA9-B72A-4567-9541-D046EFD8DE3F}"/>
          </ac:picMkLst>
        </pc:picChg>
      </pc:sldChg>
      <pc:sldChg chg="modSp mod ord modNotesTx">
        <pc:chgData name="Sini Hemming" userId="b1aebde7-0fc2-4541-9cd1-ca9af926869f" providerId="ADAL" clId="{ADD7C484-72B4-4D99-9A81-8BF49F7321E5}" dt="2020-07-10T06:56:05.990" v="969" actId="207"/>
        <pc:sldMkLst>
          <pc:docMk/>
          <pc:sldMk cId="1279116701" sldId="291"/>
        </pc:sldMkLst>
        <pc:spChg chg="mod">
          <ac:chgData name="Sini Hemming" userId="b1aebde7-0fc2-4541-9cd1-ca9af926869f" providerId="ADAL" clId="{ADD7C484-72B4-4D99-9A81-8BF49F7321E5}" dt="2020-07-09T07:21:01.806" v="192" actId="27636"/>
          <ac:spMkLst>
            <pc:docMk/>
            <pc:sldMk cId="1279116701" sldId="291"/>
            <ac:spMk id="2" creationId="{4A3109F0-A3E2-484F-9AA1-1608D042FB8B}"/>
          </ac:spMkLst>
        </pc:spChg>
        <pc:spChg chg="mod">
          <ac:chgData name="Sini Hemming" userId="b1aebde7-0fc2-4541-9cd1-ca9af926869f" providerId="ADAL" clId="{ADD7C484-72B4-4D99-9A81-8BF49F7321E5}" dt="2020-07-10T06:56:05.990" v="969" actId="207"/>
          <ac:spMkLst>
            <pc:docMk/>
            <pc:sldMk cId="1279116701" sldId="291"/>
            <ac:spMk id="4" creationId="{17271AC7-9B06-45CA-AA34-7EABB2D11FEC}"/>
          </ac:spMkLst>
        </pc:spChg>
        <pc:picChg chg="mod">
          <ac:chgData name="Sini Hemming" userId="b1aebde7-0fc2-4541-9cd1-ca9af926869f" providerId="ADAL" clId="{ADD7C484-72B4-4D99-9A81-8BF49F7321E5}" dt="2020-07-10T06:55:58.260" v="968" actId="1076"/>
          <ac:picMkLst>
            <pc:docMk/>
            <pc:sldMk cId="1279116701" sldId="291"/>
            <ac:picMk id="7" creationId="{8E60AA37-6FD5-4DF2-8E6A-6CEA85C4C28B}"/>
          </ac:picMkLst>
        </pc:picChg>
      </pc:sldChg>
      <pc:sldChg chg="del">
        <pc:chgData name="Sini Hemming" userId="b1aebde7-0fc2-4541-9cd1-ca9af926869f" providerId="ADAL" clId="{ADD7C484-72B4-4D99-9A81-8BF49F7321E5}" dt="2020-07-09T07:15:30.662" v="52" actId="47"/>
        <pc:sldMkLst>
          <pc:docMk/>
          <pc:sldMk cId="1266661745" sldId="292"/>
        </pc:sldMkLst>
      </pc:sldChg>
      <pc:sldChg chg="modSp add del">
        <pc:chgData name="Sini Hemming" userId="b1aebde7-0fc2-4541-9cd1-ca9af926869f" providerId="ADAL" clId="{ADD7C484-72B4-4D99-9A81-8BF49F7321E5}" dt="2020-07-10T06:56:15.165" v="970" actId="207"/>
        <pc:sldMkLst>
          <pc:docMk/>
          <pc:sldMk cId="2848488394" sldId="293"/>
        </pc:sldMkLst>
        <pc:spChg chg="mod">
          <ac:chgData name="Sini Hemming" userId="b1aebde7-0fc2-4541-9cd1-ca9af926869f" providerId="ADAL" clId="{ADD7C484-72B4-4D99-9A81-8BF49F7321E5}" dt="2020-07-10T06:56:15.165" v="970" actId="207"/>
          <ac:spMkLst>
            <pc:docMk/>
            <pc:sldMk cId="2848488394" sldId="293"/>
            <ac:spMk id="2" creationId="{25F35B62-9BEE-4E8B-888F-F3C25685944B}"/>
          </ac:spMkLst>
        </pc:spChg>
      </pc:sldChg>
      <pc:sldChg chg="del">
        <pc:chgData name="Sini Hemming" userId="b1aebde7-0fc2-4541-9cd1-ca9af926869f" providerId="ADAL" clId="{ADD7C484-72B4-4D99-9A81-8BF49F7321E5}" dt="2020-07-09T07:14:35.185" v="44" actId="47"/>
        <pc:sldMkLst>
          <pc:docMk/>
          <pc:sldMk cId="3969031286" sldId="294"/>
        </pc:sldMkLst>
      </pc:sldChg>
      <pc:sldChg chg="del">
        <pc:chgData name="Sini Hemming" userId="b1aebde7-0fc2-4541-9cd1-ca9af926869f" providerId="ADAL" clId="{ADD7C484-72B4-4D99-9A81-8BF49F7321E5}" dt="2020-07-09T07:15:28.311" v="51" actId="47"/>
        <pc:sldMkLst>
          <pc:docMk/>
          <pc:sldMk cId="2646723877" sldId="350"/>
        </pc:sldMkLst>
      </pc:sldChg>
      <pc:sldChg chg="delSp modSp mod modNotesTx">
        <pc:chgData name="Sini Hemming" userId="b1aebde7-0fc2-4541-9cd1-ca9af926869f" providerId="ADAL" clId="{ADD7C484-72B4-4D99-9A81-8BF49F7321E5}" dt="2020-07-10T06:51:58.059" v="953" actId="20577"/>
        <pc:sldMkLst>
          <pc:docMk/>
          <pc:sldMk cId="2952231363" sldId="357"/>
        </pc:sldMkLst>
        <pc:spChg chg="del mod">
          <ac:chgData name="Sini Hemming" userId="b1aebde7-0fc2-4541-9cd1-ca9af926869f" providerId="ADAL" clId="{ADD7C484-72B4-4D99-9A81-8BF49F7321E5}" dt="2020-07-09T07:14:07.871" v="42"/>
          <ac:spMkLst>
            <pc:docMk/>
            <pc:sldMk cId="2952231363" sldId="357"/>
            <ac:spMk id="3" creationId="{93F4A7A6-672B-4B1E-AA7F-C8F21DA10A35}"/>
          </ac:spMkLst>
        </pc:spChg>
      </pc:sldChg>
      <pc:sldChg chg="del">
        <pc:chgData name="Sini Hemming" userId="b1aebde7-0fc2-4541-9cd1-ca9af926869f" providerId="ADAL" clId="{ADD7C484-72B4-4D99-9A81-8BF49F7321E5}" dt="2020-07-09T07:16:21.272" v="56" actId="47"/>
        <pc:sldMkLst>
          <pc:docMk/>
          <pc:sldMk cId="2657555898" sldId="389"/>
        </pc:sldMkLst>
      </pc:sldChg>
      <pc:sldChg chg="addSp delSp modSp mod modNotesTx">
        <pc:chgData name="Sini Hemming" userId="b1aebde7-0fc2-4541-9cd1-ca9af926869f" providerId="ADAL" clId="{ADD7C484-72B4-4D99-9A81-8BF49F7321E5}" dt="2020-07-10T06:42:48.372" v="452" actId="20577"/>
        <pc:sldMkLst>
          <pc:docMk/>
          <pc:sldMk cId="3711124552" sldId="390"/>
        </pc:sldMkLst>
        <pc:spChg chg="mod">
          <ac:chgData name="Sini Hemming" userId="b1aebde7-0fc2-4541-9cd1-ca9af926869f" providerId="ADAL" clId="{ADD7C484-72B4-4D99-9A81-8BF49F7321E5}" dt="2020-07-09T07:40:31.369" v="409" actId="20577"/>
          <ac:spMkLst>
            <pc:docMk/>
            <pc:sldMk cId="3711124552" sldId="390"/>
            <ac:spMk id="2" creationId="{262A16FF-29E0-42EF-ADD3-CE0910881E17}"/>
          </ac:spMkLst>
        </pc:spChg>
        <pc:spChg chg="mod">
          <ac:chgData name="Sini Hemming" userId="b1aebde7-0fc2-4541-9cd1-ca9af926869f" providerId="ADAL" clId="{ADD7C484-72B4-4D99-9A81-8BF49F7321E5}" dt="2020-07-10T06:42:48.372" v="452" actId="20577"/>
          <ac:spMkLst>
            <pc:docMk/>
            <pc:sldMk cId="3711124552" sldId="390"/>
            <ac:spMk id="3" creationId="{619AD810-D3E0-48AF-8EF9-D93519D5DB47}"/>
          </ac:spMkLst>
        </pc:spChg>
        <pc:picChg chg="del">
          <ac:chgData name="Sini Hemming" userId="b1aebde7-0fc2-4541-9cd1-ca9af926869f" providerId="ADAL" clId="{ADD7C484-72B4-4D99-9A81-8BF49F7321E5}" dt="2020-07-09T07:37:07.623" v="390" actId="478"/>
          <ac:picMkLst>
            <pc:docMk/>
            <pc:sldMk cId="3711124552" sldId="390"/>
            <ac:picMk id="6" creationId="{1ECE5F63-69A0-4ECC-89F2-4ECD5C8BBC23}"/>
          </ac:picMkLst>
        </pc:picChg>
        <pc:picChg chg="add mod">
          <ac:chgData name="Sini Hemming" userId="b1aebde7-0fc2-4541-9cd1-ca9af926869f" providerId="ADAL" clId="{ADD7C484-72B4-4D99-9A81-8BF49F7321E5}" dt="2020-07-09T07:38:38.427" v="397" actId="1076"/>
          <ac:picMkLst>
            <pc:docMk/>
            <pc:sldMk cId="3711124552" sldId="390"/>
            <ac:picMk id="7" creationId="{F5CCFF21-A842-4944-8B06-77C54BCCAF2D}"/>
          </ac:picMkLst>
        </pc:picChg>
        <pc:picChg chg="del">
          <ac:chgData name="Sini Hemming" userId="b1aebde7-0fc2-4541-9cd1-ca9af926869f" providerId="ADAL" clId="{ADD7C484-72B4-4D99-9A81-8BF49F7321E5}" dt="2020-07-09T07:37:06.624" v="389" actId="478"/>
          <ac:picMkLst>
            <pc:docMk/>
            <pc:sldMk cId="3711124552" sldId="390"/>
            <ac:picMk id="8" creationId="{A27D79E9-DC36-4D12-B00D-913A729CFB79}"/>
          </ac:picMkLst>
        </pc:picChg>
        <pc:picChg chg="add mod">
          <ac:chgData name="Sini Hemming" userId="b1aebde7-0fc2-4541-9cd1-ca9af926869f" providerId="ADAL" clId="{ADD7C484-72B4-4D99-9A81-8BF49F7321E5}" dt="2020-07-09T07:38:50.015" v="401" actId="1076"/>
          <ac:picMkLst>
            <pc:docMk/>
            <pc:sldMk cId="3711124552" sldId="390"/>
            <ac:picMk id="10" creationId="{F4EED7E9-1784-407F-9054-BC27872BA6E2}"/>
          </ac:picMkLst>
        </pc:picChg>
        <pc:picChg chg="add mod">
          <ac:chgData name="Sini Hemming" userId="b1aebde7-0fc2-4541-9cd1-ca9af926869f" providerId="ADAL" clId="{ADD7C484-72B4-4D99-9A81-8BF49F7321E5}" dt="2020-07-09T07:38:56.945" v="403" actId="1076"/>
          <ac:picMkLst>
            <pc:docMk/>
            <pc:sldMk cId="3711124552" sldId="390"/>
            <ac:picMk id="12" creationId="{D0DBC733-560C-4B10-B9B8-FE43D59BC42E}"/>
          </ac:picMkLst>
        </pc:picChg>
      </pc:sldChg>
      <pc:sldChg chg="del">
        <pc:chgData name="Sini Hemming" userId="b1aebde7-0fc2-4541-9cd1-ca9af926869f" providerId="ADAL" clId="{ADD7C484-72B4-4D99-9A81-8BF49F7321E5}" dt="2020-07-09T07:13:19.033" v="38" actId="47"/>
        <pc:sldMkLst>
          <pc:docMk/>
          <pc:sldMk cId="1802912553" sldId="391"/>
        </pc:sldMkLst>
      </pc:sldChg>
      <pc:sldChg chg="add">
        <pc:chgData name="Sini Hemming" userId="b1aebde7-0fc2-4541-9cd1-ca9af926869f" providerId="ADAL" clId="{ADD7C484-72B4-4D99-9A81-8BF49F7321E5}" dt="2020-07-09T07:14:32.419" v="43" actId="22"/>
        <pc:sldMkLst>
          <pc:docMk/>
          <pc:sldMk cId="2327948016" sldId="391"/>
        </pc:sldMkLst>
      </pc:sldChg>
      <pc:sldChg chg="add">
        <pc:chgData name="Sini Hemming" userId="b1aebde7-0fc2-4541-9cd1-ca9af926869f" providerId="ADAL" clId="{ADD7C484-72B4-4D99-9A81-8BF49F7321E5}" dt="2020-07-09T07:14:52.073" v="46" actId="22"/>
        <pc:sldMkLst>
          <pc:docMk/>
          <pc:sldMk cId="3054741884" sldId="392"/>
        </pc:sldMkLst>
      </pc:sldChg>
      <pc:sldChg chg="modSp add mod">
        <pc:chgData name="Sini Hemming" userId="b1aebde7-0fc2-4541-9cd1-ca9af926869f" providerId="ADAL" clId="{ADD7C484-72B4-4D99-9A81-8BF49F7321E5}" dt="2020-07-10T06:52:27.931" v="954" actId="1076"/>
        <pc:sldMkLst>
          <pc:docMk/>
          <pc:sldMk cId="293393177" sldId="393"/>
        </pc:sldMkLst>
        <pc:picChg chg="mod">
          <ac:chgData name="Sini Hemming" userId="b1aebde7-0fc2-4541-9cd1-ca9af926869f" providerId="ADAL" clId="{ADD7C484-72B4-4D99-9A81-8BF49F7321E5}" dt="2020-07-10T06:52:27.931" v="954" actId="1076"/>
          <ac:picMkLst>
            <pc:docMk/>
            <pc:sldMk cId="293393177" sldId="393"/>
            <ac:picMk id="7" creationId="{9C4BB9BA-4DB7-4734-AC01-9936923568AE}"/>
          </ac:picMkLst>
        </pc:picChg>
      </pc:sldChg>
      <pc:sldChg chg="modSp add mod">
        <pc:chgData name="Sini Hemming" userId="b1aebde7-0fc2-4541-9cd1-ca9af926869f" providerId="ADAL" clId="{ADD7C484-72B4-4D99-9A81-8BF49F7321E5}" dt="2020-07-10T06:52:36.039" v="955" actId="1076"/>
        <pc:sldMkLst>
          <pc:docMk/>
          <pc:sldMk cId="2439918642" sldId="394"/>
        </pc:sldMkLst>
        <pc:picChg chg="mod">
          <ac:chgData name="Sini Hemming" userId="b1aebde7-0fc2-4541-9cd1-ca9af926869f" providerId="ADAL" clId="{ADD7C484-72B4-4D99-9A81-8BF49F7321E5}" dt="2020-07-10T06:52:36.039" v="955" actId="1076"/>
          <ac:picMkLst>
            <pc:docMk/>
            <pc:sldMk cId="2439918642" sldId="394"/>
            <ac:picMk id="7" creationId="{12B8E87D-76BC-43F6-B603-C6BB736A6334}"/>
          </ac:picMkLst>
        </pc:picChg>
      </pc:sldChg>
      <pc:sldChg chg="modSp add mod modNotesTx">
        <pc:chgData name="Sini Hemming" userId="b1aebde7-0fc2-4541-9cd1-ca9af926869f" providerId="ADAL" clId="{ADD7C484-72B4-4D99-9A81-8BF49F7321E5}" dt="2020-07-10T06:54:09.480" v="958" actId="1076"/>
        <pc:sldMkLst>
          <pc:docMk/>
          <pc:sldMk cId="3605610609" sldId="395"/>
        </pc:sldMkLst>
        <pc:picChg chg="mod">
          <ac:chgData name="Sini Hemming" userId="b1aebde7-0fc2-4541-9cd1-ca9af926869f" providerId="ADAL" clId="{ADD7C484-72B4-4D99-9A81-8BF49F7321E5}" dt="2020-07-10T06:54:09.480" v="958" actId="1076"/>
          <ac:picMkLst>
            <pc:docMk/>
            <pc:sldMk cId="3605610609" sldId="395"/>
            <ac:picMk id="6" creationId="{CEEB1F4E-38E9-4ED0-AB02-1603859769F1}"/>
          </ac:picMkLst>
        </pc:picChg>
        <pc:picChg chg="mod">
          <ac:chgData name="Sini Hemming" userId="b1aebde7-0fc2-4541-9cd1-ca9af926869f" providerId="ADAL" clId="{ADD7C484-72B4-4D99-9A81-8BF49F7321E5}" dt="2020-07-10T06:52:39.843" v="956" actId="1076"/>
          <ac:picMkLst>
            <pc:docMk/>
            <pc:sldMk cId="3605610609" sldId="395"/>
            <ac:picMk id="7" creationId="{0BBBFCF1-26D7-4A44-9C74-1FB1C32C62F1}"/>
          </ac:picMkLst>
        </pc:picChg>
      </pc:sldChg>
      <pc:sldChg chg="modSp add mod">
        <pc:chgData name="Sini Hemming" userId="b1aebde7-0fc2-4541-9cd1-ca9af926869f" providerId="ADAL" clId="{ADD7C484-72B4-4D99-9A81-8BF49F7321E5}" dt="2020-07-10T06:54:27.117" v="961" actId="1076"/>
        <pc:sldMkLst>
          <pc:docMk/>
          <pc:sldMk cId="3728548622" sldId="396"/>
        </pc:sldMkLst>
        <pc:picChg chg="mod">
          <ac:chgData name="Sini Hemming" userId="b1aebde7-0fc2-4541-9cd1-ca9af926869f" providerId="ADAL" clId="{ADD7C484-72B4-4D99-9A81-8BF49F7321E5}" dt="2020-07-10T06:54:27.117" v="961" actId="1076"/>
          <ac:picMkLst>
            <pc:docMk/>
            <pc:sldMk cId="3728548622" sldId="396"/>
            <ac:picMk id="6" creationId="{7FE629B4-7C53-468E-A370-E56734732468}"/>
          </ac:picMkLst>
        </pc:picChg>
        <pc:picChg chg="mod">
          <ac:chgData name="Sini Hemming" userId="b1aebde7-0fc2-4541-9cd1-ca9af926869f" providerId="ADAL" clId="{ADD7C484-72B4-4D99-9A81-8BF49F7321E5}" dt="2020-07-10T06:54:21.994" v="959" actId="1076"/>
          <ac:picMkLst>
            <pc:docMk/>
            <pc:sldMk cId="3728548622" sldId="396"/>
            <ac:picMk id="7" creationId="{88CA7608-1E17-4A3E-9CCB-FBB7F5762235}"/>
          </ac:picMkLst>
        </pc:picChg>
      </pc:sldChg>
      <pc:sldChg chg="modSp add">
        <pc:chgData name="Sini Hemming" userId="b1aebde7-0fc2-4541-9cd1-ca9af926869f" providerId="ADAL" clId="{ADD7C484-72B4-4D99-9A81-8BF49F7321E5}" dt="2020-07-10T06:54:54.585" v="962" actId="1076"/>
        <pc:sldMkLst>
          <pc:docMk/>
          <pc:sldMk cId="3776053983" sldId="397"/>
        </pc:sldMkLst>
        <pc:picChg chg="mod">
          <ac:chgData name="Sini Hemming" userId="b1aebde7-0fc2-4541-9cd1-ca9af926869f" providerId="ADAL" clId="{ADD7C484-72B4-4D99-9A81-8BF49F7321E5}" dt="2020-07-10T06:54:54.585" v="962" actId="1076"/>
          <ac:picMkLst>
            <pc:docMk/>
            <pc:sldMk cId="3776053983" sldId="397"/>
            <ac:picMk id="3" creationId="{A2C98EC4-BE53-4CCD-8B5D-74036AD2B821}"/>
          </ac:picMkLst>
        </pc:picChg>
      </pc:sldChg>
      <pc:sldChg chg="modSp add">
        <pc:chgData name="Sini Hemming" userId="b1aebde7-0fc2-4541-9cd1-ca9af926869f" providerId="ADAL" clId="{ADD7C484-72B4-4D99-9A81-8BF49F7321E5}" dt="2020-07-10T06:54:58.889" v="963" actId="1076"/>
        <pc:sldMkLst>
          <pc:docMk/>
          <pc:sldMk cId="1044820672" sldId="398"/>
        </pc:sldMkLst>
        <pc:picChg chg="mod">
          <ac:chgData name="Sini Hemming" userId="b1aebde7-0fc2-4541-9cd1-ca9af926869f" providerId="ADAL" clId="{ADD7C484-72B4-4D99-9A81-8BF49F7321E5}" dt="2020-07-10T06:54:58.889" v="963" actId="1076"/>
          <ac:picMkLst>
            <pc:docMk/>
            <pc:sldMk cId="1044820672" sldId="398"/>
            <ac:picMk id="3" creationId="{0B922A3F-6385-4BF0-9262-DCC25001DE59}"/>
          </ac:picMkLst>
        </pc:picChg>
      </pc:sldChg>
      <pc:sldChg chg="modSp add mod">
        <pc:chgData name="Sini Hemming" userId="b1aebde7-0fc2-4541-9cd1-ca9af926869f" providerId="ADAL" clId="{ADD7C484-72B4-4D99-9A81-8BF49F7321E5}" dt="2020-07-10T06:47:28.493" v="517" actId="1076"/>
        <pc:sldMkLst>
          <pc:docMk/>
          <pc:sldMk cId="2128838544" sldId="399"/>
        </pc:sldMkLst>
        <pc:spChg chg="mod">
          <ac:chgData name="Sini Hemming" userId="b1aebde7-0fc2-4541-9cd1-ca9af926869f" providerId="ADAL" clId="{ADD7C484-72B4-4D99-9A81-8BF49F7321E5}" dt="2020-07-10T06:45:05.751" v="511" actId="2711"/>
          <ac:spMkLst>
            <pc:docMk/>
            <pc:sldMk cId="2128838544" sldId="399"/>
            <ac:spMk id="2" creationId="{8B709BF8-33BF-4D05-B405-5C0020D14FF8}"/>
          </ac:spMkLst>
        </pc:spChg>
        <pc:spChg chg="mod">
          <ac:chgData name="Sini Hemming" userId="b1aebde7-0fc2-4541-9cd1-ca9af926869f" providerId="ADAL" clId="{ADD7C484-72B4-4D99-9A81-8BF49F7321E5}" dt="2020-07-10T06:47:28.493" v="517" actId="1076"/>
          <ac:spMkLst>
            <pc:docMk/>
            <pc:sldMk cId="2128838544" sldId="399"/>
            <ac:spMk id="3" creationId="{ADA17F0D-161A-4D27-B067-6E1826A36921}"/>
          </ac:spMkLst>
        </pc:spChg>
        <pc:spChg chg="mod">
          <ac:chgData name="Sini Hemming" userId="b1aebde7-0fc2-4541-9cd1-ca9af926869f" providerId="ADAL" clId="{ADD7C484-72B4-4D99-9A81-8BF49F7321E5}" dt="2020-07-10T06:46:44.985" v="513" actId="1076"/>
          <ac:spMkLst>
            <pc:docMk/>
            <pc:sldMk cId="2128838544" sldId="399"/>
            <ac:spMk id="5" creationId="{EE284599-9D6C-44BF-816C-1109C10C37DD}"/>
          </ac:spMkLst>
        </pc:spChg>
        <pc:picChg chg="mod">
          <ac:chgData name="Sini Hemming" userId="b1aebde7-0fc2-4541-9cd1-ca9af926869f" providerId="ADAL" clId="{ADD7C484-72B4-4D99-9A81-8BF49F7321E5}" dt="2020-07-10T06:47:25.920" v="516" actId="1076"/>
          <ac:picMkLst>
            <pc:docMk/>
            <pc:sldMk cId="2128838544" sldId="399"/>
            <ac:picMk id="9" creationId="{4BF3558A-559F-4B35-BF8F-B6FEF3B913DC}"/>
          </ac:picMkLst>
        </pc:picChg>
      </pc:sldChg>
      <pc:sldChg chg="add del">
        <pc:chgData name="Sini Hemming" userId="b1aebde7-0fc2-4541-9cd1-ca9af926869f" providerId="ADAL" clId="{ADD7C484-72B4-4D99-9A81-8BF49F7321E5}" dt="2020-07-10T06:39:44.753" v="419" actId="47"/>
        <pc:sldMkLst>
          <pc:docMk/>
          <pc:sldMk cId="3023662939" sldId="4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22BAF7-2A03-F541-AD13-7DC31B2EBF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FE39FE9-A916-064E-8AE8-25F81C6AB7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37FA2E-E54B-A542-9E35-8D8F4F6290F7}" type="datetimeFigureOut">
              <a:rPr lang="fi-FI" smtClean="0"/>
              <a:t>10.7.2020</a:t>
            </a:fld>
            <a:endParaRPr lang="fi-FI"/>
          </a:p>
        </p:txBody>
      </p:sp>
      <p:sp>
        <p:nvSpPr>
          <p:cNvPr id="4" name="Footer Placeholder 3">
            <a:extLst>
              <a:ext uri="{FF2B5EF4-FFF2-40B4-BE49-F238E27FC236}">
                <a16:creationId xmlns:a16="http://schemas.microsoft.com/office/drawing/2014/main" id="{E376FA90-ABC8-8F48-A65E-E39E9A02D0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BB7D4712-6CD5-EA45-BA1E-A59ABB916E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98ECD-AD95-6E4D-9861-9A2C5A60CE6F}" type="slidenum">
              <a:rPr lang="fi-FI" smtClean="0"/>
              <a:t>‹#›</a:t>
            </a:fld>
            <a:endParaRPr lang="fi-FI"/>
          </a:p>
        </p:txBody>
      </p:sp>
    </p:spTree>
    <p:extLst>
      <p:ext uri="{BB962C8B-B14F-4D97-AF65-F5344CB8AC3E}">
        <p14:creationId xmlns:p14="http://schemas.microsoft.com/office/powerpoint/2010/main" val="229042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4E878-FCB9-1147-A003-B0E3DDF520B0}" type="datetimeFigureOut">
              <a:rPr lang="fi-FI" smtClean="0"/>
              <a:t>10.7.2020</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595E0-6BCA-764C-8B8A-0C7D03E99EF2}" type="slidenum">
              <a:rPr lang="fi-FI" smtClean="0"/>
              <a:t>‹#›</a:t>
            </a:fld>
            <a:endParaRPr lang="fi-FI"/>
          </a:p>
        </p:txBody>
      </p:sp>
    </p:spTree>
    <p:extLst>
      <p:ext uri="{BB962C8B-B14F-4D97-AF65-F5344CB8AC3E}">
        <p14:creationId xmlns:p14="http://schemas.microsoft.com/office/powerpoint/2010/main" val="25777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gör Stormossen?</a:t>
            </a:r>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2</a:t>
            </a:fld>
            <a:endParaRPr lang="fi-FI"/>
          </a:p>
        </p:txBody>
      </p:sp>
    </p:spTree>
    <p:extLst>
      <p:ext uri="{BB962C8B-B14F-4D97-AF65-F5344CB8AC3E}">
        <p14:creationId xmlns:p14="http://schemas.microsoft.com/office/powerpoint/2010/main" val="3843024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Torra, rena och tillplattade förpackningar av kartong</a:t>
            </a:r>
          </a:p>
          <a:p>
            <a:r>
              <a:rPr lang="sv-SE" b="1" dirty="0"/>
              <a:t>Vart ska det föras? </a:t>
            </a:r>
            <a:r>
              <a:rPr lang="sv-SE" b="0" dirty="0" err="1"/>
              <a:t>Rinkis</a:t>
            </a:r>
            <a:r>
              <a:rPr lang="sv-SE" b="0" dirty="0"/>
              <a:t> ekopunkter eller kartonginsamling </a:t>
            </a:r>
            <a:r>
              <a:rPr lang="sv-SE" dirty="0"/>
              <a:t>hemma</a:t>
            </a:r>
          </a:p>
          <a:p>
            <a:r>
              <a:rPr lang="sv-SE" b="1" dirty="0"/>
              <a:t>Återvinning: </a:t>
            </a:r>
            <a:r>
              <a:rPr lang="sv-SE" b="0" dirty="0"/>
              <a:t>Av kartong görs nya kartongprodukter</a:t>
            </a:r>
          </a:p>
          <a:p>
            <a:r>
              <a:rPr lang="sv-SE" b="1" dirty="0"/>
              <a:t>Lägg inte i kartonginsamlingen: </a:t>
            </a:r>
            <a:r>
              <a:rPr lang="sv-SE" b="0" dirty="0"/>
              <a:t>Smutsig kartong eller kartong </a:t>
            </a:r>
            <a:r>
              <a:rPr lang="sv-SE" dirty="0"/>
              <a:t>som inte är en förpackning</a:t>
            </a:r>
          </a:p>
        </p:txBody>
      </p:sp>
      <p:sp>
        <p:nvSpPr>
          <p:cNvPr id="4" name="Platshållare för bildnummer 3"/>
          <p:cNvSpPr>
            <a:spLocks noGrp="1"/>
          </p:cNvSpPr>
          <p:nvPr>
            <p:ph type="sldNum" sz="quarter" idx="5"/>
          </p:nvPr>
        </p:nvSpPr>
        <p:spPr/>
        <p:txBody>
          <a:bodyPr/>
          <a:lstStyle/>
          <a:p>
            <a:fld id="{E02595E0-6BCA-764C-8B8A-0C7D03E99EF2}" type="slidenum">
              <a:rPr lang="fi-FI" smtClean="0"/>
              <a:t>13</a:t>
            </a:fld>
            <a:endParaRPr lang="fi-FI"/>
          </a:p>
        </p:txBody>
      </p:sp>
    </p:spTree>
    <p:extLst>
      <p:ext uri="{BB962C8B-B14F-4D97-AF65-F5344CB8AC3E}">
        <p14:creationId xmlns:p14="http://schemas.microsoft.com/office/powerpoint/2010/main" val="250627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b="0" dirty="0"/>
              <a:t>Sådant </a:t>
            </a:r>
            <a:r>
              <a:rPr lang="sv-SE" dirty="0"/>
              <a:t>som inte har en skild insamling och går att återvinna.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dirty="0"/>
              <a:t>Brännbara tunnan på egen gård.</a:t>
            </a:r>
          </a:p>
          <a:p>
            <a:r>
              <a:rPr lang="sv-SE" b="1" dirty="0"/>
              <a:t>Återvinning: </a:t>
            </a:r>
            <a:r>
              <a:rPr lang="sv-SE" b="0" dirty="0"/>
              <a:t>Återvinns som energi. Bränns vid </a:t>
            </a:r>
            <a:r>
              <a:rPr lang="sv-SE" b="0" dirty="0" err="1"/>
              <a:t>Westenergys</a:t>
            </a:r>
            <a:r>
              <a:rPr lang="sv-SE" b="0" dirty="0"/>
              <a:t> anläggning och blir till el och värme.</a:t>
            </a:r>
          </a:p>
          <a:p>
            <a:r>
              <a:rPr lang="sv-SE" b="1" dirty="0"/>
              <a:t>Lägg inte i brännbart avfall: </a:t>
            </a:r>
            <a:r>
              <a:rPr lang="sv-SE" b="0" dirty="0"/>
              <a:t>Farligt avfall eller el- och elektronikprylar (förs till återvinningsstationen)</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14</a:t>
            </a:fld>
            <a:endParaRPr lang="fi-FI"/>
          </a:p>
        </p:txBody>
      </p:sp>
    </p:spTree>
    <p:extLst>
      <p:ext uri="{BB962C8B-B14F-4D97-AF65-F5344CB8AC3E}">
        <p14:creationId xmlns:p14="http://schemas.microsoft.com/office/powerpoint/2010/main" val="2826948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b="0" dirty="0"/>
              <a:t>Små batterier och ackumulatorer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dirty="0"/>
              <a:t>Ekopunkterna eller egen batteriholk på gården. Samlas även in vid alla affärer som säljer batterier.</a:t>
            </a:r>
          </a:p>
          <a:p>
            <a:r>
              <a:rPr lang="sv-SE" b="1" dirty="0"/>
              <a:t>Återvinning: </a:t>
            </a:r>
            <a:r>
              <a:rPr lang="sv-SE" b="0" dirty="0"/>
              <a:t>Metallerna återvinns och vissa ämnen används som gödsel vid jordbruk.</a:t>
            </a:r>
          </a:p>
          <a:p>
            <a:r>
              <a:rPr lang="sv-SE" b="1" dirty="0"/>
              <a:t>Lägg inte i batteri-insamlingen: </a:t>
            </a:r>
            <a:r>
              <a:rPr lang="sv-SE" b="0" dirty="0"/>
              <a:t>El och elektronikprylar (förs till återvinningsstationen)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VIKTIGT! </a:t>
            </a:r>
            <a:r>
              <a:rPr lang="sv-SE" dirty="0"/>
              <a:t>Polerna tejpas för att undvika kortslutning och brand. Batterier är farligt avfall och ska sorteras separat.</a:t>
            </a:r>
          </a:p>
          <a:p>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15</a:t>
            </a:fld>
            <a:endParaRPr lang="fi-FI"/>
          </a:p>
        </p:txBody>
      </p:sp>
    </p:spTree>
    <p:extLst>
      <p:ext uri="{BB962C8B-B14F-4D97-AF65-F5344CB8AC3E}">
        <p14:creationId xmlns:p14="http://schemas.microsoft.com/office/powerpoint/2010/main" val="1174688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Vad får sättas hit? </a:t>
            </a:r>
            <a:r>
              <a:rPr lang="sv-SE" b="0" dirty="0"/>
              <a:t>Alla el- och elektronikprylar som behövt el, batteri eller solenergi för att fungera. Även </a:t>
            </a:r>
            <a:r>
              <a:rPr lang="sv-SE" b="0" dirty="0" err="1"/>
              <a:t>led-lampor</a:t>
            </a:r>
            <a:endParaRPr lang="sv-SE" b="0" dirty="0"/>
          </a:p>
          <a:p>
            <a:pPr marL="0" indent="0">
              <a:buFont typeface="Arial" panose="020B0604020202020204" pitchFamily="34" charset="0"/>
              <a:buNone/>
            </a:pPr>
            <a:r>
              <a:rPr lang="sv-SE" b="1" dirty="0"/>
              <a:t>Vart ska det föras? </a:t>
            </a:r>
            <a:r>
              <a:rPr lang="sv-SE" b="0" dirty="0"/>
              <a:t>Återvinningsstation eller affär som säljer elektronik</a:t>
            </a:r>
            <a:endParaRPr lang="sv-SE" dirty="0"/>
          </a:p>
          <a:p>
            <a:r>
              <a:rPr lang="sv-SE" b="1" dirty="0"/>
              <a:t>Återvinning: </a:t>
            </a:r>
            <a:r>
              <a:rPr lang="sv-SE" b="0" dirty="0"/>
              <a:t>Största delen av komponenterna och materialen går att återvinna och göra nya prylar av</a:t>
            </a:r>
          </a:p>
          <a:p>
            <a:r>
              <a:rPr lang="sv-SE" b="1" dirty="0"/>
              <a:t>Lägg inte bland el- och elektronik: </a:t>
            </a:r>
            <a:r>
              <a:rPr lang="sv-SE" b="0" dirty="0"/>
              <a:t>Batterier och ackumulatorer</a:t>
            </a:r>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16</a:t>
            </a:fld>
            <a:endParaRPr lang="fi-FI"/>
          </a:p>
        </p:txBody>
      </p:sp>
    </p:spTree>
    <p:extLst>
      <p:ext uri="{BB962C8B-B14F-4D97-AF65-F5344CB8AC3E}">
        <p14:creationId xmlns:p14="http://schemas.microsoft.com/office/powerpoint/2010/main" val="3142111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Font typeface="Arial" panose="020B0604020202020204" pitchFamily="34" charset="0"/>
              <a:buChar char="•"/>
            </a:pPr>
            <a:r>
              <a:rPr lang="sv-SE" b="1" dirty="0"/>
              <a:t>Vad hör hit? </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oljeavfall från fordons kylar-, broms- och kopplingsvätskor</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oljefilter och annat oljeavfall</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lösningsmedel såsom terpentin, aceton och lösningsmedelsbaserade rengöringsmedel, målarfärg, lack (även nagellack) och harts samt träskydds- och impregneringsmedel</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tryckkärl som innehåller eller har innehållit gas</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aerosolbehållare (drivgasbehållare, bland annat hårspray, deodoranter, raklödder)</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basiska rengörings- och tvättmedel</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bekämpnings- och desinfektionsmedel</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nyårstenn</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fotograferingskemikalier</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starka syror såsom svavelsyra</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asbestbaserat avfall (kräver särskild hantering, ska packas separat)</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tryckimpregnerat trä</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lysrör, kompaktlysrör och energisnåla lampor</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kvicksilvertermometrar</a:t>
            </a:r>
          </a:p>
          <a:p>
            <a:pPr algn="l">
              <a:buFont typeface="Arial" panose="020B0604020202020204" pitchFamily="34" charset="0"/>
              <a:buChar char="•"/>
            </a:pPr>
            <a:r>
              <a:rPr lang="sv-FI" b="0" i="0" dirty="0">
                <a:solidFill>
                  <a:srgbClr val="FFFFFF"/>
                </a:solidFill>
                <a:effectLst/>
                <a:latin typeface="Source Sans Pro" panose="020B0503030403020204" pitchFamily="34" charset="0"/>
              </a:rPr>
              <a:t>överblivna läkemedel.</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dirty="0"/>
              <a:t>Återvinningsstationerna</a:t>
            </a:r>
          </a:p>
          <a:p>
            <a:r>
              <a:rPr lang="sv-SE" b="1" dirty="0"/>
              <a:t>Återvinning: </a:t>
            </a:r>
            <a:r>
              <a:rPr lang="sv-SE" b="0" dirty="0"/>
              <a:t>Hanteras och oskadliggörs vid Fortum</a:t>
            </a:r>
          </a:p>
          <a:p>
            <a:r>
              <a:rPr lang="sv-SE" b="1" dirty="0"/>
              <a:t>Inte farligt avfall: </a:t>
            </a:r>
            <a:r>
              <a:rPr lang="sv-SE" b="0" dirty="0"/>
              <a:t>Tomma behållare av t.ex. hårspray och målfärg kan sorteras enligt förpackningen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VIKTIGT! </a:t>
            </a:r>
            <a:r>
              <a:rPr lang="sv-SE" b="0" dirty="0"/>
              <a:t>Blanda inte olika farliga avfall!</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17</a:t>
            </a:fld>
            <a:endParaRPr lang="fi-FI"/>
          </a:p>
        </p:txBody>
      </p:sp>
    </p:spTree>
    <p:extLst>
      <p:ext uri="{BB962C8B-B14F-4D97-AF65-F5344CB8AC3E}">
        <p14:creationId xmlns:p14="http://schemas.microsoft.com/office/powerpoint/2010/main" val="270776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err="1"/>
              <a:t>Sorteringen</a:t>
            </a:r>
            <a:r>
              <a:rPr lang="fi-FI" dirty="0"/>
              <a:t> </a:t>
            </a:r>
            <a:r>
              <a:rPr lang="fi-FI" dirty="0" err="1"/>
              <a:t>på</a:t>
            </a:r>
            <a:r>
              <a:rPr lang="fi-FI" dirty="0"/>
              <a:t> </a:t>
            </a:r>
            <a:r>
              <a:rPr lang="fi-FI" dirty="0" err="1"/>
              <a:t>Stormossens</a:t>
            </a:r>
            <a:r>
              <a:rPr lang="fi-FI" dirty="0"/>
              <a:t> </a:t>
            </a:r>
            <a:r>
              <a:rPr lang="fi-FI" dirty="0" err="1"/>
              <a:t>område</a:t>
            </a:r>
            <a:r>
              <a:rPr lang="fi-FI" dirty="0"/>
              <a:t> just </a:t>
            </a:r>
            <a:r>
              <a:rPr lang="fi-FI" dirty="0" err="1"/>
              <a:t>nu</a:t>
            </a:r>
            <a:r>
              <a:rPr lang="fi-FI" dirty="0"/>
              <a:t> (2020):</a:t>
            </a:r>
          </a:p>
          <a:p>
            <a:pPr marL="171450" indent="-171450">
              <a:buFont typeface="Arial" panose="020B0604020202020204" pitchFamily="34" charset="0"/>
              <a:buChar char="•"/>
            </a:pPr>
            <a:r>
              <a:rPr lang="sv-SE" dirty="0"/>
              <a:t>Vid egnahemshus behöver det finnas endast en tunna för brännbart avfall. För tillfället är det frivilligt att ha en skild tunna för bioavfall eller ett flerfackskärl. Man kan också ha en kompost.</a:t>
            </a:r>
            <a:r>
              <a:rPr lang="sv-FI" dirty="0"/>
              <a:t> Andra hushållsavfall först till ekopunkter som finns runtom i kommunerna. </a:t>
            </a:r>
          </a:p>
          <a:p>
            <a:pPr marL="171450" indent="-171450">
              <a:buFont typeface="Arial" panose="020B0604020202020204" pitchFamily="34" charset="0"/>
              <a:buChar char="•"/>
            </a:pPr>
            <a:r>
              <a:rPr lang="sv-FI" dirty="0"/>
              <a:t>Radhus och höghus med fler än fem bostäder ska ha följande insamlingskärl: brännbart avfall, bioavfall, papper, glas, metall och batterier.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FI" dirty="0"/>
              <a:t>Stora avfall förs till en återvinningsstation.</a:t>
            </a:r>
          </a:p>
          <a:p>
            <a:pPr marL="171450" indent="-171450">
              <a:buFont typeface="Arial" panose="020B0604020202020204" pitchFamily="34" charset="0"/>
              <a:buChar char="•"/>
            </a:pPr>
            <a:r>
              <a:rPr lang="sv-FI" dirty="0"/>
              <a:t>Fritidsbostäder kan ha egen tunna för brännbart och bioavfall eller ta med sig avfallet hem till den stadigvarande bostaden. Man kan också hyra ett nyckelkärl som finns på vissa ställen på stugområden.</a:t>
            </a:r>
          </a:p>
          <a:p>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3</a:t>
            </a:fld>
            <a:endParaRPr lang="fi-FI"/>
          </a:p>
        </p:txBody>
      </p:sp>
    </p:spTree>
    <p:extLst>
      <p:ext uri="{BB962C8B-B14F-4D97-AF65-F5344CB8AC3E}">
        <p14:creationId xmlns:p14="http://schemas.microsoft.com/office/powerpoint/2010/main" val="110056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hierarkin prioriteras det som finns högre upp på trappan framom det som finns lägre ner, eftersom det ur miljösynvinkel är det vettigaste.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Låt gärna eleverna fundera på frågorna och ge exempel när ni går igenom modellen. Hur kan man minska på sitt avfall? Tips på vad man ska göra med saker man själv inte längre behöver eller nya användningsområden för sådant som gått sönder. Varför är materialåtervinning viktigare än energiåtervinning?</a:t>
            </a:r>
          </a:p>
          <a:p>
            <a:r>
              <a:rPr lang="sv-SE" b="1" dirty="0"/>
              <a:t>Minska på avfallet</a:t>
            </a:r>
            <a:r>
              <a:rPr lang="sv-SE" dirty="0"/>
              <a:t>: Köp nya saker endast när du verkligen behöver och om du måste köpa något, satsa på bra kvalitet som håller länge. Undvik engångsprylar, t.ex. ha hellre med en tygkasse när du handlar än att köpa en plastpåse varje gång.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Använd på nytt:</a:t>
            </a:r>
            <a:r>
              <a:rPr lang="sv-SE" dirty="0"/>
              <a:t> Kolla gärna om du kan köpa det du behöver på loppis. Se också till att dina egna användbara saker går vidare i användning istället för att kasta dem. Man kan reparera sådant som gått sönder eller använda det till ett annat ändamål än det ursprungliga. Stormossen har år 2019 grundat </a:t>
            </a:r>
            <a:r>
              <a:rPr lang="sv-SE" dirty="0" err="1"/>
              <a:t>Minimossen</a:t>
            </a:r>
            <a:r>
              <a:rPr lang="sv-SE" dirty="0"/>
              <a:t>, en återbruksgalleria där man säljer reparerade och fixade saker, möbler och kläder som annars hade blivit avfall.</a:t>
            </a:r>
          </a:p>
          <a:p>
            <a:r>
              <a:rPr lang="sv-SE" b="1" dirty="0"/>
              <a:t>Återvinning:</a:t>
            </a:r>
            <a:r>
              <a:rPr lang="sv-SE" dirty="0"/>
              <a:t> När sopor kastas ska man sträva till att återvinna materialet när det är möjligt. När man sorterar noggrant, kan nya produkter tillverkas av det återvunna materialet, t.ex. papper, glas, metall, batterier, plast, kartong, elektronik. Det går mindre resurser till att använda nytt material än återvunnet material, ex. färre träd behöver fällas för framställning av papper om man använder returpapper.</a:t>
            </a:r>
          </a:p>
          <a:p>
            <a:r>
              <a:rPr lang="sv-SE" b="1" dirty="0"/>
              <a:t>Energiåtervinning: </a:t>
            </a:r>
            <a:r>
              <a:rPr lang="sv-SE" dirty="0"/>
              <a:t>Sådant som inte går att återvinna kan man utvinna som energi. På </a:t>
            </a:r>
            <a:r>
              <a:rPr lang="sv-SE" dirty="0" err="1"/>
              <a:t>Westenergys</a:t>
            </a:r>
            <a:r>
              <a:rPr lang="sv-SE" dirty="0"/>
              <a:t> energianläggning bränns skräp och som produkt fås el och fjärrvärme till närområdet.</a:t>
            </a:r>
          </a:p>
          <a:p>
            <a:r>
              <a:rPr lang="sv-SE" b="1" dirty="0"/>
              <a:t>Deponi: </a:t>
            </a:r>
            <a:r>
              <a:rPr lang="sv-SE" dirty="0"/>
              <a:t>= soptipp, som för inte så länge sedan var det vanligaste sättet att hantera skräp, alltså att sätta det i en hög och låta det ligga. Idag deponeras endast få avfall som inte går att återvinnas eller brännas.</a:t>
            </a:r>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5</a:t>
            </a:fld>
            <a:endParaRPr lang="fi-FI"/>
          </a:p>
        </p:txBody>
      </p:sp>
    </p:spTree>
    <p:extLst>
      <p:ext uri="{BB962C8B-B14F-4D97-AF65-F5344CB8AC3E}">
        <p14:creationId xmlns:p14="http://schemas.microsoft.com/office/powerpoint/2010/main" val="109207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Vad får sättas hit? </a:t>
            </a:r>
            <a:r>
              <a:rPr lang="sv-FI" sz="1200" dirty="0">
                <a:solidFill>
                  <a:schemeClr val="tx1"/>
                </a:solidFill>
                <a:latin typeface="+mn-lt"/>
              </a:rPr>
              <a:t>Matrester, skal från frukter och grönsaker, kaffe- och </a:t>
            </a:r>
            <a:r>
              <a:rPr lang="sv-FI" sz="1200" dirty="0" err="1">
                <a:solidFill>
                  <a:schemeClr val="tx1"/>
                </a:solidFill>
                <a:latin typeface="+mn-lt"/>
              </a:rPr>
              <a:t>tesump</a:t>
            </a:r>
            <a:r>
              <a:rPr lang="sv-FI" sz="1200" dirty="0">
                <a:solidFill>
                  <a:schemeClr val="tx1"/>
                </a:solidFill>
                <a:latin typeface="+mn-lt"/>
              </a:rPr>
              <a:t>, blommor, hushållspapper m.m. Sådant som förmultnar och kunde läggas i en kompost.</a:t>
            </a:r>
          </a:p>
          <a:p>
            <a:r>
              <a:rPr lang="sv-SE" b="1" dirty="0"/>
              <a:t>Vart ska det föras? </a:t>
            </a:r>
            <a:r>
              <a:rPr lang="sv-SE" b="0" dirty="0"/>
              <a:t>Bioavfallskärlet hemma eller komposten</a:t>
            </a:r>
            <a:endParaRPr lang="sv-SE" dirty="0"/>
          </a:p>
          <a:p>
            <a:r>
              <a:rPr lang="sv-SE" b="1" dirty="0"/>
              <a:t>Återvinning: </a:t>
            </a:r>
            <a:r>
              <a:rPr lang="sv-SE" b="0" dirty="0"/>
              <a:t>Stormossen producerar </a:t>
            </a:r>
            <a:r>
              <a:rPr lang="sv-SE" b="0" dirty="0" err="1"/>
              <a:t>fordonsgas</a:t>
            </a:r>
            <a:r>
              <a:rPr lang="sv-SE" b="0" dirty="0"/>
              <a:t> och trädgårdsjord av bioavfallet.</a:t>
            </a:r>
          </a:p>
          <a:p>
            <a:r>
              <a:rPr lang="sv-SE" b="1" dirty="0"/>
              <a:t>Lägg inte i bioavfallet: </a:t>
            </a:r>
            <a:r>
              <a:rPr lang="sv-SE" b="0" dirty="0"/>
              <a:t>Plastpåsar </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6</a:t>
            </a:fld>
            <a:endParaRPr lang="fi-FI"/>
          </a:p>
        </p:txBody>
      </p:sp>
    </p:spTree>
    <p:extLst>
      <p:ext uri="{BB962C8B-B14F-4D97-AF65-F5344CB8AC3E}">
        <p14:creationId xmlns:p14="http://schemas.microsoft.com/office/powerpoint/2010/main" val="246873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I </a:t>
            </a:r>
            <a:r>
              <a:rPr lang="fi-FI" dirty="0" err="1"/>
              <a:t>förbehandlingen</a:t>
            </a:r>
            <a:r>
              <a:rPr lang="fi-FI" dirty="0"/>
              <a:t> </a:t>
            </a:r>
            <a:r>
              <a:rPr lang="fi-FI" dirty="0" err="1"/>
              <a:t>krossas</a:t>
            </a:r>
            <a:r>
              <a:rPr lang="fi-FI" dirty="0"/>
              <a:t> </a:t>
            </a:r>
            <a:r>
              <a:rPr lang="fi-FI" dirty="0" err="1"/>
              <a:t>bioavfallet</a:t>
            </a:r>
            <a:r>
              <a:rPr lang="fi-FI" dirty="0"/>
              <a:t> </a:t>
            </a:r>
            <a:r>
              <a:rPr lang="fi-FI" dirty="0" err="1"/>
              <a:t>och</a:t>
            </a:r>
            <a:r>
              <a:rPr lang="fi-FI" dirty="0"/>
              <a:t> sedan </a:t>
            </a:r>
            <a:r>
              <a:rPr lang="fi-FI" dirty="0" err="1"/>
              <a:t>tillsätts</a:t>
            </a:r>
            <a:r>
              <a:rPr lang="fi-FI" dirty="0"/>
              <a:t> </a:t>
            </a:r>
            <a:r>
              <a:rPr lang="fi-FI" dirty="0" err="1"/>
              <a:t>vatten</a:t>
            </a:r>
            <a:r>
              <a:rPr lang="fi-FI" dirty="0"/>
              <a:t>. </a:t>
            </a:r>
            <a:r>
              <a:rPr lang="fi-FI" dirty="0" err="1"/>
              <a:t>Bioavfallsmassan</a:t>
            </a:r>
            <a:r>
              <a:rPr lang="fi-FI" dirty="0"/>
              <a:t> </a:t>
            </a:r>
            <a:r>
              <a:rPr lang="fi-FI" dirty="0" err="1"/>
              <a:t>går</a:t>
            </a:r>
            <a:r>
              <a:rPr lang="fi-FI" dirty="0"/>
              <a:t> </a:t>
            </a:r>
            <a:r>
              <a:rPr lang="fi-FI" dirty="0" err="1"/>
              <a:t>igenom</a:t>
            </a:r>
            <a:r>
              <a:rPr lang="fi-FI" dirty="0"/>
              <a:t> </a:t>
            </a:r>
            <a:r>
              <a:rPr lang="fi-FI" dirty="0" err="1"/>
              <a:t>två</a:t>
            </a:r>
            <a:r>
              <a:rPr lang="fi-FI" dirty="0"/>
              <a:t> </a:t>
            </a:r>
            <a:r>
              <a:rPr lang="fi-FI" dirty="0" err="1"/>
              <a:t>skruvpressar</a:t>
            </a:r>
            <a:r>
              <a:rPr lang="fi-FI" dirty="0"/>
              <a:t> </a:t>
            </a:r>
            <a:r>
              <a:rPr lang="fi-FI" dirty="0" err="1"/>
              <a:t>som</a:t>
            </a:r>
            <a:r>
              <a:rPr lang="fi-FI" dirty="0"/>
              <a:t> </a:t>
            </a:r>
            <a:r>
              <a:rPr lang="fi-FI" dirty="0" err="1"/>
              <a:t>trycker</a:t>
            </a:r>
            <a:r>
              <a:rPr lang="fi-FI" dirty="0"/>
              <a:t> </a:t>
            </a:r>
            <a:r>
              <a:rPr lang="fi-FI" dirty="0" err="1"/>
              <a:t>ut</a:t>
            </a:r>
            <a:r>
              <a:rPr lang="fi-FI" dirty="0"/>
              <a:t> </a:t>
            </a:r>
            <a:r>
              <a:rPr lang="fi-FI" dirty="0" err="1"/>
              <a:t>biomaterialet</a:t>
            </a:r>
            <a:r>
              <a:rPr lang="fi-FI" dirty="0"/>
              <a:t> </a:t>
            </a:r>
            <a:r>
              <a:rPr lang="fi-FI" dirty="0" err="1"/>
              <a:t>genom</a:t>
            </a:r>
            <a:r>
              <a:rPr lang="fi-FI" dirty="0"/>
              <a:t> </a:t>
            </a:r>
            <a:r>
              <a:rPr lang="fi-FI" dirty="0" err="1"/>
              <a:t>små</a:t>
            </a:r>
            <a:r>
              <a:rPr lang="fi-FI" dirty="0"/>
              <a:t> </a:t>
            </a:r>
            <a:r>
              <a:rPr lang="fi-FI" dirty="0" err="1"/>
              <a:t>hål</a:t>
            </a:r>
            <a:r>
              <a:rPr lang="fi-FI" dirty="0"/>
              <a:t> i en </a:t>
            </a:r>
            <a:r>
              <a:rPr lang="fi-FI" dirty="0" err="1"/>
              <a:t>trumma</a:t>
            </a:r>
            <a:r>
              <a:rPr lang="fi-FI" dirty="0"/>
              <a:t>. </a:t>
            </a:r>
            <a:r>
              <a:rPr lang="fi-FI" dirty="0" err="1"/>
              <a:t>Plast</a:t>
            </a:r>
            <a:r>
              <a:rPr lang="fi-FI" dirty="0"/>
              <a:t> </a:t>
            </a:r>
            <a:r>
              <a:rPr lang="fi-FI" dirty="0" err="1"/>
              <a:t>och</a:t>
            </a:r>
            <a:r>
              <a:rPr lang="fi-FI" dirty="0"/>
              <a:t> </a:t>
            </a:r>
            <a:r>
              <a:rPr lang="fi-FI" dirty="0" err="1"/>
              <a:t>andra</a:t>
            </a:r>
            <a:r>
              <a:rPr lang="fi-FI" dirty="0"/>
              <a:t> </a:t>
            </a:r>
            <a:r>
              <a:rPr lang="fi-FI" dirty="0" err="1"/>
              <a:t>större</a:t>
            </a:r>
            <a:r>
              <a:rPr lang="fi-FI" dirty="0"/>
              <a:t> </a:t>
            </a:r>
            <a:r>
              <a:rPr lang="fi-FI" dirty="0" err="1"/>
              <a:t>avfall</a:t>
            </a:r>
            <a:r>
              <a:rPr lang="fi-FI" dirty="0"/>
              <a:t> </a:t>
            </a:r>
            <a:r>
              <a:rPr lang="fi-FI" dirty="0" err="1"/>
              <a:t>som</a:t>
            </a:r>
            <a:r>
              <a:rPr lang="fi-FI" dirty="0"/>
              <a:t> </a:t>
            </a:r>
            <a:r>
              <a:rPr lang="fi-FI" dirty="0" err="1"/>
              <a:t>inte</a:t>
            </a:r>
            <a:r>
              <a:rPr lang="fi-FI" dirty="0"/>
              <a:t> </a:t>
            </a:r>
            <a:r>
              <a:rPr lang="fi-FI" dirty="0" err="1"/>
              <a:t>hör</a:t>
            </a:r>
            <a:r>
              <a:rPr lang="fi-FI" dirty="0"/>
              <a:t> </a:t>
            </a:r>
            <a:r>
              <a:rPr lang="fi-FI" dirty="0" err="1"/>
              <a:t>hemma</a:t>
            </a:r>
            <a:r>
              <a:rPr lang="fi-FI" dirty="0"/>
              <a:t> i </a:t>
            </a:r>
            <a:r>
              <a:rPr lang="fi-FI" dirty="0" err="1"/>
              <a:t>bioavfallet</a:t>
            </a:r>
            <a:r>
              <a:rPr lang="fi-FI" dirty="0"/>
              <a:t> </a:t>
            </a:r>
            <a:r>
              <a:rPr lang="fi-FI" dirty="0" err="1"/>
              <a:t>samlas</a:t>
            </a:r>
            <a:r>
              <a:rPr lang="fi-FI" dirty="0"/>
              <a:t> </a:t>
            </a:r>
            <a:r>
              <a:rPr lang="fi-FI" dirty="0" err="1"/>
              <a:t>ihop</a:t>
            </a:r>
            <a:r>
              <a:rPr lang="fi-FI" dirty="0"/>
              <a:t>. </a:t>
            </a:r>
            <a:r>
              <a:rPr lang="fi-FI" dirty="0" err="1"/>
              <a:t>Brännbart</a:t>
            </a:r>
            <a:r>
              <a:rPr lang="fi-FI" dirty="0"/>
              <a:t> </a:t>
            </a:r>
            <a:r>
              <a:rPr lang="fi-FI" dirty="0" err="1"/>
              <a:t>körs</a:t>
            </a:r>
            <a:r>
              <a:rPr lang="fi-FI" dirty="0"/>
              <a:t> </a:t>
            </a:r>
            <a:r>
              <a:rPr lang="fi-FI" dirty="0" err="1"/>
              <a:t>till</a:t>
            </a:r>
            <a:r>
              <a:rPr lang="fi-FI" dirty="0"/>
              <a:t> </a:t>
            </a:r>
            <a:r>
              <a:rPr lang="fi-FI" dirty="0" err="1"/>
              <a:t>Westenergy</a:t>
            </a:r>
            <a:r>
              <a:rPr lang="fi-FI" dirty="0"/>
              <a:t> </a:t>
            </a:r>
            <a:r>
              <a:rPr lang="fi-FI" dirty="0" err="1"/>
              <a:t>och</a:t>
            </a:r>
            <a:r>
              <a:rPr lang="fi-FI" dirty="0"/>
              <a:t> </a:t>
            </a:r>
            <a:r>
              <a:rPr lang="fi-FI" dirty="0" err="1"/>
              <a:t>eventuella</a:t>
            </a:r>
            <a:r>
              <a:rPr lang="fi-FI" dirty="0"/>
              <a:t> </a:t>
            </a:r>
            <a:r>
              <a:rPr lang="fi-FI" dirty="0" err="1"/>
              <a:t>metaller</a:t>
            </a:r>
            <a:r>
              <a:rPr lang="fi-FI" dirty="0"/>
              <a:t> </a:t>
            </a:r>
            <a:r>
              <a:rPr lang="fi-FI" dirty="0" err="1"/>
              <a:t>plockas</a:t>
            </a:r>
            <a:r>
              <a:rPr lang="fi-FI" dirty="0"/>
              <a:t> </a:t>
            </a:r>
            <a:r>
              <a:rPr lang="fi-FI" dirty="0" err="1"/>
              <a:t>ut</a:t>
            </a:r>
            <a:r>
              <a:rPr lang="fi-FI" dirty="0"/>
              <a:t> </a:t>
            </a:r>
            <a:r>
              <a:rPr lang="fi-FI" dirty="0" err="1"/>
              <a:t>med</a:t>
            </a:r>
            <a:r>
              <a:rPr lang="fi-FI" dirty="0"/>
              <a:t> en </a:t>
            </a:r>
            <a:r>
              <a:rPr lang="fi-FI" dirty="0" err="1"/>
              <a:t>magnet</a:t>
            </a:r>
            <a:r>
              <a:rPr lang="fi-FI" dirty="0"/>
              <a:t>.</a:t>
            </a:r>
          </a:p>
          <a:p>
            <a:r>
              <a:rPr lang="fi-FI" dirty="0" err="1"/>
              <a:t>Därefter</a:t>
            </a:r>
            <a:r>
              <a:rPr lang="fi-FI" dirty="0"/>
              <a:t> </a:t>
            </a:r>
            <a:r>
              <a:rPr lang="fi-FI" dirty="0" err="1"/>
              <a:t>går</a:t>
            </a:r>
            <a:r>
              <a:rPr lang="fi-FI" dirty="0"/>
              <a:t> </a:t>
            </a:r>
            <a:r>
              <a:rPr lang="fi-FI" dirty="0" err="1"/>
              <a:t>materialet</a:t>
            </a:r>
            <a:r>
              <a:rPr lang="fi-FI" dirty="0"/>
              <a:t> </a:t>
            </a:r>
            <a:r>
              <a:rPr lang="fi-FI" dirty="0" err="1"/>
              <a:t>som</a:t>
            </a:r>
            <a:r>
              <a:rPr lang="fi-FI" dirty="0"/>
              <a:t> </a:t>
            </a:r>
            <a:r>
              <a:rPr lang="fi-FI" dirty="0" err="1"/>
              <a:t>ser</a:t>
            </a:r>
            <a:r>
              <a:rPr lang="fi-FI" dirty="0"/>
              <a:t> </a:t>
            </a:r>
            <a:r>
              <a:rPr lang="fi-FI" dirty="0" err="1"/>
              <a:t>ut</a:t>
            </a:r>
            <a:r>
              <a:rPr lang="fi-FI" dirty="0"/>
              <a:t> </a:t>
            </a:r>
            <a:r>
              <a:rPr lang="fi-FI" dirty="0" err="1"/>
              <a:t>som</a:t>
            </a:r>
            <a:r>
              <a:rPr lang="fi-FI" dirty="0"/>
              <a:t> en smoothie </a:t>
            </a:r>
            <a:r>
              <a:rPr lang="fi-FI" dirty="0" err="1"/>
              <a:t>till</a:t>
            </a:r>
            <a:r>
              <a:rPr lang="fi-FI" dirty="0"/>
              <a:t> </a:t>
            </a:r>
            <a:r>
              <a:rPr lang="fi-FI" dirty="0" err="1"/>
              <a:t>bioreaktorn</a:t>
            </a:r>
            <a:r>
              <a:rPr lang="fi-FI" dirty="0"/>
              <a:t> </a:t>
            </a:r>
            <a:r>
              <a:rPr lang="fi-FI" dirty="0" err="1"/>
              <a:t>som</a:t>
            </a:r>
            <a:r>
              <a:rPr lang="fi-FI" dirty="0"/>
              <a:t> </a:t>
            </a:r>
            <a:r>
              <a:rPr lang="fi-FI" dirty="0" err="1"/>
              <a:t>rymmer</a:t>
            </a:r>
            <a:r>
              <a:rPr lang="fi-FI" dirty="0"/>
              <a:t> 1,7 </a:t>
            </a:r>
            <a:r>
              <a:rPr lang="fi-FI" dirty="0" err="1"/>
              <a:t>miljoner</a:t>
            </a:r>
            <a:r>
              <a:rPr lang="fi-FI" dirty="0"/>
              <a:t> </a:t>
            </a:r>
            <a:r>
              <a:rPr lang="fi-FI" dirty="0" err="1"/>
              <a:t>liter</a:t>
            </a:r>
            <a:r>
              <a:rPr lang="fi-FI" dirty="0"/>
              <a:t>. I </a:t>
            </a:r>
            <a:r>
              <a:rPr lang="fi-FI" dirty="0" err="1"/>
              <a:t>reaktorn</a:t>
            </a:r>
            <a:r>
              <a:rPr lang="fi-FI" dirty="0"/>
              <a:t> </a:t>
            </a:r>
            <a:r>
              <a:rPr lang="fi-FI" dirty="0" err="1"/>
              <a:t>bryter</a:t>
            </a:r>
            <a:r>
              <a:rPr lang="fi-FI" dirty="0"/>
              <a:t> </a:t>
            </a:r>
            <a:r>
              <a:rPr lang="fi-FI" dirty="0" err="1"/>
              <a:t>bakterier</a:t>
            </a:r>
            <a:r>
              <a:rPr lang="fi-FI" dirty="0"/>
              <a:t> </a:t>
            </a:r>
            <a:r>
              <a:rPr lang="fi-FI" dirty="0" err="1"/>
              <a:t>och</a:t>
            </a:r>
            <a:r>
              <a:rPr lang="fi-FI" dirty="0"/>
              <a:t> mikro-</a:t>
            </a:r>
            <a:r>
              <a:rPr lang="fi-FI" dirty="0" err="1"/>
              <a:t>organismer</a:t>
            </a:r>
            <a:r>
              <a:rPr lang="fi-FI" dirty="0"/>
              <a:t> </a:t>
            </a:r>
            <a:r>
              <a:rPr lang="fi-FI" dirty="0" err="1"/>
              <a:t>ner</a:t>
            </a:r>
            <a:r>
              <a:rPr lang="fi-FI" dirty="0"/>
              <a:t> </a:t>
            </a:r>
            <a:r>
              <a:rPr lang="fi-FI" dirty="0" err="1"/>
              <a:t>bioavfallet</a:t>
            </a:r>
            <a:r>
              <a:rPr lang="fi-FI" dirty="0"/>
              <a:t> i </a:t>
            </a:r>
            <a:r>
              <a:rPr lang="fi-FI" dirty="0" err="1"/>
              <a:t>syrefria</a:t>
            </a:r>
            <a:r>
              <a:rPr lang="fi-FI" dirty="0"/>
              <a:t> </a:t>
            </a:r>
            <a:r>
              <a:rPr lang="fi-FI" dirty="0" err="1"/>
              <a:t>förhållanden</a:t>
            </a:r>
            <a:r>
              <a:rPr lang="fi-FI" dirty="0"/>
              <a:t>. </a:t>
            </a:r>
            <a:r>
              <a:rPr lang="fi-FI" dirty="0" err="1"/>
              <a:t>Denna</a:t>
            </a:r>
            <a:r>
              <a:rPr lang="fi-FI" dirty="0"/>
              <a:t> </a:t>
            </a:r>
            <a:r>
              <a:rPr lang="fi-FI" dirty="0" err="1"/>
              <a:t>process</a:t>
            </a:r>
            <a:r>
              <a:rPr lang="fi-FI" dirty="0"/>
              <a:t> </a:t>
            </a:r>
            <a:r>
              <a:rPr lang="fi-FI" dirty="0" err="1"/>
              <a:t>kallas</a:t>
            </a:r>
            <a:r>
              <a:rPr lang="fi-FI" dirty="0"/>
              <a:t> </a:t>
            </a:r>
            <a:r>
              <a:rPr lang="fi-FI" dirty="0" err="1"/>
              <a:t>rötning</a:t>
            </a:r>
            <a:r>
              <a:rPr lang="fi-FI" dirty="0"/>
              <a:t>. </a:t>
            </a:r>
            <a:r>
              <a:rPr lang="fi-FI" dirty="0" err="1"/>
              <a:t>Bioavfallssmoothien</a:t>
            </a:r>
            <a:r>
              <a:rPr lang="fi-FI" dirty="0"/>
              <a:t> </a:t>
            </a:r>
            <a:r>
              <a:rPr lang="fi-FI" dirty="0" err="1"/>
              <a:t>är</a:t>
            </a:r>
            <a:r>
              <a:rPr lang="fi-FI" dirty="0"/>
              <a:t> i </a:t>
            </a:r>
            <a:r>
              <a:rPr lang="fi-FI" dirty="0" err="1"/>
              <a:t>reaktorn</a:t>
            </a:r>
            <a:r>
              <a:rPr lang="fi-FI" dirty="0"/>
              <a:t> </a:t>
            </a:r>
            <a:r>
              <a:rPr lang="fi-FI" dirty="0" err="1"/>
              <a:t>ca</a:t>
            </a:r>
            <a:r>
              <a:rPr lang="fi-FI" dirty="0"/>
              <a:t> 3 </a:t>
            </a:r>
            <a:r>
              <a:rPr lang="fi-FI" dirty="0" err="1"/>
              <a:t>veckor</a:t>
            </a:r>
            <a:r>
              <a:rPr lang="fi-FI" dirty="0"/>
              <a:t> </a:t>
            </a:r>
            <a:r>
              <a:rPr lang="fi-FI" dirty="0" err="1"/>
              <a:t>och</a:t>
            </a:r>
            <a:r>
              <a:rPr lang="fi-FI" dirty="0"/>
              <a:t> </a:t>
            </a:r>
            <a:r>
              <a:rPr lang="fi-FI" dirty="0" err="1"/>
              <a:t>biogas</a:t>
            </a:r>
            <a:r>
              <a:rPr lang="fi-FI" dirty="0"/>
              <a:t> </a:t>
            </a:r>
            <a:r>
              <a:rPr lang="fi-FI" dirty="0" err="1"/>
              <a:t>uppstår</a:t>
            </a:r>
            <a:r>
              <a:rPr lang="fi-FI" dirty="0"/>
              <a:t> </a:t>
            </a:r>
            <a:r>
              <a:rPr lang="fi-FI" dirty="0" err="1"/>
              <a:t>till</a:t>
            </a:r>
            <a:r>
              <a:rPr lang="fi-FI" dirty="0"/>
              <a:t> </a:t>
            </a:r>
            <a:r>
              <a:rPr lang="fi-FI" dirty="0" err="1"/>
              <a:t>följd</a:t>
            </a:r>
            <a:r>
              <a:rPr lang="fi-FI" dirty="0"/>
              <a:t> av </a:t>
            </a:r>
            <a:r>
              <a:rPr lang="fi-FI" dirty="0" err="1"/>
              <a:t>rötningen</a:t>
            </a:r>
            <a:r>
              <a:rPr lang="fi-FI" dirty="0"/>
              <a:t>. </a:t>
            </a:r>
            <a:r>
              <a:rPr lang="fi-FI" dirty="0" err="1"/>
              <a:t>Rå</a:t>
            </a:r>
            <a:r>
              <a:rPr lang="fi-FI" dirty="0"/>
              <a:t> </a:t>
            </a:r>
            <a:r>
              <a:rPr lang="fi-FI" dirty="0" err="1"/>
              <a:t>biogas</a:t>
            </a:r>
            <a:r>
              <a:rPr lang="fi-FI" dirty="0"/>
              <a:t> </a:t>
            </a:r>
            <a:r>
              <a:rPr lang="fi-FI" dirty="0" err="1"/>
              <a:t>kan</a:t>
            </a:r>
            <a:r>
              <a:rPr lang="fi-FI" dirty="0"/>
              <a:t> </a:t>
            </a:r>
            <a:r>
              <a:rPr lang="fi-FI" dirty="0" err="1"/>
              <a:t>användas</a:t>
            </a:r>
            <a:r>
              <a:rPr lang="fi-FI" dirty="0"/>
              <a:t> i </a:t>
            </a:r>
            <a:r>
              <a:rPr lang="fi-FI" dirty="0" err="1"/>
              <a:t>el</a:t>
            </a:r>
            <a:r>
              <a:rPr lang="fi-FI" dirty="0"/>
              <a:t>- </a:t>
            </a:r>
            <a:r>
              <a:rPr lang="fi-FI" dirty="0" err="1"/>
              <a:t>och</a:t>
            </a:r>
            <a:r>
              <a:rPr lang="fi-FI" dirty="0"/>
              <a:t> </a:t>
            </a:r>
            <a:r>
              <a:rPr lang="fi-FI" dirty="0" err="1"/>
              <a:t>värmeproduktion</a:t>
            </a:r>
            <a:r>
              <a:rPr lang="fi-FI" dirty="0"/>
              <a:t>.</a:t>
            </a:r>
          </a:p>
          <a:p>
            <a:r>
              <a:rPr lang="fi-FI" dirty="0"/>
              <a:t>För </a:t>
            </a:r>
            <a:r>
              <a:rPr lang="fi-FI" dirty="0" err="1"/>
              <a:t>att</a:t>
            </a:r>
            <a:r>
              <a:rPr lang="fi-FI" dirty="0"/>
              <a:t> </a:t>
            </a:r>
            <a:r>
              <a:rPr lang="fi-FI" dirty="0" err="1"/>
              <a:t>fungera</a:t>
            </a:r>
            <a:r>
              <a:rPr lang="fi-FI" dirty="0"/>
              <a:t> </a:t>
            </a:r>
            <a:r>
              <a:rPr lang="fi-FI" dirty="0" err="1"/>
              <a:t>som</a:t>
            </a:r>
            <a:r>
              <a:rPr lang="fi-FI" dirty="0"/>
              <a:t> </a:t>
            </a:r>
            <a:r>
              <a:rPr lang="fi-FI" dirty="0" err="1"/>
              <a:t>fordonsbränsle</a:t>
            </a:r>
            <a:r>
              <a:rPr lang="fi-FI" dirty="0"/>
              <a:t> </a:t>
            </a:r>
            <a:r>
              <a:rPr lang="fi-FI" dirty="0" err="1"/>
              <a:t>behöver</a:t>
            </a:r>
            <a:r>
              <a:rPr lang="fi-FI" dirty="0"/>
              <a:t> </a:t>
            </a:r>
            <a:r>
              <a:rPr lang="fi-FI" dirty="0" err="1"/>
              <a:t>biogasen</a:t>
            </a:r>
            <a:r>
              <a:rPr lang="fi-FI" dirty="0"/>
              <a:t> </a:t>
            </a:r>
            <a:r>
              <a:rPr lang="fi-FI" dirty="0" err="1"/>
              <a:t>renas</a:t>
            </a:r>
            <a:r>
              <a:rPr lang="fi-FI" dirty="0"/>
              <a:t>. Man </a:t>
            </a:r>
            <a:r>
              <a:rPr lang="fi-FI" dirty="0" err="1"/>
              <a:t>kallar</a:t>
            </a:r>
            <a:r>
              <a:rPr lang="fi-FI" dirty="0"/>
              <a:t> </a:t>
            </a:r>
            <a:r>
              <a:rPr lang="fi-FI" dirty="0" err="1"/>
              <a:t>det</a:t>
            </a:r>
            <a:r>
              <a:rPr lang="fi-FI" dirty="0"/>
              <a:t> för </a:t>
            </a:r>
            <a:r>
              <a:rPr lang="fi-FI" dirty="0" err="1"/>
              <a:t>uppgradering</a:t>
            </a:r>
            <a:r>
              <a:rPr lang="fi-FI" dirty="0"/>
              <a:t> </a:t>
            </a:r>
            <a:r>
              <a:rPr lang="fi-FI" dirty="0" err="1"/>
              <a:t>när</a:t>
            </a:r>
            <a:r>
              <a:rPr lang="fi-FI" dirty="0"/>
              <a:t> </a:t>
            </a:r>
            <a:r>
              <a:rPr lang="fi-FI" dirty="0" err="1"/>
              <a:t>man</a:t>
            </a:r>
            <a:r>
              <a:rPr lang="fi-FI" dirty="0"/>
              <a:t> </a:t>
            </a:r>
            <a:r>
              <a:rPr lang="fi-FI" dirty="0" err="1"/>
              <a:t>tar</a:t>
            </a:r>
            <a:r>
              <a:rPr lang="fi-FI" dirty="0"/>
              <a:t> </a:t>
            </a:r>
            <a:r>
              <a:rPr lang="fi-FI" dirty="0" err="1"/>
              <a:t>bort</a:t>
            </a:r>
            <a:r>
              <a:rPr lang="fi-FI" dirty="0"/>
              <a:t> </a:t>
            </a:r>
            <a:r>
              <a:rPr lang="fi-FI" dirty="0" err="1"/>
              <a:t>koldioxid</a:t>
            </a:r>
            <a:r>
              <a:rPr lang="fi-FI" dirty="0"/>
              <a:t> </a:t>
            </a:r>
            <a:r>
              <a:rPr lang="fi-FI" dirty="0" err="1"/>
              <a:t>och</a:t>
            </a:r>
            <a:r>
              <a:rPr lang="fi-FI" dirty="0"/>
              <a:t> </a:t>
            </a:r>
            <a:r>
              <a:rPr lang="fi-FI" dirty="0" err="1"/>
              <a:t>höjer</a:t>
            </a:r>
            <a:r>
              <a:rPr lang="fi-FI" dirty="0"/>
              <a:t> </a:t>
            </a:r>
            <a:r>
              <a:rPr lang="fi-FI" dirty="0" err="1"/>
              <a:t>metanhalten</a:t>
            </a:r>
            <a:r>
              <a:rPr lang="fi-FI" dirty="0"/>
              <a:t> </a:t>
            </a:r>
            <a:r>
              <a:rPr lang="fi-FI" dirty="0" err="1"/>
              <a:t>till</a:t>
            </a:r>
            <a:r>
              <a:rPr lang="fi-FI" dirty="0"/>
              <a:t> 97 %. </a:t>
            </a:r>
            <a:r>
              <a:rPr lang="fi-FI" dirty="0" err="1"/>
              <a:t>Därefter</a:t>
            </a:r>
            <a:r>
              <a:rPr lang="fi-FI" dirty="0"/>
              <a:t> </a:t>
            </a:r>
            <a:r>
              <a:rPr lang="fi-FI" dirty="0" err="1"/>
              <a:t>går</a:t>
            </a:r>
            <a:r>
              <a:rPr lang="fi-FI" dirty="0"/>
              <a:t> </a:t>
            </a:r>
            <a:r>
              <a:rPr lang="fi-FI" dirty="0" err="1"/>
              <a:t>gasen</a:t>
            </a:r>
            <a:r>
              <a:rPr lang="fi-FI" dirty="0"/>
              <a:t> </a:t>
            </a:r>
            <a:r>
              <a:rPr lang="fi-FI" dirty="0" err="1"/>
              <a:t>till</a:t>
            </a:r>
            <a:r>
              <a:rPr lang="fi-FI" dirty="0"/>
              <a:t> en </a:t>
            </a:r>
            <a:r>
              <a:rPr lang="fi-FI" dirty="0" err="1"/>
              <a:t>kompressor</a:t>
            </a:r>
            <a:r>
              <a:rPr lang="fi-FI" dirty="0"/>
              <a:t> </a:t>
            </a:r>
            <a:r>
              <a:rPr lang="fi-FI" dirty="0" err="1"/>
              <a:t>vid</a:t>
            </a:r>
            <a:r>
              <a:rPr lang="fi-FI" dirty="0"/>
              <a:t> </a:t>
            </a:r>
            <a:r>
              <a:rPr lang="fi-FI" dirty="0" err="1"/>
              <a:t>tankningsstationen</a:t>
            </a:r>
            <a:r>
              <a:rPr lang="fi-FI" dirty="0"/>
              <a:t> </a:t>
            </a:r>
            <a:r>
              <a:rPr lang="fi-FI" dirty="0" err="1"/>
              <a:t>och</a:t>
            </a:r>
            <a:r>
              <a:rPr lang="fi-FI" dirty="0"/>
              <a:t> </a:t>
            </a:r>
            <a:r>
              <a:rPr lang="fi-FI" dirty="0" err="1"/>
              <a:t>är</a:t>
            </a:r>
            <a:r>
              <a:rPr lang="fi-FI" dirty="0"/>
              <a:t> </a:t>
            </a:r>
            <a:r>
              <a:rPr lang="fi-FI" dirty="0" err="1"/>
              <a:t>färdig</a:t>
            </a:r>
            <a:r>
              <a:rPr lang="fi-FI" dirty="0"/>
              <a:t> </a:t>
            </a:r>
            <a:r>
              <a:rPr lang="fi-FI" dirty="0" err="1"/>
              <a:t>att</a:t>
            </a:r>
            <a:r>
              <a:rPr lang="fi-FI" dirty="0"/>
              <a:t> </a:t>
            </a:r>
            <a:r>
              <a:rPr lang="fi-FI" dirty="0" err="1"/>
              <a:t>användas</a:t>
            </a:r>
            <a:r>
              <a:rPr lang="fi-FI" dirty="0"/>
              <a:t> </a:t>
            </a:r>
            <a:r>
              <a:rPr lang="fi-FI" dirty="0" err="1"/>
              <a:t>som</a:t>
            </a:r>
            <a:r>
              <a:rPr lang="fi-FI" dirty="0"/>
              <a:t> </a:t>
            </a:r>
            <a:r>
              <a:rPr lang="fi-FI" dirty="0" err="1"/>
              <a:t>fordonsbränsle</a:t>
            </a:r>
            <a:r>
              <a:rPr lang="fi-FI" dirty="0"/>
              <a:t> i </a:t>
            </a:r>
            <a:r>
              <a:rPr lang="fi-FI" dirty="0" err="1"/>
              <a:t>personbilar</a:t>
            </a:r>
            <a:r>
              <a:rPr lang="fi-FI" dirty="0"/>
              <a:t>, </a:t>
            </a:r>
            <a:r>
              <a:rPr lang="fi-FI" dirty="0" err="1"/>
              <a:t>lastbilar</a:t>
            </a:r>
            <a:r>
              <a:rPr lang="fi-FI" dirty="0"/>
              <a:t>, </a:t>
            </a:r>
            <a:r>
              <a:rPr lang="fi-FI" dirty="0" err="1"/>
              <a:t>sopbilar</a:t>
            </a:r>
            <a:r>
              <a:rPr lang="fi-FI" dirty="0"/>
              <a:t> </a:t>
            </a:r>
            <a:r>
              <a:rPr lang="fi-FI" dirty="0" err="1"/>
              <a:t>och</a:t>
            </a:r>
            <a:r>
              <a:rPr lang="fi-FI" dirty="0"/>
              <a:t> Vasa </a:t>
            </a:r>
            <a:r>
              <a:rPr lang="fi-FI" dirty="0" err="1"/>
              <a:t>stads</a:t>
            </a:r>
            <a:r>
              <a:rPr lang="fi-FI" dirty="0"/>
              <a:t> </a:t>
            </a:r>
            <a:r>
              <a:rPr lang="fi-FI" dirty="0" err="1"/>
              <a:t>tolv</a:t>
            </a:r>
            <a:r>
              <a:rPr lang="fi-FI" dirty="0"/>
              <a:t> </a:t>
            </a:r>
            <a:r>
              <a:rPr lang="fi-FI" dirty="0" err="1"/>
              <a:t>biogasbussar</a:t>
            </a:r>
            <a:r>
              <a:rPr lang="fi-FI" dirty="0"/>
              <a:t>.</a:t>
            </a:r>
          </a:p>
          <a:p>
            <a:r>
              <a:rPr lang="fi-FI" dirty="0" err="1"/>
              <a:t>Rötningsresten</a:t>
            </a:r>
            <a:r>
              <a:rPr lang="fi-FI" dirty="0"/>
              <a:t> </a:t>
            </a:r>
            <a:r>
              <a:rPr lang="fi-FI" dirty="0" err="1"/>
              <a:t>som</a:t>
            </a:r>
            <a:r>
              <a:rPr lang="fi-FI" dirty="0"/>
              <a:t> </a:t>
            </a:r>
            <a:r>
              <a:rPr lang="fi-FI" dirty="0" err="1"/>
              <a:t>lämnar</a:t>
            </a:r>
            <a:r>
              <a:rPr lang="fi-FI" dirty="0"/>
              <a:t> </a:t>
            </a:r>
            <a:r>
              <a:rPr lang="fi-FI" dirty="0" err="1"/>
              <a:t>kvar</a:t>
            </a:r>
            <a:r>
              <a:rPr lang="fi-FI" dirty="0"/>
              <a:t> </a:t>
            </a:r>
            <a:r>
              <a:rPr lang="fi-FI" dirty="0" err="1"/>
              <a:t>tas</a:t>
            </a:r>
            <a:r>
              <a:rPr lang="fi-FI" dirty="0"/>
              <a:t> </a:t>
            </a:r>
            <a:r>
              <a:rPr lang="fi-FI" dirty="0" err="1"/>
              <a:t>ut</a:t>
            </a:r>
            <a:r>
              <a:rPr lang="fi-FI" dirty="0"/>
              <a:t> i </a:t>
            </a:r>
            <a:r>
              <a:rPr lang="fi-FI" dirty="0" err="1"/>
              <a:t>botten</a:t>
            </a:r>
            <a:r>
              <a:rPr lang="fi-FI" dirty="0"/>
              <a:t> </a:t>
            </a:r>
            <a:r>
              <a:rPr lang="fi-FI" dirty="0" err="1"/>
              <a:t>på</a:t>
            </a:r>
            <a:r>
              <a:rPr lang="fi-FI" dirty="0"/>
              <a:t> </a:t>
            </a:r>
            <a:r>
              <a:rPr lang="fi-FI" dirty="0" err="1"/>
              <a:t>reaktorn</a:t>
            </a:r>
            <a:r>
              <a:rPr lang="fi-FI" dirty="0"/>
              <a:t> </a:t>
            </a:r>
            <a:r>
              <a:rPr lang="fi-FI" dirty="0" err="1"/>
              <a:t>och</a:t>
            </a:r>
            <a:r>
              <a:rPr lang="fi-FI" dirty="0"/>
              <a:t> </a:t>
            </a:r>
            <a:r>
              <a:rPr lang="fi-FI" dirty="0" err="1"/>
              <a:t>läggs</a:t>
            </a:r>
            <a:r>
              <a:rPr lang="fi-FI" dirty="0"/>
              <a:t> </a:t>
            </a:r>
            <a:r>
              <a:rPr lang="fi-FI" dirty="0" err="1"/>
              <a:t>ut</a:t>
            </a:r>
            <a:r>
              <a:rPr lang="fi-FI" dirty="0"/>
              <a:t> </a:t>
            </a:r>
            <a:r>
              <a:rPr lang="fi-FI" dirty="0" err="1"/>
              <a:t>på</a:t>
            </a:r>
            <a:r>
              <a:rPr lang="fi-FI" dirty="0"/>
              <a:t> </a:t>
            </a:r>
            <a:r>
              <a:rPr lang="fi-FI" dirty="0" err="1"/>
              <a:t>gården</a:t>
            </a:r>
            <a:r>
              <a:rPr lang="fi-FI" dirty="0"/>
              <a:t> i </a:t>
            </a:r>
            <a:r>
              <a:rPr lang="fi-FI" dirty="0" err="1"/>
              <a:t>långa</a:t>
            </a:r>
            <a:r>
              <a:rPr lang="fi-FI" dirty="0"/>
              <a:t> </a:t>
            </a:r>
            <a:r>
              <a:rPr lang="fi-FI" dirty="0" err="1"/>
              <a:t>strängar</a:t>
            </a:r>
            <a:r>
              <a:rPr lang="fi-FI" dirty="0"/>
              <a:t>. </a:t>
            </a:r>
            <a:r>
              <a:rPr lang="fi-FI" dirty="0" err="1"/>
              <a:t>Där</a:t>
            </a:r>
            <a:r>
              <a:rPr lang="fi-FI" dirty="0"/>
              <a:t> </a:t>
            </a:r>
            <a:r>
              <a:rPr lang="fi-FI" dirty="0" err="1"/>
              <a:t>ligger</a:t>
            </a:r>
            <a:r>
              <a:rPr lang="fi-FI" dirty="0"/>
              <a:t> de 2-3 </a:t>
            </a:r>
            <a:r>
              <a:rPr lang="fi-FI" dirty="0" err="1"/>
              <a:t>år</a:t>
            </a:r>
            <a:r>
              <a:rPr lang="fi-FI" dirty="0"/>
              <a:t> </a:t>
            </a:r>
            <a:r>
              <a:rPr lang="fi-FI" dirty="0" err="1"/>
              <a:t>och</a:t>
            </a:r>
            <a:r>
              <a:rPr lang="fi-FI" dirty="0"/>
              <a:t> </a:t>
            </a:r>
            <a:r>
              <a:rPr lang="fi-FI" dirty="0" err="1"/>
              <a:t>komposteras</a:t>
            </a:r>
            <a:r>
              <a:rPr lang="fi-FI" dirty="0"/>
              <a:t> </a:t>
            </a:r>
            <a:r>
              <a:rPr lang="fi-FI" dirty="0" err="1"/>
              <a:t>till</a:t>
            </a:r>
            <a:r>
              <a:rPr lang="fi-FI" dirty="0"/>
              <a:t> </a:t>
            </a:r>
            <a:r>
              <a:rPr lang="fi-FI" dirty="0" err="1"/>
              <a:t>trädgårdsjord</a:t>
            </a:r>
            <a:r>
              <a:rPr lang="fi-FI" dirty="0"/>
              <a:t>. </a:t>
            </a:r>
            <a:r>
              <a:rPr lang="fi-FI" dirty="0" err="1"/>
              <a:t>Genom</a:t>
            </a:r>
            <a:r>
              <a:rPr lang="fi-FI" dirty="0"/>
              <a:t> </a:t>
            </a:r>
            <a:r>
              <a:rPr lang="fi-FI" dirty="0" err="1"/>
              <a:t>att</a:t>
            </a:r>
            <a:r>
              <a:rPr lang="fi-FI" dirty="0"/>
              <a:t> </a:t>
            </a:r>
            <a:r>
              <a:rPr lang="fi-FI" dirty="0" err="1"/>
              <a:t>kompostera</a:t>
            </a:r>
            <a:r>
              <a:rPr lang="fi-FI" dirty="0"/>
              <a:t> </a:t>
            </a:r>
            <a:r>
              <a:rPr lang="fi-FI" dirty="0" err="1"/>
              <a:t>bioavfall</a:t>
            </a:r>
            <a:r>
              <a:rPr lang="fi-FI" dirty="0"/>
              <a:t> </a:t>
            </a:r>
            <a:r>
              <a:rPr lang="fi-FI" dirty="0" err="1"/>
              <a:t>hålls</a:t>
            </a:r>
            <a:r>
              <a:rPr lang="fi-FI" dirty="0"/>
              <a:t> </a:t>
            </a:r>
            <a:r>
              <a:rPr lang="fi-FI" dirty="0" err="1"/>
              <a:t>viktiga</a:t>
            </a:r>
            <a:r>
              <a:rPr lang="fi-FI" dirty="0"/>
              <a:t> </a:t>
            </a:r>
            <a:r>
              <a:rPr lang="fi-FI" dirty="0" err="1"/>
              <a:t>näringsämnen</a:t>
            </a:r>
            <a:r>
              <a:rPr lang="fi-FI" dirty="0"/>
              <a:t> </a:t>
            </a:r>
            <a:r>
              <a:rPr lang="fi-FI" dirty="0" err="1"/>
              <a:t>från</a:t>
            </a:r>
            <a:r>
              <a:rPr lang="fi-FI" dirty="0"/>
              <a:t> </a:t>
            </a:r>
            <a:r>
              <a:rPr lang="fi-FI" dirty="0" err="1"/>
              <a:t>maten</a:t>
            </a:r>
            <a:r>
              <a:rPr lang="fi-FI" dirty="0"/>
              <a:t> i ett </a:t>
            </a:r>
            <a:r>
              <a:rPr lang="fi-FI" dirty="0" err="1"/>
              <a:t>kretslopp</a:t>
            </a:r>
            <a:r>
              <a:rPr lang="fi-FI" dirty="0"/>
              <a:t>.</a:t>
            </a:r>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7</a:t>
            </a:fld>
            <a:endParaRPr lang="fi-FI"/>
          </a:p>
        </p:txBody>
      </p:sp>
    </p:spTree>
    <p:extLst>
      <p:ext uri="{BB962C8B-B14F-4D97-AF65-F5344CB8AC3E}">
        <p14:creationId xmlns:p14="http://schemas.microsoft.com/office/powerpoint/2010/main" val="3430390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får sättas hit? </a:t>
            </a:r>
            <a:r>
              <a:rPr lang="sv-SE" dirty="0"/>
              <a:t>Sådant som kommer i postlådan; tidningar, reklamblad, kuvert. Även magasin och pocketböcker utan pärm.</a:t>
            </a:r>
          </a:p>
          <a:p>
            <a:r>
              <a:rPr lang="sv-SE" b="1" dirty="0"/>
              <a:t>Vart ska det föras? </a:t>
            </a:r>
            <a:r>
              <a:rPr lang="sv-SE" b="0" dirty="0"/>
              <a:t>Ek</a:t>
            </a:r>
            <a:r>
              <a:rPr lang="sv-SE" dirty="0"/>
              <a:t>opunkterna eller pappersinsamlingen hemma på gården</a:t>
            </a:r>
          </a:p>
          <a:p>
            <a:r>
              <a:rPr lang="sv-SE" b="1" dirty="0"/>
              <a:t>Återvinning: </a:t>
            </a:r>
            <a:r>
              <a:rPr lang="sv-SE" dirty="0"/>
              <a:t>Av papper gör man nya pappersprodukter så som tidningar, wc-papper och wc-pappershylsor</a:t>
            </a:r>
          </a:p>
          <a:p>
            <a:r>
              <a:rPr lang="sv-SE" b="1" dirty="0"/>
              <a:t>Lägg inte i pappersinsamlingen: </a:t>
            </a:r>
            <a:r>
              <a:rPr lang="sv-SE" dirty="0"/>
              <a:t>Papp, kartong, presentpapper</a:t>
            </a:r>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8</a:t>
            </a:fld>
            <a:endParaRPr lang="fi-FI"/>
          </a:p>
        </p:txBody>
      </p:sp>
    </p:spTree>
    <p:extLst>
      <p:ext uri="{BB962C8B-B14F-4D97-AF65-F5344CB8AC3E}">
        <p14:creationId xmlns:p14="http://schemas.microsoft.com/office/powerpoint/2010/main" val="237435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Alla metallföremål och föremål som till största delen består av metall.</a:t>
            </a:r>
          </a:p>
          <a:p>
            <a:r>
              <a:rPr lang="sv-SE" b="1" dirty="0"/>
              <a:t>Vart ska det föras? </a:t>
            </a:r>
            <a:r>
              <a:rPr lang="sv-SE" b="0" dirty="0"/>
              <a:t>Ek</a:t>
            </a:r>
            <a:r>
              <a:rPr lang="sv-SE" dirty="0"/>
              <a:t>opunkterna eller metallinsamlingen hemma på gården</a:t>
            </a:r>
          </a:p>
          <a:p>
            <a:r>
              <a:rPr lang="sv-SE" b="1" dirty="0"/>
              <a:t>Återvinning: </a:t>
            </a:r>
            <a:r>
              <a:rPr lang="sv-SE" dirty="0"/>
              <a:t>Av metall gör man nya metallprodukter. Metall går att återvinnas hur länge som helst.</a:t>
            </a:r>
          </a:p>
          <a:p>
            <a:r>
              <a:rPr lang="sv-SE" b="1" dirty="0"/>
              <a:t>Lägg inte i metallinsamlingen: </a:t>
            </a:r>
            <a:r>
              <a:rPr lang="sv-SE" dirty="0"/>
              <a:t>Metallförpackningar med innehåll, t.ex. mat eller farligt avfall.</a:t>
            </a:r>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9</a:t>
            </a:fld>
            <a:endParaRPr lang="fi-FI"/>
          </a:p>
        </p:txBody>
      </p:sp>
    </p:spTree>
    <p:extLst>
      <p:ext uri="{BB962C8B-B14F-4D97-AF65-F5344CB8AC3E}">
        <p14:creationId xmlns:p14="http://schemas.microsoft.com/office/powerpoint/2010/main" val="34999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får sättas hit? </a:t>
            </a:r>
            <a:r>
              <a:rPr lang="sv-SE" dirty="0"/>
              <a:t>Ursköljda glasburkar och glasflaskor (utan pant)</a:t>
            </a:r>
          </a:p>
          <a:p>
            <a:r>
              <a:rPr lang="sv-SE" b="1" dirty="0"/>
              <a:t>Vart ska det föras? </a:t>
            </a:r>
            <a:r>
              <a:rPr lang="sv-SE" b="0" dirty="0"/>
              <a:t>Ek</a:t>
            </a:r>
            <a:r>
              <a:rPr lang="sv-SE" dirty="0"/>
              <a:t>opunkterna eller glasinsamlingen hemma</a:t>
            </a:r>
          </a:p>
          <a:p>
            <a:r>
              <a:rPr lang="sv-SE" b="1" dirty="0"/>
              <a:t>Återvinning: </a:t>
            </a:r>
            <a:r>
              <a:rPr lang="sv-SE" dirty="0"/>
              <a:t>Av returglas görs nya glasflaskor och –burkar.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Lägg inte i glasinsamlingen: </a:t>
            </a:r>
            <a:r>
              <a:rPr lang="sv-SE" dirty="0"/>
              <a:t>Annat glas, så som dricksglas, spegelglas, fönsterglas, porslin osv.</a:t>
            </a:r>
          </a:p>
        </p:txBody>
      </p:sp>
      <p:sp>
        <p:nvSpPr>
          <p:cNvPr id="4" name="Platshållare för bildnummer 3"/>
          <p:cNvSpPr>
            <a:spLocks noGrp="1"/>
          </p:cNvSpPr>
          <p:nvPr>
            <p:ph type="sldNum" sz="quarter" idx="5"/>
          </p:nvPr>
        </p:nvSpPr>
        <p:spPr/>
        <p:txBody>
          <a:bodyPr/>
          <a:lstStyle/>
          <a:p>
            <a:fld id="{E02595E0-6BCA-764C-8B8A-0C7D03E99EF2}" type="slidenum">
              <a:rPr lang="fi-FI" smtClean="0"/>
              <a:t>10</a:t>
            </a:fld>
            <a:endParaRPr lang="fi-FI"/>
          </a:p>
        </p:txBody>
      </p:sp>
    </p:spTree>
    <p:extLst>
      <p:ext uri="{BB962C8B-B14F-4D97-AF65-F5344CB8AC3E}">
        <p14:creationId xmlns:p14="http://schemas.microsoft.com/office/powerpoint/2010/main" val="40804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Rena och torra plastförpackningar. En förpackning har innehållit något när man köpt 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dirty="0"/>
              <a:t>Samlas in vid åtta ekopunkter på vårt område: </a:t>
            </a:r>
            <a:r>
              <a:rPr lang="sv-SE" sz="1200" dirty="0">
                <a:solidFill>
                  <a:schemeClr val="tx1"/>
                </a:solidFill>
                <a:latin typeface="+mn-lt"/>
              </a:rPr>
              <a:t>Smedsby UF, Malax </a:t>
            </a:r>
            <a:r>
              <a:rPr lang="sv-SE" sz="1200" dirty="0" err="1">
                <a:solidFill>
                  <a:schemeClr val="tx1"/>
                </a:solidFill>
                <a:latin typeface="+mn-lt"/>
              </a:rPr>
              <a:t>S-market</a:t>
            </a:r>
            <a:r>
              <a:rPr lang="sv-SE" sz="1200" dirty="0">
                <a:solidFill>
                  <a:schemeClr val="tx1"/>
                </a:solidFill>
                <a:latin typeface="+mn-lt"/>
              </a:rPr>
              <a:t>, Prisma, Citymarket Stenhaga, </a:t>
            </a:r>
            <a:r>
              <a:rPr lang="sv-SE" sz="1200" dirty="0" err="1">
                <a:solidFill>
                  <a:schemeClr val="tx1"/>
                </a:solidFill>
                <a:latin typeface="+mn-lt"/>
              </a:rPr>
              <a:t>Lidl</a:t>
            </a:r>
            <a:r>
              <a:rPr lang="sv-SE" sz="1200" dirty="0">
                <a:solidFill>
                  <a:schemeClr val="tx1"/>
                </a:solidFill>
                <a:latin typeface="+mn-lt"/>
              </a:rPr>
              <a:t> Melmo, </a:t>
            </a:r>
            <a:r>
              <a:rPr lang="sv-SE" sz="1200" dirty="0" err="1">
                <a:solidFill>
                  <a:schemeClr val="tx1"/>
                </a:solidFill>
                <a:latin typeface="+mn-lt"/>
              </a:rPr>
              <a:t>S-market</a:t>
            </a:r>
            <a:r>
              <a:rPr lang="sv-SE" sz="1200" dirty="0">
                <a:solidFill>
                  <a:schemeClr val="tx1"/>
                </a:solidFill>
                <a:latin typeface="+mn-lt"/>
              </a:rPr>
              <a:t> </a:t>
            </a:r>
            <a:r>
              <a:rPr lang="sv-SE" sz="1200" dirty="0" err="1">
                <a:solidFill>
                  <a:schemeClr val="tx1"/>
                </a:solidFill>
                <a:latin typeface="+mn-lt"/>
              </a:rPr>
              <a:t>Gerby</a:t>
            </a:r>
            <a:r>
              <a:rPr lang="sv-SE" sz="1200" dirty="0">
                <a:solidFill>
                  <a:schemeClr val="tx1"/>
                </a:solidFill>
                <a:latin typeface="+mn-lt"/>
              </a:rPr>
              <a:t>, Storkyro </a:t>
            </a:r>
            <a:r>
              <a:rPr lang="sv-SE" sz="1200" dirty="0" err="1">
                <a:solidFill>
                  <a:schemeClr val="tx1"/>
                </a:solidFill>
                <a:latin typeface="+mn-lt"/>
              </a:rPr>
              <a:t>S-market</a:t>
            </a:r>
            <a:r>
              <a:rPr lang="sv-SE" sz="1200" dirty="0">
                <a:solidFill>
                  <a:schemeClr val="tx1"/>
                </a:solidFill>
                <a:latin typeface="+mn-lt"/>
              </a:rPr>
              <a:t>, Vörå </a:t>
            </a:r>
            <a:r>
              <a:rPr lang="sv-SE" sz="1200" dirty="0" err="1">
                <a:solidFill>
                  <a:schemeClr val="tx1"/>
                </a:solidFill>
                <a:latin typeface="+mn-lt"/>
              </a:rPr>
              <a:t>S-market</a:t>
            </a:r>
            <a:r>
              <a:rPr lang="sv-SE" sz="1200" dirty="0">
                <a:solidFill>
                  <a:schemeClr val="tx1"/>
                </a:solidFill>
                <a:latin typeface="+mn-lt"/>
              </a:rPr>
              <a:t>.</a:t>
            </a:r>
            <a:endParaRPr lang="sv-SE" dirty="0"/>
          </a:p>
          <a:p>
            <a:r>
              <a:rPr lang="sv-SE" b="1" dirty="0"/>
              <a:t>Återvinning: </a:t>
            </a:r>
            <a:r>
              <a:rPr lang="sv-SE" b="0" dirty="0"/>
              <a:t>Av plast görs olika byggmaterial som rör och plankor samt plastpåsar och sopsäckar.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Lägg inte i plastinsamlingen: </a:t>
            </a:r>
            <a:r>
              <a:rPr lang="sv-SE" b="0" dirty="0"/>
              <a:t>Smutsiga plastförpackningar. Andra </a:t>
            </a:r>
            <a:r>
              <a:rPr lang="sv-SE" dirty="0"/>
              <a:t>plastsaker så som tandborstar, plastleksaker, frysaskar osv. är brännbart avfall</a:t>
            </a:r>
          </a:p>
          <a:p>
            <a:endParaRPr lang="sv-SE"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11</a:t>
            </a:fld>
            <a:endParaRPr lang="fi-FI"/>
          </a:p>
        </p:txBody>
      </p:sp>
    </p:spTree>
    <p:extLst>
      <p:ext uri="{BB962C8B-B14F-4D97-AF65-F5344CB8AC3E}">
        <p14:creationId xmlns:p14="http://schemas.microsoft.com/office/powerpoint/2010/main" val="3867969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36EBE-406B-3345-BB4D-6D8033D03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18" name="Footer Placeholder 4">
            <a:extLst>
              <a:ext uri="{FF2B5EF4-FFF2-40B4-BE49-F238E27FC236}">
                <a16:creationId xmlns:a16="http://schemas.microsoft.com/office/drawing/2014/main" id="{10E4E40A-B4E3-3440-A516-439569E35735}"/>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21" name="Picture 20">
            <a:extLst>
              <a:ext uri="{FF2B5EF4-FFF2-40B4-BE49-F238E27FC236}">
                <a16:creationId xmlns:a16="http://schemas.microsoft.com/office/drawing/2014/main" id="{7CDB04DC-559C-7143-983D-03B2BA46C7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57476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02DE7E-9A83-4C43-874B-8E7B0484EC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63746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B04639-47E3-2344-AEE1-EF6192BFE9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6347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8F9D75-ED93-7147-BC08-67416C222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87350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accent2"/>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accent2"/>
                </a:solidFill>
              </a:defRPr>
            </a:lvl1p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759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4A8ED0-2BFC-AD4B-9175-E73EB382E0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79934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9882AA-AC78-C04C-BA0B-ADBABAC52B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5365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1790AE-A933-064F-A426-5FACA79FA3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87887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29079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457200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2114252" y="4768775"/>
            <a:ext cx="747539" cy="273844"/>
          </a:xfrm>
        </p:spPr>
        <p:txBody>
          <a:bodyPr/>
          <a:lstStyle/>
          <a:p>
            <a:fld id="{4783BB3E-9BAA-2845-A899-A970575682D7}" type="datetime1">
              <a:rPr lang="fi-FI" smtClean="0"/>
              <a:t>10.7.2020</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628650" y="4767263"/>
            <a:ext cx="982396" cy="273844"/>
          </a:xfrm>
        </p:spPr>
        <p:txBody>
          <a:bodyPr/>
          <a:lstStyle>
            <a:lvl1pPr algn="l">
              <a:defRPr/>
            </a:lvl1pPr>
          </a:lstStyle>
          <a:p>
            <a:r>
              <a:rPr lang="fi-FI"/>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2925200" y="4767263"/>
            <a:ext cx="532166" cy="273844"/>
          </a:xfrm>
        </p:spPr>
        <p:txBody>
          <a:body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Tree>
    <p:extLst>
      <p:ext uri="{BB962C8B-B14F-4D97-AF65-F5344CB8AC3E}">
        <p14:creationId xmlns:p14="http://schemas.microsoft.com/office/powerpoint/2010/main" val="322215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7" name="Picture Placeholder 6">
            <a:extLst>
              <a:ext uri="{FF2B5EF4-FFF2-40B4-BE49-F238E27FC236}">
                <a16:creationId xmlns:a16="http://schemas.microsoft.com/office/drawing/2014/main" id="{89018EEE-1967-E94C-8772-0D5EB3E71A06}"/>
              </a:ext>
            </a:extLst>
          </p:cNvPr>
          <p:cNvSpPr>
            <a:spLocks noGrp="1" noChangeAspect="1"/>
          </p:cNvSpPr>
          <p:nvPr>
            <p:ph type="pic" sz="quarter" idx="15"/>
          </p:nvPr>
        </p:nvSpPr>
        <p:spPr>
          <a:xfrm>
            <a:off x="3885990" y="360846"/>
            <a:ext cx="3086099" cy="2057399"/>
          </a:xfrm>
        </p:spPr>
        <p:txBody>
          <a:bodyPr/>
          <a:lstStyle/>
          <a:p>
            <a:r>
              <a:rPr lang="sv-SE"/>
              <a:t>Klicka på ikonen för att lägga till en bild</a:t>
            </a:r>
            <a:endParaRPr lang="fi-FI"/>
          </a:p>
        </p:txBody>
      </p:sp>
      <p:sp>
        <p:nvSpPr>
          <p:cNvPr id="11" name="Date Placeholder 14">
            <a:extLst>
              <a:ext uri="{FF2B5EF4-FFF2-40B4-BE49-F238E27FC236}">
                <a16:creationId xmlns:a16="http://schemas.microsoft.com/office/drawing/2014/main" id="{3F9258C2-FCCC-4A48-8D5A-D27A23E5FF87}"/>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12" name="Slide Number Placeholder 16">
            <a:extLst>
              <a:ext uri="{FF2B5EF4-FFF2-40B4-BE49-F238E27FC236}">
                <a16:creationId xmlns:a16="http://schemas.microsoft.com/office/drawing/2014/main" id="{0F6F2A77-08A8-BC44-8B9E-E28D0CC7363A}"/>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13" name="Footer Placeholder 4">
            <a:extLst>
              <a:ext uri="{FF2B5EF4-FFF2-40B4-BE49-F238E27FC236}">
                <a16:creationId xmlns:a16="http://schemas.microsoft.com/office/drawing/2014/main" id="{E6650F04-E326-6A49-BF9F-FB59857B442B}"/>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4" name="Picture Placeholder 6">
            <a:extLst>
              <a:ext uri="{FF2B5EF4-FFF2-40B4-BE49-F238E27FC236}">
                <a16:creationId xmlns:a16="http://schemas.microsoft.com/office/drawing/2014/main" id="{B28F9D55-6575-A341-9B58-B74F4A825548}"/>
              </a:ext>
            </a:extLst>
          </p:cNvPr>
          <p:cNvSpPr>
            <a:spLocks noGrp="1" noChangeAspect="1"/>
          </p:cNvSpPr>
          <p:nvPr>
            <p:ph type="pic" sz="quarter" idx="16"/>
          </p:nvPr>
        </p:nvSpPr>
        <p:spPr>
          <a:xfrm>
            <a:off x="5429039" y="2125641"/>
            <a:ext cx="3086099" cy="2057399"/>
          </a:xfrm>
        </p:spPr>
        <p:txBody>
          <a:bodyPr/>
          <a:lstStyle/>
          <a:p>
            <a:r>
              <a:rPr lang="sv-SE"/>
              <a:t>Klicka på ikonen för att lägga till en bild</a:t>
            </a:r>
            <a:endParaRPr lang="fi-FI"/>
          </a:p>
        </p:txBody>
      </p:sp>
    </p:spTree>
    <p:extLst>
      <p:ext uri="{BB962C8B-B14F-4D97-AF65-F5344CB8AC3E}">
        <p14:creationId xmlns:p14="http://schemas.microsoft.com/office/powerpoint/2010/main" val="363507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CC557-3A32-A844-8F2A-D6D6DA7F4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57002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6681215" y="4768775"/>
            <a:ext cx="747539" cy="273844"/>
          </a:xfrm>
        </p:spPr>
        <p:txBody>
          <a:bodyPr/>
          <a:lstStyle>
            <a:lvl1pPr algn="l">
              <a:defRPr/>
            </a:lvl1pPr>
          </a:lstStyle>
          <a:p>
            <a:fld id="{4783BB3E-9BAA-2845-A899-A970575682D7}" type="datetime1">
              <a:rPr lang="fi-FI" smtClean="0"/>
              <a:pPr/>
              <a:t>10.7.2020</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5160603" y="4767263"/>
            <a:ext cx="982396" cy="273844"/>
          </a:xfrm>
        </p:spPr>
        <p:txBody>
          <a:bodyPr/>
          <a:lstStyle>
            <a:lvl1pPr algn="l">
              <a:defRPr/>
            </a:lvl1pPr>
          </a:lstStyle>
          <a:p>
            <a:r>
              <a:rPr lang="fi-FI" dirty="0" err="1"/>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7466332" y="4767263"/>
            <a:ext cx="532166" cy="273844"/>
          </a:xfrm>
        </p:spPr>
        <p:txBody>
          <a:bodyPr/>
          <a:lstStyle>
            <a:lvl1pPr algn="l">
              <a:defRPr/>
            </a:lvl1p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5160603"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5160603"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47CCF276-C7FC-284F-82C5-F81CD4CBB6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7963" y="224778"/>
            <a:ext cx="1800225" cy="382466"/>
          </a:xfrm>
          <a:prstGeom prst="rect">
            <a:avLst/>
          </a:prstGeom>
        </p:spPr>
      </p:pic>
    </p:spTree>
    <p:extLst>
      <p:ext uri="{BB962C8B-B14F-4D97-AF65-F5344CB8AC3E}">
        <p14:creationId xmlns:p14="http://schemas.microsoft.com/office/powerpoint/2010/main" val="91919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629842" y="1878806"/>
            <a:ext cx="3868340"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1878806"/>
            <a:ext cx="3887391"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6" name="Footer Placeholder 4">
            <a:extLst>
              <a:ext uri="{FF2B5EF4-FFF2-40B4-BE49-F238E27FC236}">
                <a16:creationId xmlns:a16="http://schemas.microsoft.com/office/drawing/2014/main" id="{B04DD3DC-A4D7-E041-B72E-2F78421490AF}"/>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7" name="Title 1">
            <a:extLst>
              <a:ext uri="{FF2B5EF4-FFF2-40B4-BE49-F238E27FC236}">
                <a16:creationId xmlns:a16="http://schemas.microsoft.com/office/drawing/2014/main" id="{CD68BB49-20F9-C147-87AE-9979431FF54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8" name="Date Placeholder 14">
            <a:extLst>
              <a:ext uri="{FF2B5EF4-FFF2-40B4-BE49-F238E27FC236}">
                <a16:creationId xmlns:a16="http://schemas.microsoft.com/office/drawing/2014/main" id="{E462AA07-72C7-4E4D-A5EE-70161EE4498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19" name="Slide Number Placeholder 16">
            <a:extLst>
              <a:ext uri="{FF2B5EF4-FFF2-40B4-BE49-F238E27FC236}">
                <a16:creationId xmlns:a16="http://schemas.microsoft.com/office/drawing/2014/main" id="{FDFEDFCF-7C6C-1947-8931-349FBC79B8C7}"/>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15150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a:prstGeom prst="rect">
            <a:avLst/>
          </a:prstGeom>
        </p:spPr>
        <p:txBody>
          <a:bodyPr anchor="b"/>
          <a:lstStyle>
            <a:lvl1pPr>
              <a:defRPr sz="2400">
                <a:solidFill>
                  <a:schemeClr val="tx2"/>
                </a:solidFill>
                <a:latin typeface="+mn-lt"/>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741758"/>
            <a:ext cx="4629150" cy="3654030"/>
          </a:xfrm>
        </p:spPr>
        <p:txBody>
          <a:bodyPr/>
          <a:lstStyle>
            <a:lvl1pPr>
              <a:defRPr sz="2400">
                <a:solidFill>
                  <a:schemeClr val="tx2"/>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14" name="Footer Placeholder 4">
            <a:extLst>
              <a:ext uri="{FF2B5EF4-FFF2-40B4-BE49-F238E27FC236}">
                <a16:creationId xmlns:a16="http://schemas.microsoft.com/office/drawing/2014/main" id="{24742CE0-840C-664B-9519-4C821860528A}"/>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998D667-69CC-3B4B-86FC-86E94A654AB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16" name="Slide Number Placeholder 16">
            <a:extLst>
              <a:ext uri="{FF2B5EF4-FFF2-40B4-BE49-F238E27FC236}">
                <a16:creationId xmlns:a16="http://schemas.microsoft.com/office/drawing/2014/main" id="{EB14F279-0743-084B-B811-583C766AF6A8}"/>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5254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2285B4-70B9-4D48-854A-3EB12B3DD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85700E5D-E931-CE43-88B8-67ACA604259C}"/>
              </a:ext>
            </a:extLst>
          </p:cNvPr>
          <p:cNvPicPr>
            <a:picLocks noChangeAspect="1"/>
          </p:cNvPicPr>
          <p:nvPr userDrawn="1"/>
        </p:nvPicPr>
        <p:blipFill>
          <a:blip r:embed="rId3"/>
          <a:stretch>
            <a:fillRect/>
          </a:stretch>
        </p:blipFill>
        <p:spPr>
          <a:xfrm>
            <a:off x="1517650" y="1206500"/>
            <a:ext cx="6108700" cy="2730500"/>
          </a:xfrm>
          <a:prstGeom prst="rect">
            <a:avLst/>
          </a:prstGeom>
        </p:spPr>
      </p:pic>
      <p:pic>
        <p:nvPicPr>
          <p:cNvPr id="9" name="Picture 8">
            <a:extLst>
              <a:ext uri="{FF2B5EF4-FFF2-40B4-BE49-F238E27FC236}">
                <a16:creationId xmlns:a16="http://schemas.microsoft.com/office/drawing/2014/main" id="{814A0072-678D-384C-9CAF-7415728C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90" y="4201621"/>
            <a:ext cx="1143659" cy="774979"/>
          </a:xfrm>
          <a:prstGeom prst="rect">
            <a:avLst/>
          </a:prstGeom>
        </p:spPr>
      </p:pic>
    </p:spTree>
    <p:extLst>
      <p:ext uri="{BB962C8B-B14F-4D97-AF65-F5344CB8AC3E}">
        <p14:creationId xmlns:p14="http://schemas.microsoft.com/office/powerpoint/2010/main" val="186347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978079B8-EB1E-674F-8943-BB8FF7A465FC}"/>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2" name="Date Placeholder 14">
            <a:extLst>
              <a:ext uri="{FF2B5EF4-FFF2-40B4-BE49-F238E27FC236}">
                <a16:creationId xmlns:a16="http://schemas.microsoft.com/office/drawing/2014/main" id="{81440818-F9FF-1D4D-BE3F-B747F73F2683}"/>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10.7.2020</a:t>
            </a:fld>
            <a:endParaRPr lang="fi-FI" dirty="0"/>
          </a:p>
        </p:txBody>
      </p:sp>
      <p:sp>
        <p:nvSpPr>
          <p:cNvPr id="13" name="Slide Number Placeholder 16">
            <a:extLst>
              <a:ext uri="{FF2B5EF4-FFF2-40B4-BE49-F238E27FC236}">
                <a16:creationId xmlns:a16="http://schemas.microsoft.com/office/drawing/2014/main" id="{86DCD401-46A2-D64B-AE46-EAE1F613FF60}"/>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3" name="Picture Placeholder 2">
            <a:extLst>
              <a:ext uri="{FF2B5EF4-FFF2-40B4-BE49-F238E27FC236}">
                <a16:creationId xmlns:a16="http://schemas.microsoft.com/office/drawing/2014/main" id="{82AFFE8A-CB49-CE45-A765-53E45829624F}"/>
              </a:ext>
            </a:extLst>
          </p:cNvPr>
          <p:cNvSpPr>
            <a:spLocks noGrp="1"/>
          </p:cNvSpPr>
          <p:nvPr>
            <p:ph type="pic" sz="quarter" idx="13"/>
          </p:nvPr>
        </p:nvSpPr>
        <p:spPr>
          <a:xfrm>
            <a:off x="0" y="0"/>
            <a:ext cx="9144000" cy="5143500"/>
          </a:xfrm>
        </p:spPr>
        <p:txBody>
          <a:bodyPr/>
          <a:lstStyle/>
          <a:p>
            <a:r>
              <a:rPr lang="sv-SE"/>
              <a:t>Klicka på ikonen för att lägga till en bild</a:t>
            </a:r>
            <a:endParaRPr lang="fi-FI"/>
          </a:p>
        </p:txBody>
      </p:sp>
      <p:pic>
        <p:nvPicPr>
          <p:cNvPr id="6" name="Picture 5">
            <a:extLst>
              <a:ext uri="{FF2B5EF4-FFF2-40B4-BE49-F238E27FC236}">
                <a16:creationId xmlns:a16="http://schemas.microsoft.com/office/drawing/2014/main" id="{6A165204-3AA2-3D4C-831B-0B016922B0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990" y="4476930"/>
            <a:ext cx="740436" cy="505605"/>
          </a:xfrm>
          <a:prstGeom prst="rect">
            <a:avLst/>
          </a:prstGeom>
        </p:spPr>
      </p:pic>
    </p:spTree>
    <p:extLst>
      <p:ext uri="{BB962C8B-B14F-4D97-AF65-F5344CB8AC3E}">
        <p14:creationId xmlns:p14="http://schemas.microsoft.com/office/powerpoint/2010/main" val="15828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A picture containing object&#10;&#10;Description automatically generated">
            <a:extLst>
              <a:ext uri="{FF2B5EF4-FFF2-40B4-BE49-F238E27FC236}">
                <a16:creationId xmlns:a16="http://schemas.microsoft.com/office/drawing/2014/main" id="{AAF26E54-2D99-4145-9017-69F18D9A3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6825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0A2F9-4E14-4941-AEDC-D0C9FE1473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47174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46FE3-F099-F643-A762-EF26036DE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90960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74711-5198-0A44-9E36-A440CB6A4E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7599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814C3B-1F7B-EB43-BDE3-51E3B2FF6D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2316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3F7607-5686-8840-9221-559A2A721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3695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D923B3-FE29-4B4B-95EF-9E41BA209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10.7.2020</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3241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Date Placeholder 3">
            <a:extLst>
              <a:ext uri="{FF2B5EF4-FFF2-40B4-BE49-F238E27FC236}">
                <a16:creationId xmlns:a16="http://schemas.microsoft.com/office/drawing/2014/main" id="{2B107B71-CF30-514E-A9BA-CB47143EAA92}"/>
              </a:ext>
            </a:extLst>
          </p:cNvPr>
          <p:cNvSpPr>
            <a:spLocks noGrp="1"/>
          </p:cNvSpPr>
          <p:nvPr>
            <p:ph type="dt" sz="half" idx="2"/>
          </p:nvPr>
        </p:nvSpPr>
        <p:spPr>
          <a:xfrm>
            <a:off x="7389157" y="4493419"/>
            <a:ext cx="1126192" cy="273844"/>
          </a:xfrm>
          <a:prstGeom prst="rect">
            <a:avLst/>
          </a:prstGeom>
        </p:spPr>
        <p:txBody>
          <a:bodyPr/>
          <a:lstStyle>
            <a:lvl1pPr algn="r">
              <a:defRPr sz="1000">
                <a:solidFill>
                  <a:schemeClr val="accent2"/>
                </a:solidFill>
              </a:defRPr>
            </a:lvl1pPr>
          </a:lstStyle>
          <a:p>
            <a:fld id="{4783BB3E-9BAA-2845-A899-A970575682D7}" type="datetime1">
              <a:rPr lang="fi-FI" smtClean="0"/>
              <a:t>10.7.2020</a:t>
            </a:fld>
            <a:endParaRPr lang="fi-FI" dirty="0"/>
          </a:p>
        </p:txBody>
      </p:sp>
      <p:sp>
        <p:nvSpPr>
          <p:cNvPr id="12" name="Footer Placeholder 4">
            <a:extLst>
              <a:ext uri="{FF2B5EF4-FFF2-40B4-BE49-F238E27FC236}">
                <a16:creationId xmlns:a16="http://schemas.microsoft.com/office/drawing/2014/main" id="{C4ADE2A4-FDD9-624F-ADCE-26983F549BB0}"/>
              </a:ext>
            </a:extLst>
          </p:cNvPr>
          <p:cNvSpPr>
            <a:spLocks noGrp="1"/>
          </p:cNvSpPr>
          <p:nvPr>
            <p:ph type="ftr" sz="quarter" idx="3"/>
          </p:nvPr>
        </p:nvSpPr>
        <p:spPr>
          <a:xfrm>
            <a:off x="3028950" y="4767263"/>
            <a:ext cx="3086100" cy="273844"/>
          </a:xfrm>
          <a:prstGeom prst="rect">
            <a:avLst/>
          </a:prstGeom>
        </p:spPr>
        <p:txBody>
          <a:bodyPr/>
          <a:lstStyle>
            <a:lvl1pPr algn="ctr">
              <a:defRPr sz="1000">
                <a:solidFill>
                  <a:schemeClr val="tx2"/>
                </a:solidFill>
              </a:defRPr>
            </a:lvl1pPr>
          </a:lstStyle>
          <a:p>
            <a:r>
              <a:rPr lang="fi-FI"/>
              <a:t>stormossen.fi</a:t>
            </a:r>
            <a:endParaRPr lang="fi-FI" dirty="0"/>
          </a:p>
        </p:txBody>
      </p:sp>
      <p:sp>
        <p:nvSpPr>
          <p:cNvPr id="13" name="Slide Number Placeholder 5">
            <a:extLst>
              <a:ext uri="{FF2B5EF4-FFF2-40B4-BE49-F238E27FC236}">
                <a16:creationId xmlns:a16="http://schemas.microsoft.com/office/drawing/2014/main" id="{FD843E35-3CF7-B847-935B-9E86F6D700E8}"/>
              </a:ext>
            </a:extLst>
          </p:cNvPr>
          <p:cNvSpPr>
            <a:spLocks noGrp="1"/>
          </p:cNvSpPr>
          <p:nvPr>
            <p:ph type="sldNum" sz="quarter" idx="4"/>
          </p:nvPr>
        </p:nvSpPr>
        <p:spPr>
          <a:xfrm>
            <a:off x="7389158" y="4767263"/>
            <a:ext cx="1126191" cy="273844"/>
          </a:xfrm>
          <a:prstGeom prst="rect">
            <a:avLst/>
          </a:prstGeom>
        </p:spPr>
        <p:txBody>
          <a:bodyPr/>
          <a:lstStyle>
            <a:lvl1pPr algn="r">
              <a:defRPr sz="1000">
                <a:solidFill>
                  <a:schemeClr val="accent2"/>
                </a:solidFill>
              </a:defRPr>
            </a:lvl1pPr>
          </a:lstStyle>
          <a:p>
            <a:fld id="{98292C0A-FEB2-3D4C-834B-E9E82EB6286D}" type="slidenum">
              <a:rPr lang="fi-FI" smtClean="0"/>
              <a:pPr/>
              <a:t>‹#›</a:t>
            </a:fld>
            <a:endParaRPr lang="fi-FI" dirty="0"/>
          </a:p>
        </p:txBody>
      </p:sp>
      <p:pic>
        <p:nvPicPr>
          <p:cNvPr id="18" name="Picture 17">
            <a:extLst>
              <a:ext uri="{FF2B5EF4-FFF2-40B4-BE49-F238E27FC236}">
                <a16:creationId xmlns:a16="http://schemas.microsoft.com/office/drawing/2014/main" id="{EC543F58-9AC0-0447-9050-91DBCD36868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2530030615"/>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75" r:id="rId4"/>
    <p:sldLayoutId id="2147483679" r:id="rId5"/>
    <p:sldLayoutId id="2147483680" r:id="rId6"/>
    <p:sldLayoutId id="2147483662" r:id="rId7"/>
    <p:sldLayoutId id="2147483681" r:id="rId8"/>
    <p:sldLayoutId id="2147483682" r:id="rId9"/>
    <p:sldLayoutId id="2147483678" r:id="rId10"/>
    <p:sldLayoutId id="2147483683" r:id="rId11"/>
    <p:sldLayoutId id="2147483674" r:id="rId12"/>
    <p:sldLayoutId id="2147483677" r:id="rId13"/>
    <p:sldLayoutId id="2147483664" r:id="rId14"/>
    <p:sldLayoutId id="2147483685" r:id="rId15"/>
    <p:sldLayoutId id="2147483686" r:id="rId16"/>
    <p:sldLayoutId id="2147483684" r:id="rId17"/>
    <p:sldLayoutId id="2147483671" r:id="rId18"/>
    <p:sldLayoutId id="2147483673" r:id="rId19"/>
    <p:sldLayoutId id="2147483672" r:id="rId20"/>
    <p:sldLayoutId id="2147483665" r:id="rId21"/>
    <p:sldLayoutId id="2147483668" r:id="rId22"/>
    <p:sldLayoutId id="2147483667" r:id="rId23"/>
    <p:sldLayoutId id="2147483687" r:id="rId24"/>
  </p:sldLayoutIdLst>
  <p:hf sldNum="0"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00F14-25FA-7D43-84B4-DC060EE6ABCC}"/>
              </a:ext>
            </a:extLst>
          </p:cNvPr>
          <p:cNvSpPr>
            <a:spLocks noGrp="1"/>
          </p:cNvSpPr>
          <p:nvPr>
            <p:ph type="ctrTitle"/>
          </p:nvPr>
        </p:nvSpPr>
        <p:spPr/>
        <p:txBody>
          <a:bodyPr/>
          <a:lstStyle/>
          <a:p>
            <a:r>
              <a:rPr lang="fi-FI" dirty="0" err="1"/>
              <a:t>Sortering</a:t>
            </a:r>
            <a:r>
              <a:rPr lang="fi-FI" dirty="0"/>
              <a:t> </a:t>
            </a:r>
            <a:r>
              <a:rPr lang="fi-FI" dirty="0" err="1"/>
              <a:t>och</a:t>
            </a:r>
            <a:r>
              <a:rPr lang="fi-FI" dirty="0"/>
              <a:t> </a:t>
            </a:r>
            <a:r>
              <a:rPr lang="fi-FI" dirty="0" err="1"/>
              <a:t>återvinning</a:t>
            </a:r>
            <a:endParaRPr lang="fi-FI" dirty="0"/>
          </a:p>
        </p:txBody>
      </p:sp>
      <p:sp>
        <p:nvSpPr>
          <p:cNvPr id="5" name="Subtitle 4">
            <a:extLst>
              <a:ext uri="{FF2B5EF4-FFF2-40B4-BE49-F238E27FC236}">
                <a16:creationId xmlns:a16="http://schemas.microsoft.com/office/drawing/2014/main" id="{88F5D987-70CD-9548-A4F1-1BCBCCDF5A87}"/>
              </a:ext>
            </a:extLst>
          </p:cNvPr>
          <p:cNvSpPr>
            <a:spLocks noGrp="1"/>
          </p:cNvSpPr>
          <p:nvPr>
            <p:ph type="subTitle" idx="1"/>
          </p:nvPr>
        </p:nvSpPr>
        <p:spPr/>
        <p:txBody>
          <a:bodyPr>
            <a:normAutofit/>
          </a:bodyPr>
          <a:lstStyle/>
          <a:p>
            <a:r>
              <a:rPr lang="fi-FI" sz="2000" dirty="0" err="1"/>
              <a:t>Åk</a:t>
            </a:r>
            <a:r>
              <a:rPr lang="fi-FI" sz="2000" dirty="0"/>
              <a:t> 4–6</a:t>
            </a:r>
          </a:p>
        </p:txBody>
      </p:sp>
      <p:sp>
        <p:nvSpPr>
          <p:cNvPr id="2" name="Footer Placeholder 1">
            <a:extLst>
              <a:ext uri="{FF2B5EF4-FFF2-40B4-BE49-F238E27FC236}">
                <a16:creationId xmlns:a16="http://schemas.microsoft.com/office/drawing/2014/main" id="{AED5494A-8493-094C-A6AB-544FC44147FF}"/>
              </a:ext>
            </a:extLst>
          </p:cNvPr>
          <p:cNvSpPr>
            <a:spLocks noGrp="1"/>
          </p:cNvSpPr>
          <p:nvPr>
            <p:ph type="ftr" sz="quarter" idx="11"/>
          </p:nvPr>
        </p:nvSpPr>
        <p:spPr/>
        <p:txBody>
          <a:bodyPr/>
          <a:lstStyle/>
          <a:p>
            <a:r>
              <a:rPr lang="fi-FI" dirty="0" err="1"/>
              <a:t>stormossen.fi</a:t>
            </a:r>
            <a:endParaRPr lang="fi-FI" dirty="0"/>
          </a:p>
        </p:txBody>
      </p:sp>
    </p:spTree>
    <p:extLst>
      <p:ext uri="{BB962C8B-B14F-4D97-AF65-F5344CB8AC3E}">
        <p14:creationId xmlns:p14="http://schemas.microsoft.com/office/powerpoint/2010/main" val="290331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p:txBody>
          <a:bodyPr>
            <a:normAutofit fontScale="90000"/>
          </a:bodyPr>
          <a:lstStyle/>
          <a:p>
            <a:r>
              <a:rPr lang="sv-SE" dirty="0"/>
              <a:t>GLAS-</a:t>
            </a:r>
            <a:br>
              <a:rPr lang="sv-SE" dirty="0"/>
            </a:br>
            <a:r>
              <a:rPr lang="sv-SE" dirty="0"/>
              <a:t>FÖRPACKNINGAR</a:t>
            </a:r>
            <a:endParaRPr lang="sv-FI" dirty="0"/>
          </a:p>
        </p:txBody>
      </p:sp>
      <p:pic>
        <p:nvPicPr>
          <p:cNvPr id="6" name="Platshållare för innehåll 6">
            <a:extLst>
              <a:ext uri="{FF2B5EF4-FFF2-40B4-BE49-F238E27FC236}">
                <a16:creationId xmlns:a16="http://schemas.microsoft.com/office/drawing/2014/main" id="{D045C568-70C4-4F1B-844F-7707BF421A8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3858333" y="-362102"/>
            <a:ext cx="3995274" cy="5994376"/>
          </a:xfrm>
        </p:spPr>
      </p:pic>
      <p:pic>
        <p:nvPicPr>
          <p:cNvPr id="7" name="Platshållare för innehåll 10">
            <a:extLst>
              <a:ext uri="{FF2B5EF4-FFF2-40B4-BE49-F238E27FC236}">
                <a16:creationId xmlns:a16="http://schemas.microsoft.com/office/drawing/2014/main" id="{12B8E87D-76BC-43F6-B603-C6BB736A6334}"/>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527824" y="1384472"/>
            <a:ext cx="2059259" cy="1363968"/>
          </a:xfrm>
        </p:spPr>
      </p:pic>
    </p:spTree>
    <p:extLst>
      <p:ext uri="{BB962C8B-B14F-4D97-AF65-F5344CB8AC3E}">
        <p14:creationId xmlns:p14="http://schemas.microsoft.com/office/powerpoint/2010/main" val="243991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p:txBody>
          <a:bodyPr>
            <a:normAutofit fontScale="90000"/>
          </a:bodyPr>
          <a:lstStyle/>
          <a:p>
            <a:r>
              <a:rPr lang="sv-FI" dirty="0"/>
              <a:t>PLAST-</a:t>
            </a:r>
            <a:br>
              <a:rPr lang="sv-FI" dirty="0"/>
            </a:br>
            <a:r>
              <a:rPr lang="sv-FI" dirty="0"/>
              <a:t>FÖRPACKNINGAR</a:t>
            </a:r>
          </a:p>
        </p:txBody>
      </p:sp>
      <p:pic>
        <p:nvPicPr>
          <p:cNvPr id="6" name="Platshållare för innehåll 6">
            <a:extLst>
              <a:ext uri="{FF2B5EF4-FFF2-40B4-BE49-F238E27FC236}">
                <a16:creationId xmlns:a16="http://schemas.microsoft.com/office/drawing/2014/main" id="{CEEB1F4E-38E9-4ED0-AB02-1603859769F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4224326" y="-249800"/>
            <a:ext cx="3596885" cy="5396645"/>
          </a:xfrm>
        </p:spPr>
      </p:pic>
      <p:pic>
        <p:nvPicPr>
          <p:cNvPr id="7" name="Platshållare för innehåll 8">
            <a:extLst>
              <a:ext uri="{FF2B5EF4-FFF2-40B4-BE49-F238E27FC236}">
                <a16:creationId xmlns:a16="http://schemas.microsoft.com/office/drawing/2014/main" id="{0BBBFCF1-26D7-4A44-9C74-1FB1C32C62F1}"/>
              </a:ext>
            </a:extLst>
          </p:cNvPr>
          <p:cNvPicPr>
            <a:picLocks noGrp="1" noChangeAspect="1"/>
          </p:cNvPicPr>
          <p:nvPr>
            <p:ph sz="half" idx="1"/>
          </p:nvPr>
        </p:nvPicPr>
        <p:blipFill>
          <a:blip r:embed="rId4"/>
          <a:stretch>
            <a:fillRect/>
          </a:stretch>
        </p:blipFill>
        <p:spPr>
          <a:xfrm>
            <a:off x="576941" y="1494844"/>
            <a:ext cx="2112917" cy="1400956"/>
          </a:xfrm>
        </p:spPr>
      </p:pic>
    </p:spTree>
    <p:extLst>
      <p:ext uri="{BB962C8B-B14F-4D97-AF65-F5344CB8AC3E}">
        <p14:creationId xmlns:p14="http://schemas.microsoft.com/office/powerpoint/2010/main" val="360561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D9DAEAB1-BA3D-47D1-921F-BB38C397E9D4}"/>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999539" y="123011"/>
            <a:ext cx="3998411" cy="2998808"/>
          </a:xfrm>
        </p:spPr>
      </p:pic>
      <p:pic>
        <p:nvPicPr>
          <p:cNvPr id="11" name="Platshållare för innehåll 10">
            <a:extLst>
              <a:ext uri="{FF2B5EF4-FFF2-40B4-BE49-F238E27FC236}">
                <a16:creationId xmlns:a16="http://schemas.microsoft.com/office/drawing/2014/main" id="{0726BABC-3E78-4840-88E0-46A70210907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174625" y="1645561"/>
            <a:ext cx="3341688" cy="3341688"/>
          </a:xfrm>
        </p:spPr>
      </p:pic>
      <p:sp>
        <p:nvSpPr>
          <p:cNvPr id="4" name="Platshållare för sidfot 3">
            <a:extLst>
              <a:ext uri="{FF2B5EF4-FFF2-40B4-BE49-F238E27FC236}">
                <a16:creationId xmlns:a16="http://schemas.microsoft.com/office/drawing/2014/main" id="{2730A2B8-1707-49E1-A54B-ED951EC21363}"/>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7FC4AD86-650E-44EC-9C68-3C88B8F33C34}"/>
              </a:ext>
            </a:extLst>
          </p:cNvPr>
          <p:cNvSpPr>
            <a:spLocks noGrp="1"/>
          </p:cNvSpPr>
          <p:nvPr>
            <p:ph type="title"/>
          </p:nvPr>
        </p:nvSpPr>
        <p:spPr/>
        <p:txBody>
          <a:bodyPr>
            <a:normAutofit/>
          </a:bodyPr>
          <a:lstStyle/>
          <a:p>
            <a:r>
              <a:rPr lang="sv-FI" dirty="0"/>
              <a:t>Plastraffinaderiet vid Fortum</a:t>
            </a:r>
          </a:p>
        </p:txBody>
      </p:sp>
      <p:sp>
        <p:nvSpPr>
          <p:cNvPr id="2" name="textruta 1">
            <a:extLst>
              <a:ext uri="{FF2B5EF4-FFF2-40B4-BE49-F238E27FC236}">
                <a16:creationId xmlns:a16="http://schemas.microsoft.com/office/drawing/2014/main" id="{25F35B62-9BEE-4E8B-888F-F3C25685944B}"/>
              </a:ext>
            </a:extLst>
          </p:cNvPr>
          <p:cNvSpPr txBox="1"/>
          <p:nvPr/>
        </p:nvSpPr>
        <p:spPr>
          <a:xfrm>
            <a:off x="3692525" y="3303120"/>
            <a:ext cx="2838450" cy="738664"/>
          </a:xfrm>
          <a:prstGeom prst="rect">
            <a:avLst/>
          </a:prstGeom>
          <a:noFill/>
        </p:spPr>
        <p:txBody>
          <a:bodyPr wrap="square" rtlCol="0">
            <a:spAutoFit/>
          </a:bodyPr>
          <a:lstStyle/>
          <a:p>
            <a:r>
              <a:rPr lang="fi-FI" sz="1400" dirty="0">
                <a:solidFill>
                  <a:schemeClr val="tx2"/>
                </a:solidFill>
              </a:rPr>
              <a:t>Av </a:t>
            </a:r>
            <a:r>
              <a:rPr lang="fi-FI" sz="1400" dirty="0" err="1">
                <a:solidFill>
                  <a:schemeClr val="tx2"/>
                </a:solidFill>
              </a:rPr>
              <a:t>återvinningsplast</a:t>
            </a:r>
            <a:r>
              <a:rPr lang="fi-FI" sz="1400" dirty="0">
                <a:solidFill>
                  <a:schemeClr val="tx2"/>
                </a:solidFill>
              </a:rPr>
              <a:t> </a:t>
            </a:r>
            <a:r>
              <a:rPr lang="fi-FI" sz="1400" dirty="0" err="1">
                <a:solidFill>
                  <a:schemeClr val="tx2"/>
                </a:solidFill>
              </a:rPr>
              <a:t>tillverkas</a:t>
            </a:r>
            <a:r>
              <a:rPr lang="fi-FI" sz="1400" dirty="0">
                <a:solidFill>
                  <a:schemeClr val="tx2"/>
                </a:solidFill>
              </a:rPr>
              <a:t> </a:t>
            </a:r>
            <a:r>
              <a:rPr lang="fi-FI" sz="1400" dirty="0" err="1">
                <a:solidFill>
                  <a:schemeClr val="tx2"/>
                </a:solidFill>
              </a:rPr>
              <a:t>bl.a</a:t>
            </a:r>
            <a:r>
              <a:rPr lang="fi-FI" sz="1400" dirty="0">
                <a:solidFill>
                  <a:schemeClr val="tx2"/>
                </a:solidFill>
              </a:rPr>
              <a:t>. </a:t>
            </a:r>
            <a:r>
              <a:rPr lang="fi-FI" sz="1400" dirty="0" err="1">
                <a:solidFill>
                  <a:schemeClr val="tx2"/>
                </a:solidFill>
              </a:rPr>
              <a:t>plastpåsar</a:t>
            </a:r>
            <a:r>
              <a:rPr lang="fi-FI" sz="1400" dirty="0">
                <a:solidFill>
                  <a:schemeClr val="tx2"/>
                </a:solidFill>
              </a:rPr>
              <a:t>,  </a:t>
            </a:r>
            <a:r>
              <a:rPr lang="fi-FI" sz="1400" dirty="0" err="1">
                <a:solidFill>
                  <a:schemeClr val="tx2"/>
                </a:solidFill>
              </a:rPr>
              <a:t>sopsäckar</a:t>
            </a:r>
            <a:r>
              <a:rPr lang="fi-FI" sz="1400" dirty="0">
                <a:solidFill>
                  <a:schemeClr val="tx2"/>
                </a:solidFill>
              </a:rPr>
              <a:t>, </a:t>
            </a:r>
            <a:r>
              <a:rPr lang="sv-SE" sz="1400" dirty="0">
                <a:solidFill>
                  <a:schemeClr val="tx2"/>
                </a:solidFill>
              </a:rPr>
              <a:t>utemöbler, plankor, rör, staket</a:t>
            </a:r>
          </a:p>
        </p:txBody>
      </p:sp>
    </p:spTree>
    <p:extLst>
      <p:ext uri="{BB962C8B-B14F-4D97-AF65-F5344CB8AC3E}">
        <p14:creationId xmlns:p14="http://schemas.microsoft.com/office/powerpoint/2010/main" val="284848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88CA7608-1E17-4A3E-9CCB-FBB7F576223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727927" y="1447463"/>
            <a:ext cx="1900732" cy="1258966"/>
          </a:xfrm>
        </p:spPr>
      </p:pic>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p:txBody>
          <a:bodyPr>
            <a:normAutofit fontScale="90000"/>
          </a:bodyPr>
          <a:lstStyle/>
          <a:p>
            <a:r>
              <a:rPr lang="sv-FI" dirty="0"/>
              <a:t>KARTONG-</a:t>
            </a:r>
            <a:br>
              <a:rPr lang="sv-FI" dirty="0"/>
            </a:br>
            <a:r>
              <a:rPr lang="sv-FI" dirty="0"/>
              <a:t>FÖRPACKNINGAR</a:t>
            </a:r>
          </a:p>
        </p:txBody>
      </p:sp>
      <p:pic>
        <p:nvPicPr>
          <p:cNvPr id="6" name="Platshållare för innehåll 6">
            <a:extLst>
              <a:ext uri="{FF2B5EF4-FFF2-40B4-BE49-F238E27FC236}">
                <a16:creationId xmlns:a16="http://schemas.microsoft.com/office/drawing/2014/main" id="{7FE629B4-7C53-468E-A370-E56734732468}"/>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rot="5400000">
            <a:off x="4002629" y="-271780"/>
            <a:ext cx="3687440" cy="5531160"/>
          </a:xfrm>
        </p:spPr>
      </p:pic>
    </p:spTree>
    <p:extLst>
      <p:ext uri="{BB962C8B-B14F-4D97-AF65-F5344CB8AC3E}">
        <p14:creationId xmlns:p14="http://schemas.microsoft.com/office/powerpoint/2010/main" val="372854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BFAF5D-141F-4B0F-9EB9-1C71E2962BAF}"/>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CFD30B9A-D018-442E-A711-517385356455}"/>
              </a:ext>
            </a:extLst>
          </p:cNvPr>
          <p:cNvSpPr>
            <a:spLocks noGrp="1"/>
          </p:cNvSpPr>
          <p:nvPr>
            <p:ph type="title"/>
          </p:nvPr>
        </p:nvSpPr>
        <p:spPr/>
        <p:txBody>
          <a:bodyPr/>
          <a:lstStyle/>
          <a:p>
            <a:r>
              <a:rPr lang="sv-FI" dirty="0"/>
              <a:t>BRÄNNBART AVFALL</a:t>
            </a:r>
          </a:p>
        </p:txBody>
      </p:sp>
      <p:pic>
        <p:nvPicPr>
          <p:cNvPr id="6" name="Platshållare för innehåll 6">
            <a:extLst>
              <a:ext uri="{FF2B5EF4-FFF2-40B4-BE49-F238E27FC236}">
                <a16:creationId xmlns:a16="http://schemas.microsoft.com/office/drawing/2014/main" id="{CF214CF7-BF61-40B6-8143-4B01384CD3F9}"/>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4394620" y="191714"/>
            <a:ext cx="3440860" cy="5162552"/>
          </a:xfrm>
        </p:spPr>
      </p:pic>
      <p:pic>
        <p:nvPicPr>
          <p:cNvPr id="3" name="Kuva 2">
            <a:extLst>
              <a:ext uri="{FF2B5EF4-FFF2-40B4-BE49-F238E27FC236}">
                <a16:creationId xmlns:a16="http://schemas.microsoft.com/office/drawing/2014/main" id="{A2C98EC4-BE53-4CCD-8B5D-74036AD2B821}"/>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rcRect/>
          <a:stretch>
            <a:fillRect/>
          </a:stretch>
        </p:blipFill>
        <p:spPr bwMode="auto">
          <a:xfrm>
            <a:off x="1092615" y="1268015"/>
            <a:ext cx="1429515" cy="14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053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37992570-2215-41AF-948D-6569F4F60BFA}"/>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FCEA1867-82A2-421B-8AE5-CF71793050FB}"/>
              </a:ext>
            </a:extLst>
          </p:cNvPr>
          <p:cNvSpPr>
            <a:spLocks noGrp="1"/>
          </p:cNvSpPr>
          <p:nvPr>
            <p:ph type="title"/>
          </p:nvPr>
        </p:nvSpPr>
        <p:spPr/>
        <p:txBody>
          <a:bodyPr/>
          <a:lstStyle/>
          <a:p>
            <a:r>
              <a:rPr lang="sv-FI" dirty="0"/>
              <a:t>BATTERIER</a:t>
            </a:r>
          </a:p>
        </p:txBody>
      </p:sp>
      <p:pic>
        <p:nvPicPr>
          <p:cNvPr id="6" name="Platshållare för innehåll 6">
            <a:extLst>
              <a:ext uri="{FF2B5EF4-FFF2-40B4-BE49-F238E27FC236}">
                <a16:creationId xmlns:a16="http://schemas.microsoft.com/office/drawing/2014/main" id="{CBBB307D-9B2E-40E1-815D-C5A195B5013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3741264" y="-278523"/>
            <a:ext cx="3928421" cy="5894071"/>
          </a:xfrm>
        </p:spPr>
      </p:pic>
      <p:pic>
        <p:nvPicPr>
          <p:cNvPr id="3" name="Picture 8">
            <a:extLst>
              <a:ext uri="{FF2B5EF4-FFF2-40B4-BE49-F238E27FC236}">
                <a16:creationId xmlns:a16="http://schemas.microsoft.com/office/drawing/2014/main" id="{0B922A3F-6385-4BF0-9262-DCC25001DE59}"/>
              </a:ext>
            </a:extLst>
          </p:cNvPr>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bwMode="auto">
          <a:xfrm>
            <a:off x="776514" y="1268015"/>
            <a:ext cx="1155556" cy="115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82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3109F0-A3E2-484F-9AA1-1608D042FB8B}"/>
              </a:ext>
            </a:extLst>
          </p:cNvPr>
          <p:cNvSpPr>
            <a:spLocks noGrp="1"/>
          </p:cNvSpPr>
          <p:nvPr>
            <p:ph type="title"/>
          </p:nvPr>
        </p:nvSpPr>
        <p:spPr/>
        <p:txBody>
          <a:bodyPr>
            <a:normAutofit/>
          </a:bodyPr>
          <a:lstStyle/>
          <a:p>
            <a:r>
              <a:rPr lang="sv-FI" dirty="0">
                <a:latin typeface="+mj-lt"/>
              </a:rPr>
              <a:t>EL- OCH ELEKTRONIK-</a:t>
            </a:r>
            <a:br>
              <a:rPr lang="sv-FI" dirty="0">
                <a:latin typeface="+mj-lt"/>
              </a:rPr>
            </a:br>
            <a:r>
              <a:rPr lang="sv-FI" dirty="0">
                <a:latin typeface="+mj-lt"/>
              </a:rPr>
              <a:t>SKROT</a:t>
            </a:r>
          </a:p>
        </p:txBody>
      </p:sp>
      <p:pic>
        <p:nvPicPr>
          <p:cNvPr id="7" name="Platshållare för innehåll 6">
            <a:extLst>
              <a:ext uri="{FF2B5EF4-FFF2-40B4-BE49-F238E27FC236}">
                <a16:creationId xmlns:a16="http://schemas.microsoft.com/office/drawing/2014/main" id="{8E60AA37-6FD5-4DF2-8E6A-6CEA85C4C28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4566552" y="-118968"/>
            <a:ext cx="3440384" cy="5161837"/>
          </a:xfrm>
        </p:spPr>
      </p:pic>
      <p:sp>
        <p:nvSpPr>
          <p:cNvPr id="4" name="Platshållare för text 3">
            <a:extLst>
              <a:ext uri="{FF2B5EF4-FFF2-40B4-BE49-F238E27FC236}">
                <a16:creationId xmlns:a16="http://schemas.microsoft.com/office/drawing/2014/main" id="{17271AC7-9B06-45CA-AA34-7EABB2D11FEC}"/>
              </a:ext>
            </a:extLst>
          </p:cNvPr>
          <p:cNvSpPr>
            <a:spLocks noGrp="1"/>
          </p:cNvSpPr>
          <p:nvPr>
            <p:ph type="body" sz="half" idx="2"/>
          </p:nvPr>
        </p:nvSpPr>
        <p:spPr>
          <a:xfrm>
            <a:off x="629841" y="1543050"/>
            <a:ext cx="2949178" cy="3111989"/>
          </a:xfrm>
        </p:spPr>
        <p:txBody>
          <a:bodyPr>
            <a:normAutofit/>
          </a:bodyPr>
          <a:lstStyle/>
          <a:p>
            <a:endParaRPr lang="sv-FI" sz="1400" dirty="0">
              <a:solidFill>
                <a:schemeClr val="tx1"/>
              </a:solidFill>
              <a:latin typeface="+mn-lt"/>
            </a:endParaRPr>
          </a:p>
          <a:p>
            <a:r>
              <a:rPr lang="sv-FI" sz="1400" dirty="0">
                <a:latin typeface="+mn-lt"/>
              </a:rPr>
              <a:t>Hur många gamla mobiltelefoner har du liggandes hemma?</a:t>
            </a:r>
          </a:p>
          <a:p>
            <a:endParaRPr lang="sv-FI" sz="1400" dirty="0">
              <a:solidFill>
                <a:schemeClr val="tx1"/>
              </a:solidFill>
              <a:latin typeface="+mn-lt"/>
            </a:endParaRPr>
          </a:p>
        </p:txBody>
      </p:sp>
      <p:sp>
        <p:nvSpPr>
          <p:cNvPr id="5" name="Platshållare för sidfot 4">
            <a:extLst>
              <a:ext uri="{FF2B5EF4-FFF2-40B4-BE49-F238E27FC236}">
                <a16:creationId xmlns:a16="http://schemas.microsoft.com/office/drawing/2014/main" id="{F097B320-6524-4593-A2FF-BC9F500BD2A3}"/>
              </a:ext>
            </a:extLst>
          </p:cNvPr>
          <p:cNvSpPr>
            <a:spLocks noGrp="1"/>
          </p:cNvSpPr>
          <p:nvPr>
            <p:ph type="ftr" sz="quarter" idx="11"/>
          </p:nvPr>
        </p:nvSpPr>
        <p:spPr/>
        <p:txBody>
          <a:bodyPr/>
          <a:lstStyle/>
          <a:p>
            <a:r>
              <a:rPr lang="fi-FI"/>
              <a:t>stormossen.fi</a:t>
            </a:r>
            <a:endParaRPr lang="fi-FI" dirty="0"/>
          </a:p>
        </p:txBody>
      </p:sp>
    </p:spTree>
    <p:extLst>
      <p:ext uri="{BB962C8B-B14F-4D97-AF65-F5344CB8AC3E}">
        <p14:creationId xmlns:p14="http://schemas.microsoft.com/office/powerpoint/2010/main" val="1279116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2B3245-ACEC-4782-A300-0B69A47E2CB4}"/>
              </a:ext>
            </a:extLst>
          </p:cNvPr>
          <p:cNvSpPr>
            <a:spLocks noGrp="1"/>
          </p:cNvSpPr>
          <p:nvPr>
            <p:ph type="title"/>
          </p:nvPr>
        </p:nvSpPr>
        <p:spPr/>
        <p:txBody>
          <a:bodyPr/>
          <a:lstStyle/>
          <a:p>
            <a:r>
              <a:rPr lang="sv-FI" dirty="0">
                <a:latin typeface="+mj-lt"/>
              </a:rPr>
              <a:t>FARLIGT AVFALL</a:t>
            </a:r>
          </a:p>
        </p:txBody>
      </p:sp>
      <p:pic>
        <p:nvPicPr>
          <p:cNvPr id="7" name="Platshållare för innehåll 6">
            <a:extLst>
              <a:ext uri="{FF2B5EF4-FFF2-40B4-BE49-F238E27FC236}">
                <a16:creationId xmlns:a16="http://schemas.microsoft.com/office/drawing/2014/main" id="{93C71B60-5A71-499D-880D-565C32501B2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16200000">
            <a:off x="4914452" y="139671"/>
            <a:ext cx="3161144" cy="4742874"/>
          </a:xfrm>
        </p:spPr>
      </p:pic>
      <p:sp>
        <p:nvSpPr>
          <p:cNvPr id="4" name="Platshållare för text 3">
            <a:extLst>
              <a:ext uri="{FF2B5EF4-FFF2-40B4-BE49-F238E27FC236}">
                <a16:creationId xmlns:a16="http://schemas.microsoft.com/office/drawing/2014/main" id="{D456AFFC-A71D-4AE9-8E52-881DC058838F}"/>
              </a:ext>
            </a:extLst>
          </p:cNvPr>
          <p:cNvSpPr>
            <a:spLocks noGrp="1"/>
          </p:cNvSpPr>
          <p:nvPr>
            <p:ph type="body" sz="half" idx="2"/>
          </p:nvPr>
        </p:nvSpPr>
        <p:spPr>
          <a:xfrm>
            <a:off x="629841" y="1543050"/>
            <a:ext cx="2949178" cy="2649242"/>
          </a:xfrm>
        </p:spPr>
        <p:txBody>
          <a:bodyPr>
            <a:noAutofit/>
          </a:bodyPr>
          <a:lstStyle/>
          <a:p>
            <a:r>
              <a:rPr lang="sv-FI" sz="1400" dirty="0">
                <a:latin typeface="+mn-lt"/>
              </a:rPr>
              <a:t>Kan vara farligt för människor eller naturen</a:t>
            </a:r>
          </a:p>
          <a:p>
            <a:r>
              <a:rPr lang="sv-FI" sz="1400" dirty="0">
                <a:latin typeface="+mn-lt"/>
              </a:rPr>
              <a:t>Har ofta en symbol, men inte alltid </a:t>
            </a:r>
          </a:p>
        </p:txBody>
      </p:sp>
      <p:sp>
        <p:nvSpPr>
          <p:cNvPr id="5" name="Platshållare för sidfot 4">
            <a:extLst>
              <a:ext uri="{FF2B5EF4-FFF2-40B4-BE49-F238E27FC236}">
                <a16:creationId xmlns:a16="http://schemas.microsoft.com/office/drawing/2014/main" id="{C9BAFF04-C454-4499-A99F-91E5639DAB86}"/>
              </a:ext>
            </a:extLst>
          </p:cNvPr>
          <p:cNvSpPr>
            <a:spLocks noGrp="1"/>
          </p:cNvSpPr>
          <p:nvPr>
            <p:ph type="ftr" sz="quarter" idx="11"/>
          </p:nvPr>
        </p:nvSpPr>
        <p:spPr/>
        <p:txBody>
          <a:bodyPr/>
          <a:lstStyle/>
          <a:p>
            <a:r>
              <a:rPr lang="fi-FI"/>
              <a:t>stormossen.fi</a:t>
            </a:r>
            <a:endParaRPr lang="fi-FI" dirty="0"/>
          </a:p>
        </p:txBody>
      </p:sp>
      <p:pic>
        <p:nvPicPr>
          <p:cNvPr id="6" name="Bildobjekt 5">
            <a:extLst>
              <a:ext uri="{FF2B5EF4-FFF2-40B4-BE49-F238E27FC236}">
                <a16:creationId xmlns:a16="http://schemas.microsoft.com/office/drawing/2014/main" id="{1CAC4EA9-B72A-4567-9541-D046EFD8DE3F}"/>
              </a:ext>
            </a:extLst>
          </p:cNvPr>
          <p:cNvPicPr>
            <a:picLocks noChangeAspect="1"/>
          </p:cNvPicPr>
          <p:nvPr/>
        </p:nvPicPr>
        <p:blipFill>
          <a:blip r:embed="rId4"/>
          <a:stretch>
            <a:fillRect/>
          </a:stretch>
        </p:blipFill>
        <p:spPr>
          <a:xfrm>
            <a:off x="310331" y="2748876"/>
            <a:ext cx="3588197" cy="1193830"/>
          </a:xfrm>
          <a:prstGeom prst="rect">
            <a:avLst/>
          </a:prstGeom>
        </p:spPr>
      </p:pic>
    </p:spTree>
    <p:extLst>
      <p:ext uri="{BB962C8B-B14F-4D97-AF65-F5344CB8AC3E}">
        <p14:creationId xmlns:p14="http://schemas.microsoft.com/office/powerpoint/2010/main" val="1875089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72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2A16FF-29E0-42EF-ADD3-CE0910881E17}"/>
              </a:ext>
            </a:extLst>
          </p:cNvPr>
          <p:cNvSpPr>
            <a:spLocks noGrp="1"/>
          </p:cNvSpPr>
          <p:nvPr>
            <p:ph type="title"/>
          </p:nvPr>
        </p:nvSpPr>
        <p:spPr/>
        <p:txBody>
          <a:bodyPr/>
          <a:lstStyle/>
          <a:p>
            <a:r>
              <a:rPr lang="sv-SE" dirty="0"/>
              <a:t>Har du besökt..?</a:t>
            </a:r>
            <a:endParaRPr lang="sv-FI" dirty="0"/>
          </a:p>
        </p:txBody>
      </p:sp>
      <p:sp>
        <p:nvSpPr>
          <p:cNvPr id="3" name="Platshållare för innehåll 2">
            <a:extLst>
              <a:ext uri="{FF2B5EF4-FFF2-40B4-BE49-F238E27FC236}">
                <a16:creationId xmlns:a16="http://schemas.microsoft.com/office/drawing/2014/main" id="{619AD810-D3E0-48AF-8EF9-D93519D5DB47}"/>
              </a:ext>
            </a:extLst>
          </p:cNvPr>
          <p:cNvSpPr>
            <a:spLocks noGrp="1"/>
          </p:cNvSpPr>
          <p:nvPr>
            <p:ph idx="1"/>
          </p:nvPr>
        </p:nvSpPr>
        <p:spPr>
          <a:xfrm>
            <a:off x="628650" y="1369219"/>
            <a:ext cx="3734123" cy="3022571"/>
          </a:xfrm>
        </p:spPr>
        <p:txBody>
          <a:bodyPr/>
          <a:lstStyle/>
          <a:p>
            <a:r>
              <a:rPr lang="sv-SE" dirty="0">
                <a:latin typeface="+mn-lt"/>
              </a:rPr>
              <a:t>Stormossens anläggning</a:t>
            </a:r>
          </a:p>
          <a:p>
            <a:pPr marL="0" indent="0">
              <a:buNone/>
            </a:pPr>
            <a:endParaRPr lang="sv-SE" dirty="0">
              <a:latin typeface="+mn-lt"/>
            </a:endParaRPr>
          </a:p>
          <a:p>
            <a:r>
              <a:rPr lang="sv-SE" dirty="0">
                <a:latin typeface="+mn-lt"/>
              </a:rPr>
              <a:t>En återvinningsstation</a:t>
            </a:r>
          </a:p>
          <a:p>
            <a:pPr marL="0" indent="0">
              <a:buNone/>
            </a:pPr>
            <a:endParaRPr lang="sv-SE" dirty="0">
              <a:latin typeface="+mn-lt"/>
            </a:endParaRPr>
          </a:p>
          <a:p>
            <a:r>
              <a:rPr lang="sv-SE" dirty="0">
                <a:latin typeface="+mn-lt"/>
              </a:rPr>
              <a:t>En ekopunkt</a:t>
            </a:r>
          </a:p>
          <a:p>
            <a:endParaRPr lang="sv-SE" dirty="0">
              <a:latin typeface="+mn-lt"/>
            </a:endParaRPr>
          </a:p>
          <a:p>
            <a:r>
              <a:rPr lang="sv-SE" dirty="0">
                <a:latin typeface="+mn-lt"/>
              </a:rPr>
              <a:t>En biogastanknings-                                      station</a:t>
            </a:r>
          </a:p>
          <a:p>
            <a:endParaRPr lang="sv-SE" dirty="0">
              <a:latin typeface="+mn-lt"/>
            </a:endParaRPr>
          </a:p>
          <a:p>
            <a:r>
              <a:rPr lang="sv-SE" dirty="0" err="1">
                <a:latin typeface="+mn-lt"/>
              </a:rPr>
              <a:t>Westenergy</a:t>
            </a:r>
            <a:endParaRPr lang="sv-FI" dirty="0">
              <a:latin typeface="+mn-lt"/>
            </a:endParaRPr>
          </a:p>
        </p:txBody>
      </p:sp>
      <p:sp>
        <p:nvSpPr>
          <p:cNvPr id="4" name="Platshållare för sidfot 3">
            <a:extLst>
              <a:ext uri="{FF2B5EF4-FFF2-40B4-BE49-F238E27FC236}">
                <a16:creationId xmlns:a16="http://schemas.microsoft.com/office/drawing/2014/main" id="{C7297D20-5EE9-4868-A4CF-44D701282607}"/>
              </a:ext>
            </a:extLst>
          </p:cNvPr>
          <p:cNvSpPr>
            <a:spLocks noGrp="1"/>
          </p:cNvSpPr>
          <p:nvPr>
            <p:ph type="ftr" sz="quarter" idx="11"/>
          </p:nvPr>
        </p:nvSpPr>
        <p:spPr/>
        <p:txBody>
          <a:bodyPr/>
          <a:lstStyle/>
          <a:p>
            <a:r>
              <a:rPr lang="fi-FI" dirty="0"/>
              <a:t>stormossen.fi</a:t>
            </a:r>
          </a:p>
        </p:txBody>
      </p:sp>
      <p:pic>
        <p:nvPicPr>
          <p:cNvPr id="7" name="Bildobjekt 6">
            <a:extLst>
              <a:ext uri="{FF2B5EF4-FFF2-40B4-BE49-F238E27FC236}">
                <a16:creationId xmlns:a16="http://schemas.microsoft.com/office/drawing/2014/main" id="{F5CCFF21-A842-4944-8B06-77C54BCCAF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0331" y="3066423"/>
            <a:ext cx="3291840" cy="2014728"/>
          </a:xfrm>
          <a:prstGeom prst="rect">
            <a:avLst/>
          </a:prstGeom>
        </p:spPr>
      </p:pic>
      <p:pic>
        <p:nvPicPr>
          <p:cNvPr id="10" name="Bildobjekt 9">
            <a:extLst>
              <a:ext uri="{FF2B5EF4-FFF2-40B4-BE49-F238E27FC236}">
                <a16:creationId xmlns:a16="http://schemas.microsoft.com/office/drawing/2014/main" id="{F4EED7E9-1784-407F-9054-BC27872BA6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03708" y="2688063"/>
            <a:ext cx="2548646" cy="1911485"/>
          </a:xfrm>
          <a:prstGeom prst="rect">
            <a:avLst/>
          </a:prstGeom>
        </p:spPr>
      </p:pic>
      <p:pic>
        <p:nvPicPr>
          <p:cNvPr id="12" name="Bildobjekt 11">
            <a:extLst>
              <a:ext uri="{FF2B5EF4-FFF2-40B4-BE49-F238E27FC236}">
                <a16:creationId xmlns:a16="http://schemas.microsoft.com/office/drawing/2014/main" id="{D0DBC733-560C-4B10-B9B8-FE43D59BC4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1359" y="106724"/>
            <a:ext cx="3482173" cy="2322582"/>
          </a:xfrm>
          <a:prstGeom prst="rect">
            <a:avLst/>
          </a:prstGeom>
        </p:spPr>
      </p:pic>
    </p:spTree>
    <p:extLst>
      <p:ext uri="{BB962C8B-B14F-4D97-AF65-F5344CB8AC3E}">
        <p14:creationId xmlns:p14="http://schemas.microsoft.com/office/powerpoint/2010/main" val="371112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8D134F-305A-4EF1-9FAE-9CB3F61C4ABE}"/>
              </a:ext>
            </a:extLst>
          </p:cNvPr>
          <p:cNvSpPr>
            <a:spLocks noGrp="1"/>
          </p:cNvSpPr>
          <p:nvPr>
            <p:ph type="ftr" sz="quarter" idx="11"/>
          </p:nvPr>
        </p:nvSpPr>
        <p:spPr/>
        <p:txBody>
          <a:bodyPr/>
          <a:lstStyle/>
          <a:p>
            <a:r>
              <a:rPr lang="fi-FI"/>
              <a:t>stormossen.fi</a:t>
            </a:r>
            <a:endParaRPr lang="fi-FI" dirty="0"/>
          </a:p>
        </p:txBody>
      </p:sp>
      <p:pic>
        <p:nvPicPr>
          <p:cNvPr id="5" name="Platshållare för bild 4">
            <a:extLst>
              <a:ext uri="{FF2B5EF4-FFF2-40B4-BE49-F238E27FC236}">
                <a16:creationId xmlns:a16="http://schemas.microsoft.com/office/drawing/2014/main" id="{4EC1E2FC-A7D2-471F-8151-4EC488D8462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8536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B709BF8-33BF-4D05-B405-5C0020D14FF8}"/>
              </a:ext>
            </a:extLst>
          </p:cNvPr>
          <p:cNvSpPr>
            <a:spLocks noGrp="1"/>
          </p:cNvSpPr>
          <p:nvPr>
            <p:ph sz="half" idx="1"/>
          </p:nvPr>
        </p:nvSpPr>
        <p:spPr>
          <a:xfrm>
            <a:off x="628650" y="659808"/>
            <a:ext cx="3886200" cy="3550227"/>
          </a:xfrm>
        </p:spPr>
        <p:txBody>
          <a:bodyPr/>
          <a:lstStyle/>
          <a:p>
            <a:pPr marL="0" indent="0">
              <a:buNone/>
            </a:pPr>
            <a:r>
              <a:rPr lang="sv-SE" b="1" dirty="0">
                <a:latin typeface="+mn-lt"/>
              </a:rPr>
              <a:t>13 återvinningsstationer </a:t>
            </a:r>
            <a:r>
              <a:rPr lang="sv-SE" dirty="0">
                <a:latin typeface="+mn-lt"/>
              </a:rPr>
              <a:t>dit man kan föra </a:t>
            </a:r>
            <a:r>
              <a:rPr lang="sv-SE" dirty="0" err="1">
                <a:latin typeface="+mn-lt"/>
              </a:rPr>
              <a:t>bl.a</a:t>
            </a:r>
            <a:r>
              <a:rPr lang="sv-SE" dirty="0">
                <a:latin typeface="+mn-lt"/>
              </a:rPr>
              <a:t>:</a:t>
            </a:r>
          </a:p>
          <a:p>
            <a:r>
              <a:rPr lang="sv-SE" dirty="0">
                <a:latin typeface="+mn-lt"/>
              </a:rPr>
              <a:t>Farligt avfall</a:t>
            </a:r>
          </a:p>
          <a:p>
            <a:r>
              <a:rPr lang="sv-SE" dirty="0">
                <a:latin typeface="+mn-lt"/>
              </a:rPr>
              <a:t>El- och elektronikskrot</a:t>
            </a:r>
          </a:p>
          <a:p>
            <a:r>
              <a:rPr lang="sv-SE" dirty="0">
                <a:latin typeface="+mn-lt"/>
              </a:rPr>
              <a:t>Byggavfall</a:t>
            </a:r>
          </a:p>
          <a:p>
            <a:r>
              <a:rPr lang="sv-SE" dirty="0">
                <a:latin typeface="+mn-lt"/>
              </a:rPr>
              <a:t>Trädgårdsavfall</a:t>
            </a:r>
          </a:p>
          <a:p>
            <a:r>
              <a:rPr lang="sv-SE" dirty="0">
                <a:latin typeface="+mn-lt"/>
              </a:rPr>
              <a:t>Större avfallsmängder (=en släpkärra full)</a:t>
            </a:r>
          </a:p>
          <a:p>
            <a:pPr marL="0" indent="0">
              <a:buNone/>
            </a:pPr>
            <a:r>
              <a:rPr lang="sv-SE" dirty="0">
                <a:latin typeface="+mn-lt"/>
              </a:rPr>
              <a:t>	</a:t>
            </a:r>
            <a:r>
              <a:rPr lang="sv-SE" b="1" dirty="0">
                <a:latin typeface="+mn-lt"/>
              </a:rPr>
              <a:t>+ </a:t>
            </a:r>
            <a:r>
              <a:rPr lang="sv-SE" b="1" dirty="0" err="1">
                <a:latin typeface="+mn-lt"/>
              </a:rPr>
              <a:t>Minimossen</a:t>
            </a:r>
            <a:r>
              <a:rPr lang="sv-SE" b="1" dirty="0">
                <a:latin typeface="+mn-lt"/>
              </a:rPr>
              <a:t> </a:t>
            </a:r>
          </a:p>
          <a:p>
            <a:pPr marL="0" indent="0">
              <a:buNone/>
            </a:pPr>
            <a:endParaRPr lang="sv-FI" dirty="0"/>
          </a:p>
        </p:txBody>
      </p:sp>
      <p:sp>
        <p:nvSpPr>
          <p:cNvPr id="3" name="Platshållare för innehåll 2">
            <a:extLst>
              <a:ext uri="{FF2B5EF4-FFF2-40B4-BE49-F238E27FC236}">
                <a16:creationId xmlns:a16="http://schemas.microsoft.com/office/drawing/2014/main" id="{ADA17F0D-161A-4D27-B067-6E1826A36921}"/>
              </a:ext>
            </a:extLst>
          </p:cNvPr>
          <p:cNvSpPr>
            <a:spLocks noGrp="1"/>
          </p:cNvSpPr>
          <p:nvPr>
            <p:ph sz="half" idx="2"/>
          </p:nvPr>
        </p:nvSpPr>
        <p:spPr>
          <a:xfrm>
            <a:off x="4572000" y="3318345"/>
            <a:ext cx="3886200" cy="1646332"/>
          </a:xfrm>
        </p:spPr>
        <p:txBody>
          <a:bodyPr/>
          <a:lstStyle/>
          <a:p>
            <a:pPr marL="0" indent="0">
              <a:buNone/>
            </a:pPr>
            <a:r>
              <a:rPr lang="sv-SE" b="1" dirty="0">
                <a:latin typeface="+mn-lt"/>
              </a:rPr>
              <a:t>138 ekopunkter </a:t>
            </a:r>
            <a:r>
              <a:rPr lang="sv-SE" dirty="0">
                <a:latin typeface="+mn-lt"/>
              </a:rPr>
              <a:t>med insamlingskärl för:</a:t>
            </a:r>
          </a:p>
          <a:p>
            <a:pPr marL="285750" indent="-285750">
              <a:buFont typeface="Arial" panose="020B0604020202020204" pitchFamily="34" charset="0"/>
              <a:buChar char="•"/>
            </a:pPr>
            <a:r>
              <a:rPr lang="sv-FI" sz="1400" dirty="0">
                <a:latin typeface="+mn-lt"/>
              </a:rPr>
              <a:t>Papper, metall, glas, batterier, plastpåsar</a:t>
            </a:r>
          </a:p>
          <a:p>
            <a:pPr marL="285750" indent="-285750">
              <a:buFont typeface="Arial" panose="020B0604020202020204" pitchFamily="34" charset="0"/>
              <a:buChar char="•"/>
            </a:pPr>
            <a:r>
              <a:rPr lang="sv-FI" sz="1400" dirty="0">
                <a:latin typeface="+mn-lt"/>
              </a:rPr>
              <a:t>Kartong- och plastförpackningar (</a:t>
            </a:r>
            <a:r>
              <a:rPr lang="sv-FI" sz="1400" dirty="0" err="1">
                <a:latin typeface="+mn-lt"/>
              </a:rPr>
              <a:t>Rinkis</a:t>
            </a:r>
            <a:r>
              <a:rPr lang="sv-FI" sz="1400" dirty="0">
                <a:latin typeface="+mn-lt"/>
              </a:rPr>
              <a:t> ekopunkter)</a:t>
            </a:r>
          </a:p>
          <a:p>
            <a:pPr marL="285750" indent="-285750">
              <a:buFont typeface="Arial" panose="020B0604020202020204" pitchFamily="34" charset="0"/>
              <a:buChar char="•"/>
            </a:pPr>
            <a:r>
              <a:rPr lang="sv-FI" sz="1400" dirty="0">
                <a:latin typeface="+mn-lt"/>
              </a:rPr>
              <a:t>Insamlingslådor för användbara kläder och saker (UFF)</a:t>
            </a:r>
          </a:p>
        </p:txBody>
      </p:sp>
      <p:sp>
        <p:nvSpPr>
          <p:cNvPr id="4" name="Platshållare för sidfot 3">
            <a:extLst>
              <a:ext uri="{FF2B5EF4-FFF2-40B4-BE49-F238E27FC236}">
                <a16:creationId xmlns:a16="http://schemas.microsoft.com/office/drawing/2014/main" id="{9D8AE96A-C952-4E1C-A392-27960D96EB19}"/>
              </a:ext>
            </a:extLst>
          </p:cNvPr>
          <p:cNvSpPr>
            <a:spLocks noGrp="1"/>
          </p:cNvSpPr>
          <p:nvPr>
            <p:ph type="ftr" sz="quarter" idx="11"/>
          </p:nvPr>
        </p:nvSpPr>
        <p:spPr/>
        <p:txBody>
          <a:bodyPr/>
          <a:lstStyle/>
          <a:p>
            <a:r>
              <a:rPr lang="fi-FI" dirty="0"/>
              <a:t>stormossen.fi</a:t>
            </a:r>
          </a:p>
        </p:txBody>
      </p:sp>
      <p:sp>
        <p:nvSpPr>
          <p:cNvPr id="5" name="Rubrik 4">
            <a:extLst>
              <a:ext uri="{FF2B5EF4-FFF2-40B4-BE49-F238E27FC236}">
                <a16:creationId xmlns:a16="http://schemas.microsoft.com/office/drawing/2014/main" id="{EE284599-9D6C-44BF-816C-1109C10C37DD}"/>
              </a:ext>
            </a:extLst>
          </p:cNvPr>
          <p:cNvSpPr>
            <a:spLocks noGrp="1"/>
          </p:cNvSpPr>
          <p:nvPr>
            <p:ph type="title"/>
          </p:nvPr>
        </p:nvSpPr>
        <p:spPr>
          <a:xfrm>
            <a:off x="174995" y="167724"/>
            <a:ext cx="7886700" cy="45719"/>
          </a:xfrm>
        </p:spPr>
        <p:txBody>
          <a:bodyPr>
            <a:normAutofit fontScale="90000"/>
          </a:bodyPr>
          <a:lstStyle/>
          <a:p>
            <a:endParaRPr lang="sv-FI" dirty="0"/>
          </a:p>
        </p:txBody>
      </p:sp>
      <p:pic>
        <p:nvPicPr>
          <p:cNvPr id="7" name="Bildobjekt 6">
            <a:extLst>
              <a:ext uri="{FF2B5EF4-FFF2-40B4-BE49-F238E27FC236}">
                <a16:creationId xmlns:a16="http://schemas.microsoft.com/office/drawing/2014/main" id="{ABE8EB4D-13F8-4C08-9EBF-6B2557FBC9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2728117"/>
            <a:ext cx="3261124" cy="2174082"/>
          </a:xfrm>
          <a:prstGeom prst="rect">
            <a:avLst/>
          </a:prstGeom>
        </p:spPr>
      </p:pic>
      <p:pic>
        <p:nvPicPr>
          <p:cNvPr id="9" name="Bildobjekt 8">
            <a:extLst>
              <a:ext uri="{FF2B5EF4-FFF2-40B4-BE49-F238E27FC236}">
                <a16:creationId xmlns:a16="http://schemas.microsoft.com/office/drawing/2014/main" id="{4BF3558A-559F-4B35-BF8F-B6FEF3B913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310709"/>
            <a:ext cx="4126632" cy="2743772"/>
          </a:xfrm>
          <a:prstGeom prst="rect">
            <a:avLst/>
          </a:prstGeom>
        </p:spPr>
      </p:pic>
    </p:spTree>
    <p:extLst>
      <p:ext uri="{BB962C8B-B14F-4D97-AF65-F5344CB8AC3E}">
        <p14:creationId xmlns:p14="http://schemas.microsoft.com/office/powerpoint/2010/main" val="212883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ECD0E4-EC77-4AEB-BB00-D857D3FCC229}"/>
              </a:ext>
            </a:extLst>
          </p:cNvPr>
          <p:cNvSpPr>
            <a:spLocks noGrp="1"/>
          </p:cNvSpPr>
          <p:nvPr>
            <p:ph type="title"/>
          </p:nvPr>
        </p:nvSpPr>
        <p:spPr/>
        <p:txBody>
          <a:bodyPr/>
          <a:lstStyle/>
          <a:p>
            <a:endParaRPr lang="sv-SE"/>
          </a:p>
        </p:txBody>
      </p:sp>
      <p:pic>
        <p:nvPicPr>
          <p:cNvPr id="6" name="Platshållare för innehåll 5">
            <a:extLst>
              <a:ext uri="{FF2B5EF4-FFF2-40B4-BE49-F238E27FC236}">
                <a16:creationId xmlns:a16="http://schemas.microsoft.com/office/drawing/2014/main" id="{271645D8-EEAC-4591-B27F-3D753226AD14}"/>
              </a:ext>
            </a:extLst>
          </p:cNvPr>
          <p:cNvPicPr>
            <a:picLocks noGrp="1" noChangeAspect="1"/>
          </p:cNvPicPr>
          <p:nvPr>
            <p:ph idx="1"/>
          </p:nvPr>
        </p:nvPicPr>
        <p:blipFill>
          <a:blip r:embed="rId3"/>
          <a:stretch>
            <a:fillRect/>
          </a:stretch>
        </p:blipFill>
        <p:spPr>
          <a:xfrm>
            <a:off x="1716974" y="637736"/>
            <a:ext cx="5710052" cy="4169571"/>
          </a:xfrm>
        </p:spPr>
      </p:pic>
      <p:sp>
        <p:nvSpPr>
          <p:cNvPr id="4" name="Platshållare för sidfot 3">
            <a:extLst>
              <a:ext uri="{FF2B5EF4-FFF2-40B4-BE49-F238E27FC236}">
                <a16:creationId xmlns:a16="http://schemas.microsoft.com/office/drawing/2014/main" id="{FDE19A3A-7359-4887-9362-A9C1FB179300}"/>
              </a:ext>
            </a:extLst>
          </p:cNvPr>
          <p:cNvSpPr>
            <a:spLocks noGrp="1"/>
          </p:cNvSpPr>
          <p:nvPr>
            <p:ph type="ftr" sz="quarter" idx="11"/>
          </p:nvPr>
        </p:nvSpPr>
        <p:spPr/>
        <p:txBody>
          <a:bodyPr/>
          <a:lstStyle/>
          <a:p>
            <a:r>
              <a:rPr lang="fi-FI"/>
              <a:t>stormossen.fi</a:t>
            </a:r>
            <a:endParaRPr lang="fi-FI" dirty="0"/>
          </a:p>
        </p:txBody>
      </p:sp>
      <p:sp>
        <p:nvSpPr>
          <p:cNvPr id="7" name="textruta 6">
            <a:extLst>
              <a:ext uri="{FF2B5EF4-FFF2-40B4-BE49-F238E27FC236}">
                <a16:creationId xmlns:a16="http://schemas.microsoft.com/office/drawing/2014/main" id="{B11C5FD2-171D-465D-95E2-89C46FC49A47}"/>
              </a:ext>
            </a:extLst>
          </p:cNvPr>
          <p:cNvSpPr txBox="1"/>
          <p:nvPr/>
        </p:nvSpPr>
        <p:spPr>
          <a:xfrm>
            <a:off x="860898" y="2468400"/>
            <a:ext cx="4786008" cy="369332"/>
          </a:xfrm>
          <a:prstGeom prst="rect">
            <a:avLst/>
          </a:prstGeom>
          <a:noFill/>
        </p:spPr>
        <p:txBody>
          <a:bodyPr wrap="square">
            <a:spAutoFit/>
          </a:bodyPr>
          <a:lstStyle/>
          <a:p>
            <a:r>
              <a:rPr lang="sv-SE" dirty="0">
                <a:solidFill>
                  <a:schemeClr val="tx2"/>
                </a:solidFill>
              </a:rPr>
              <a:t>TIPS?</a:t>
            </a:r>
            <a:endParaRPr lang="sv-FI" dirty="0">
              <a:solidFill>
                <a:schemeClr val="tx2"/>
              </a:solidFill>
            </a:endParaRPr>
          </a:p>
        </p:txBody>
      </p:sp>
      <p:sp>
        <p:nvSpPr>
          <p:cNvPr id="9" name="textruta 8">
            <a:extLst>
              <a:ext uri="{FF2B5EF4-FFF2-40B4-BE49-F238E27FC236}">
                <a16:creationId xmlns:a16="http://schemas.microsoft.com/office/drawing/2014/main" id="{D2F9462E-6108-469F-A240-A58BD6960124}"/>
              </a:ext>
            </a:extLst>
          </p:cNvPr>
          <p:cNvSpPr txBox="1"/>
          <p:nvPr/>
        </p:nvSpPr>
        <p:spPr>
          <a:xfrm>
            <a:off x="6420255" y="623603"/>
            <a:ext cx="899808" cy="369332"/>
          </a:xfrm>
          <a:prstGeom prst="rect">
            <a:avLst/>
          </a:prstGeom>
          <a:noFill/>
        </p:spPr>
        <p:txBody>
          <a:bodyPr wrap="square">
            <a:spAutoFit/>
          </a:bodyPr>
          <a:lstStyle/>
          <a:p>
            <a:r>
              <a:rPr lang="sv-SE" dirty="0">
                <a:solidFill>
                  <a:schemeClr val="tx2"/>
                </a:solidFill>
              </a:rPr>
              <a:t>HUR?</a:t>
            </a:r>
            <a:endParaRPr lang="sv-FI" dirty="0">
              <a:solidFill>
                <a:schemeClr val="tx2"/>
              </a:solidFill>
            </a:endParaRPr>
          </a:p>
        </p:txBody>
      </p:sp>
      <p:sp>
        <p:nvSpPr>
          <p:cNvPr id="11" name="textruta 10">
            <a:extLst>
              <a:ext uri="{FF2B5EF4-FFF2-40B4-BE49-F238E27FC236}">
                <a16:creationId xmlns:a16="http://schemas.microsoft.com/office/drawing/2014/main" id="{01B09165-8CC8-47F4-9F13-42A63572B9EA}"/>
              </a:ext>
            </a:extLst>
          </p:cNvPr>
          <p:cNvSpPr txBox="1"/>
          <p:nvPr/>
        </p:nvSpPr>
        <p:spPr>
          <a:xfrm>
            <a:off x="6608068" y="3459480"/>
            <a:ext cx="2193032" cy="369332"/>
          </a:xfrm>
          <a:prstGeom prst="rect">
            <a:avLst/>
          </a:prstGeom>
          <a:noFill/>
        </p:spPr>
        <p:txBody>
          <a:bodyPr wrap="square" rtlCol="0">
            <a:spAutoFit/>
          </a:bodyPr>
          <a:lstStyle/>
          <a:p>
            <a:r>
              <a:rPr lang="sv-SE" dirty="0">
                <a:solidFill>
                  <a:schemeClr val="tx2"/>
                </a:solidFill>
              </a:rPr>
              <a:t>VARFÖR?</a:t>
            </a:r>
            <a:endParaRPr lang="sv-FI" dirty="0">
              <a:solidFill>
                <a:schemeClr val="tx2"/>
              </a:solidFill>
            </a:endParaRPr>
          </a:p>
        </p:txBody>
      </p:sp>
      <p:cxnSp>
        <p:nvCxnSpPr>
          <p:cNvPr id="13" name="Rak pilkoppling 12">
            <a:extLst>
              <a:ext uri="{FF2B5EF4-FFF2-40B4-BE49-F238E27FC236}">
                <a16:creationId xmlns:a16="http://schemas.microsoft.com/office/drawing/2014/main" id="{87A13CB8-8F7A-446D-A1F9-E195E6BA71BD}"/>
              </a:ext>
            </a:extLst>
          </p:cNvPr>
          <p:cNvCxnSpPr/>
          <p:nvPr/>
        </p:nvCxnSpPr>
        <p:spPr>
          <a:xfrm flipV="1">
            <a:off x="1551562" y="2388140"/>
            <a:ext cx="2149812" cy="264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982AB246-D5A9-4D82-AD98-5E72C0BC3624}"/>
              </a:ext>
            </a:extLst>
          </p:cNvPr>
          <p:cNvCxnSpPr/>
          <p:nvPr/>
        </p:nvCxnSpPr>
        <p:spPr>
          <a:xfrm flipH="1">
            <a:off x="5680953" y="1094362"/>
            <a:ext cx="1040860" cy="408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ak pilkoppling 16">
            <a:extLst>
              <a:ext uri="{FF2B5EF4-FFF2-40B4-BE49-F238E27FC236}">
                <a16:creationId xmlns:a16="http://schemas.microsoft.com/office/drawing/2014/main" id="{C8636091-7A2B-45A6-AF90-C949FADE29C3}"/>
              </a:ext>
            </a:extLst>
          </p:cNvPr>
          <p:cNvCxnSpPr/>
          <p:nvPr/>
        </p:nvCxnSpPr>
        <p:spPr>
          <a:xfrm flipH="1" flipV="1">
            <a:off x="5277255" y="2962510"/>
            <a:ext cx="1330813" cy="681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231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04CD4F8-3FE2-4993-94F0-A493A224D5FD}"/>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04BC5635-4AED-44FE-BC4D-8F473562979F}"/>
              </a:ext>
            </a:extLst>
          </p:cNvPr>
          <p:cNvSpPr>
            <a:spLocks noGrp="1"/>
          </p:cNvSpPr>
          <p:nvPr>
            <p:ph type="title"/>
          </p:nvPr>
        </p:nvSpPr>
        <p:spPr/>
        <p:txBody>
          <a:bodyPr/>
          <a:lstStyle/>
          <a:p>
            <a:r>
              <a:rPr lang="sv-SE" dirty="0"/>
              <a:t>BIOAVFALL</a:t>
            </a:r>
            <a:endParaRPr lang="sv-FI" dirty="0"/>
          </a:p>
        </p:txBody>
      </p:sp>
      <p:pic>
        <p:nvPicPr>
          <p:cNvPr id="6" name="Platshållare för innehåll 6">
            <a:extLst>
              <a:ext uri="{FF2B5EF4-FFF2-40B4-BE49-F238E27FC236}">
                <a16:creationId xmlns:a16="http://schemas.microsoft.com/office/drawing/2014/main" id="{A5C8C828-262A-48AB-A24C-40C68072812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16200000">
            <a:off x="3496992" y="-563811"/>
            <a:ext cx="4157227" cy="6235841"/>
          </a:xfrm>
        </p:spPr>
      </p:pic>
      <p:pic>
        <p:nvPicPr>
          <p:cNvPr id="8" name="01599e43-4b77-4f8c-bceb-8ff57085a42f" descr="A97D4CF1-2F27-4EB7-AD17-B2B2B2310AE2@vaasa">
            <a:extLst>
              <a:ext uri="{FF2B5EF4-FFF2-40B4-BE49-F238E27FC236}">
                <a16:creationId xmlns:a16="http://schemas.microsoft.com/office/drawing/2014/main" id="{9659BBEE-AA26-4A88-BC03-AE1243F79BEA}"/>
              </a:ext>
            </a:extLst>
          </p:cNvPr>
          <p:cNvPicPr>
            <a:picLocks noGrp="1" noChangeAspect="1" noChangeArrowheads="1"/>
          </p:cNvPicPr>
          <p:nvPr>
            <p:ph sz="half" idx="1"/>
          </p:nvPr>
        </p:nvPicPr>
        <p:blipFill>
          <a:blip r:embed="rId4" cstate="screen">
            <a:extLst>
              <a:ext uri="{28A0092B-C50C-407E-A947-70E740481C1C}">
                <a14:useLocalDpi xmlns:a14="http://schemas.microsoft.com/office/drawing/2010/main"/>
              </a:ext>
            </a:extLst>
          </a:blip>
          <a:srcRect/>
          <a:stretch>
            <a:fillRect/>
          </a:stretch>
        </p:blipFill>
        <p:spPr bwMode="auto">
          <a:xfrm>
            <a:off x="697225" y="1268015"/>
            <a:ext cx="1249683" cy="124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948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0F8CDAC-77F8-4051-B409-5DF42620FF81}"/>
              </a:ext>
            </a:extLst>
          </p:cNvPr>
          <p:cNvSpPr>
            <a:spLocks noGrp="1"/>
          </p:cNvSpPr>
          <p:nvPr>
            <p:ph type="ftr" sz="quarter" idx="11"/>
          </p:nvPr>
        </p:nvSpPr>
        <p:spPr/>
        <p:txBody>
          <a:bodyPr/>
          <a:lstStyle/>
          <a:p>
            <a:r>
              <a:rPr lang="fi-FI"/>
              <a:t>stormossen.fi</a:t>
            </a:r>
            <a:endParaRPr lang="fi-FI" dirty="0"/>
          </a:p>
        </p:txBody>
      </p:sp>
      <p:pic>
        <p:nvPicPr>
          <p:cNvPr id="5" name="Platshållare för bild 4">
            <a:extLst>
              <a:ext uri="{FF2B5EF4-FFF2-40B4-BE49-F238E27FC236}">
                <a16:creationId xmlns:a16="http://schemas.microsoft.com/office/drawing/2014/main" id="{5A430869-D06B-4685-BDEB-BD82AED8F5C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9342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p:txBody>
          <a:bodyPr/>
          <a:lstStyle/>
          <a:p>
            <a:r>
              <a:rPr lang="sv-FI" dirty="0"/>
              <a:t>PAPPER</a:t>
            </a:r>
          </a:p>
        </p:txBody>
      </p:sp>
      <p:pic>
        <p:nvPicPr>
          <p:cNvPr id="6" name="Platshållare för innehåll 6">
            <a:extLst>
              <a:ext uri="{FF2B5EF4-FFF2-40B4-BE49-F238E27FC236}">
                <a16:creationId xmlns:a16="http://schemas.microsoft.com/office/drawing/2014/main" id="{5E960FD1-EAC9-4A2E-8040-382A89C962E6}"/>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3437319" y="-537096"/>
            <a:ext cx="4144115" cy="6217692"/>
          </a:xfrm>
        </p:spPr>
      </p:pic>
      <p:pic>
        <p:nvPicPr>
          <p:cNvPr id="8" name="Picture 6">
            <a:extLst>
              <a:ext uri="{FF2B5EF4-FFF2-40B4-BE49-F238E27FC236}">
                <a16:creationId xmlns:a16="http://schemas.microsoft.com/office/drawing/2014/main" id="{E22E9C5F-383C-4FD6-97C4-F72E853906F9}"/>
              </a:ext>
            </a:extLst>
          </p:cNvPr>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bwMode="auto">
          <a:xfrm>
            <a:off x="628650" y="1241626"/>
            <a:ext cx="1142857" cy="114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74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a:t>stormossen.fi</a:t>
            </a:r>
            <a:endParaRPr lang="fi-FI" dirty="0"/>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p:txBody>
          <a:bodyPr/>
          <a:lstStyle/>
          <a:p>
            <a:r>
              <a:rPr lang="sv-SE" dirty="0"/>
              <a:t>METALL</a:t>
            </a:r>
            <a:endParaRPr lang="sv-FI" dirty="0"/>
          </a:p>
        </p:txBody>
      </p:sp>
      <p:pic>
        <p:nvPicPr>
          <p:cNvPr id="6" name="Platshållare för innehåll 6">
            <a:extLst>
              <a:ext uri="{FF2B5EF4-FFF2-40B4-BE49-F238E27FC236}">
                <a16:creationId xmlns:a16="http://schemas.microsoft.com/office/drawing/2014/main" id="{B136BA1C-E211-4765-80FE-0B591207BBB7}"/>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3339691" y="-524961"/>
            <a:ext cx="4139920" cy="6211397"/>
          </a:xfrm>
        </p:spPr>
      </p:pic>
      <p:pic>
        <p:nvPicPr>
          <p:cNvPr id="7" name="Platshållare för innehåll 10">
            <a:extLst>
              <a:ext uri="{FF2B5EF4-FFF2-40B4-BE49-F238E27FC236}">
                <a16:creationId xmlns:a16="http://schemas.microsoft.com/office/drawing/2014/main" id="{9C4BB9BA-4DB7-4734-AC01-9936923568AE}"/>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331283" y="1268015"/>
            <a:ext cx="1809751" cy="1198704"/>
          </a:xfrm>
        </p:spPr>
      </p:pic>
    </p:spTree>
    <p:extLst>
      <p:ext uri="{BB962C8B-B14F-4D97-AF65-F5344CB8AC3E}">
        <p14:creationId xmlns:p14="http://schemas.microsoft.com/office/powerpoint/2010/main" val="293393177"/>
      </p:ext>
    </p:extLst>
  </p:cSld>
  <p:clrMapOvr>
    <a:masterClrMapping/>
  </p:clrMapOvr>
</p:sld>
</file>

<file path=ppt/theme/theme1.xml><?xml version="1.0" encoding="utf-8"?>
<a:theme xmlns:a="http://schemas.openxmlformats.org/drawingml/2006/main" name="Office-tema">
  <a:themeElements>
    <a:clrScheme name="STORMOSSEN">
      <a:dk1>
        <a:srgbClr val="000000"/>
      </a:dk1>
      <a:lt1>
        <a:srgbClr val="FFFFFF"/>
      </a:lt1>
      <a:dk2>
        <a:srgbClr val="223C1E"/>
      </a:dk2>
      <a:lt2>
        <a:srgbClr val="F0EBE0"/>
      </a:lt2>
      <a:accent1>
        <a:srgbClr val="30261D"/>
      </a:accent1>
      <a:accent2>
        <a:srgbClr val="F0EBE0"/>
      </a:accent2>
      <a:accent3>
        <a:srgbClr val="223C1E"/>
      </a:accent3>
      <a:accent4>
        <a:srgbClr val="93E6B3"/>
      </a:accent4>
      <a:accent5>
        <a:srgbClr val="FF7F61"/>
      </a:accent5>
      <a:accent6>
        <a:srgbClr val="EBAD2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rmossen_ppt-mall_02" id="{54CEAFFE-3B01-CE4D-B044-35A998BC924E}" vid="{A8D665AD-6A8F-854F-AD03-5CADAE9E6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Stormossen_ppt-template_20190304 (002)</Template>
  <TotalTime>4153</TotalTime>
  <Words>1604</Words>
  <Application>Microsoft Office PowerPoint</Application>
  <PresentationFormat>Bildspel på skärmen (16:9)</PresentationFormat>
  <Paragraphs>147</Paragraphs>
  <Slides>18</Slides>
  <Notes>14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Arial</vt:lpstr>
      <vt:lpstr>Calibri</vt:lpstr>
      <vt:lpstr>Calibri Light</vt:lpstr>
      <vt:lpstr>Source Sans Pro</vt:lpstr>
      <vt:lpstr>Office-tema</vt:lpstr>
      <vt:lpstr>Sortering och återvinning</vt:lpstr>
      <vt:lpstr>Har du besökt..?</vt:lpstr>
      <vt:lpstr>PowerPoint-presentation</vt:lpstr>
      <vt:lpstr>PowerPoint-presentation</vt:lpstr>
      <vt:lpstr>PowerPoint-presentation</vt:lpstr>
      <vt:lpstr>BIOAVFALL</vt:lpstr>
      <vt:lpstr>PowerPoint-presentation</vt:lpstr>
      <vt:lpstr>PAPPER</vt:lpstr>
      <vt:lpstr>METALL</vt:lpstr>
      <vt:lpstr>GLAS- FÖRPACKNINGAR</vt:lpstr>
      <vt:lpstr>PLAST- FÖRPACKNINGAR</vt:lpstr>
      <vt:lpstr>Plastraffinaderiet vid Fortum</vt:lpstr>
      <vt:lpstr>KARTONG- FÖRPACKNINGAR</vt:lpstr>
      <vt:lpstr>BRÄNNBART AVFALL</vt:lpstr>
      <vt:lpstr>BATTERIER</vt:lpstr>
      <vt:lpstr>EL- OCH ELEKTRONIK- SKROT</vt:lpstr>
      <vt:lpstr>FARLIGT AVFALL</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Sortering och återvinning</dc:title>
  <dc:creator>sini.hemming@stormossen.fi</dc:creator>
  <cp:lastModifiedBy>Sini Hemming</cp:lastModifiedBy>
  <cp:revision>85</cp:revision>
  <dcterms:created xsi:type="dcterms:W3CDTF">2019-08-13T10:02:16Z</dcterms:created>
  <dcterms:modified xsi:type="dcterms:W3CDTF">2020-07-10T11:43:32Z</dcterms:modified>
</cp:coreProperties>
</file>