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390" r:id="rId3"/>
    <p:sldId id="284" r:id="rId4"/>
    <p:sldId id="400" r:id="rId5"/>
    <p:sldId id="401" r:id="rId6"/>
    <p:sldId id="391" r:id="rId7"/>
    <p:sldId id="387" r:id="rId8"/>
    <p:sldId id="392" r:id="rId9"/>
    <p:sldId id="393" r:id="rId10"/>
    <p:sldId id="394" r:id="rId11"/>
    <p:sldId id="395" r:id="rId12"/>
    <p:sldId id="293" r:id="rId13"/>
    <p:sldId id="396" r:id="rId14"/>
    <p:sldId id="397" r:id="rId15"/>
    <p:sldId id="398" r:id="rId16"/>
    <p:sldId id="291" r:id="rId17"/>
    <p:sldId id="290" r:id="rId18"/>
    <p:sldId id="26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91358" autoAdjust="0"/>
  </p:normalViewPr>
  <p:slideViewPr>
    <p:cSldViewPr snapToGrid="0" snapToObjects="1">
      <p:cViewPr varScale="1">
        <p:scale>
          <a:sx n="138" d="100"/>
          <a:sy n="138" d="100"/>
        </p:scale>
        <p:origin x="1140" y="114"/>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0FF02AD6-BDF9-4717-A327-38759A3C58F5}"/>
    <pc:docChg chg="custSel mod addSld delSld modSld sldOrd">
      <pc:chgData name="Sini Hemming" userId="b1aebde7-0fc2-4541-9cd1-ca9af926869f" providerId="ADAL" clId="{0FF02AD6-BDF9-4717-A327-38759A3C58F5}" dt="2020-07-10T11:39:56.284" v="3356"/>
      <pc:docMkLst>
        <pc:docMk/>
      </pc:docMkLst>
      <pc:sldChg chg="modSp mod">
        <pc:chgData name="Sini Hemming" userId="b1aebde7-0fc2-4541-9cd1-ca9af926869f" providerId="ADAL" clId="{0FF02AD6-BDF9-4717-A327-38759A3C58F5}" dt="2020-07-09T07:41:42.424" v="5" actId="20577"/>
        <pc:sldMkLst>
          <pc:docMk/>
          <pc:sldMk cId="2903314887" sldId="256"/>
        </pc:sldMkLst>
        <pc:spChg chg="mod">
          <ac:chgData name="Sini Hemming" userId="b1aebde7-0fc2-4541-9cd1-ca9af926869f" providerId="ADAL" clId="{0FF02AD6-BDF9-4717-A327-38759A3C58F5}" dt="2020-07-09T07:41:42.424" v="5" actId="20577"/>
          <ac:spMkLst>
            <pc:docMk/>
            <pc:sldMk cId="2903314887" sldId="256"/>
            <ac:spMk id="5" creationId="{88F5D987-70CD-9548-A4F1-1BCBCCDF5A87}"/>
          </ac:spMkLst>
        </pc:spChg>
      </pc:sldChg>
      <pc:sldChg chg="del">
        <pc:chgData name="Sini Hemming" userId="b1aebde7-0fc2-4541-9cd1-ca9af926869f" providerId="ADAL" clId="{0FF02AD6-BDF9-4717-A327-38759A3C58F5}" dt="2020-07-09T09:09:23.832" v="624" actId="47"/>
        <pc:sldMkLst>
          <pc:docMk/>
          <pc:sldMk cId="1277336384" sldId="270"/>
        </pc:sldMkLst>
      </pc:sldChg>
      <pc:sldChg chg="del">
        <pc:chgData name="Sini Hemming" userId="b1aebde7-0fc2-4541-9cd1-ca9af926869f" providerId="ADAL" clId="{0FF02AD6-BDF9-4717-A327-38759A3C58F5}" dt="2020-07-09T09:20:27.895" v="663" actId="47"/>
        <pc:sldMkLst>
          <pc:docMk/>
          <pc:sldMk cId="2485128318" sldId="283"/>
        </pc:sldMkLst>
      </pc:sldChg>
      <pc:sldChg chg="modNotesTx">
        <pc:chgData name="Sini Hemming" userId="b1aebde7-0fc2-4541-9cd1-ca9af926869f" providerId="ADAL" clId="{0FF02AD6-BDF9-4717-A327-38759A3C58F5}" dt="2020-07-09T07:44:57.896" v="176" actId="20577"/>
        <pc:sldMkLst>
          <pc:docMk/>
          <pc:sldMk cId="2985361237" sldId="284"/>
        </pc:sldMkLst>
      </pc:sldChg>
      <pc:sldChg chg="modSp mod modNotesTx">
        <pc:chgData name="Sini Hemming" userId="b1aebde7-0fc2-4541-9cd1-ca9af926869f" providerId="ADAL" clId="{0FF02AD6-BDF9-4717-A327-38759A3C58F5}" dt="2020-07-10T06:56:41.303" v="3355" actId="207"/>
        <pc:sldMkLst>
          <pc:docMk/>
          <pc:sldMk cId="1875089658" sldId="290"/>
        </pc:sldMkLst>
        <pc:spChg chg="mod">
          <ac:chgData name="Sini Hemming" userId="b1aebde7-0fc2-4541-9cd1-ca9af926869f" providerId="ADAL" clId="{0FF02AD6-BDF9-4717-A327-38759A3C58F5}" dt="2020-07-09T09:42:26.664" v="1730" actId="20577"/>
          <ac:spMkLst>
            <pc:docMk/>
            <pc:sldMk cId="1875089658" sldId="290"/>
            <ac:spMk id="2" creationId="{F02B3245-ACEC-4782-A300-0B69A47E2CB4}"/>
          </ac:spMkLst>
        </pc:spChg>
        <pc:spChg chg="mod">
          <ac:chgData name="Sini Hemming" userId="b1aebde7-0fc2-4541-9cd1-ca9af926869f" providerId="ADAL" clId="{0FF02AD6-BDF9-4717-A327-38759A3C58F5}" dt="2020-07-10T06:56:41.303" v="3355" actId="207"/>
          <ac:spMkLst>
            <pc:docMk/>
            <pc:sldMk cId="1875089658" sldId="290"/>
            <ac:spMk id="4" creationId="{D456AFFC-A71D-4AE9-8E52-881DC058838F}"/>
          </ac:spMkLst>
        </pc:spChg>
        <pc:picChg chg="mod">
          <ac:chgData name="Sini Hemming" userId="b1aebde7-0fc2-4541-9cd1-ca9af926869f" providerId="ADAL" clId="{0FF02AD6-BDF9-4717-A327-38759A3C58F5}" dt="2020-07-10T06:55:29.353" v="3352" actId="1076"/>
          <ac:picMkLst>
            <pc:docMk/>
            <pc:sldMk cId="1875089658" sldId="290"/>
            <ac:picMk id="6" creationId="{1CAC4EA9-B72A-4567-9541-D046EFD8DE3F}"/>
          </ac:picMkLst>
        </pc:picChg>
      </pc:sldChg>
      <pc:sldChg chg="modSp mod ord modNotesTx">
        <pc:chgData name="Sini Hemming" userId="b1aebde7-0fc2-4541-9cd1-ca9af926869f" providerId="ADAL" clId="{0FF02AD6-BDF9-4717-A327-38759A3C58F5}" dt="2020-07-10T06:55:42.774" v="3354" actId="14100"/>
        <pc:sldMkLst>
          <pc:docMk/>
          <pc:sldMk cId="1279116701" sldId="291"/>
        </pc:sldMkLst>
        <pc:spChg chg="mod">
          <ac:chgData name="Sini Hemming" userId="b1aebde7-0fc2-4541-9cd1-ca9af926869f" providerId="ADAL" clId="{0FF02AD6-BDF9-4717-A327-38759A3C58F5}" dt="2020-07-09T09:51:18.470" v="2681" actId="20577"/>
          <ac:spMkLst>
            <pc:docMk/>
            <pc:sldMk cId="1279116701" sldId="291"/>
            <ac:spMk id="2" creationId="{4A3109F0-A3E2-484F-9AA1-1608D042FB8B}"/>
          </ac:spMkLst>
        </pc:spChg>
        <pc:spChg chg="mod">
          <ac:chgData name="Sini Hemming" userId="b1aebde7-0fc2-4541-9cd1-ca9af926869f" providerId="ADAL" clId="{0FF02AD6-BDF9-4717-A327-38759A3C58F5}" dt="2020-07-09T09:51:43.641" v="2754" actId="207"/>
          <ac:spMkLst>
            <pc:docMk/>
            <pc:sldMk cId="1279116701" sldId="291"/>
            <ac:spMk id="4" creationId="{17271AC7-9B06-45CA-AA34-7EABB2D11FEC}"/>
          </ac:spMkLst>
        </pc:spChg>
        <pc:picChg chg="mod">
          <ac:chgData name="Sini Hemming" userId="b1aebde7-0fc2-4541-9cd1-ca9af926869f" providerId="ADAL" clId="{0FF02AD6-BDF9-4717-A327-38759A3C58F5}" dt="2020-07-10T06:55:42.774" v="3354" actId="14100"/>
          <ac:picMkLst>
            <pc:docMk/>
            <pc:sldMk cId="1279116701" sldId="291"/>
            <ac:picMk id="7" creationId="{8E60AA37-6FD5-4DF2-8E6A-6CEA85C4C28B}"/>
          </ac:picMkLst>
        </pc:picChg>
      </pc:sldChg>
      <pc:sldChg chg="modSp mod">
        <pc:chgData name="Sini Hemming" userId="b1aebde7-0fc2-4541-9cd1-ca9af926869f" providerId="ADAL" clId="{0FF02AD6-BDF9-4717-A327-38759A3C58F5}" dt="2020-07-10T06:53:57.600" v="3344" actId="20577"/>
        <pc:sldMkLst>
          <pc:docMk/>
          <pc:sldMk cId="2848488394" sldId="293"/>
        </pc:sldMkLst>
        <pc:spChg chg="mod">
          <ac:chgData name="Sini Hemming" userId="b1aebde7-0fc2-4541-9cd1-ca9af926869f" providerId="ADAL" clId="{0FF02AD6-BDF9-4717-A327-38759A3C58F5}" dt="2020-07-10T06:53:57.600" v="3344" actId="20577"/>
          <ac:spMkLst>
            <pc:docMk/>
            <pc:sldMk cId="2848488394" sldId="293"/>
            <ac:spMk id="2" creationId="{25F35B62-9BEE-4E8B-888F-F3C25685944B}"/>
          </ac:spMkLst>
        </pc:spChg>
        <pc:spChg chg="mod">
          <ac:chgData name="Sini Hemming" userId="b1aebde7-0fc2-4541-9cd1-ca9af926869f" providerId="ADAL" clId="{0FF02AD6-BDF9-4717-A327-38759A3C58F5}" dt="2020-07-09T09:33:31.451" v="1370" actId="20577"/>
          <ac:spMkLst>
            <pc:docMk/>
            <pc:sldMk cId="2848488394" sldId="293"/>
            <ac:spMk id="5" creationId="{7FC4AD86-650E-44EC-9C68-3C88B8F33C34}"/>
          </ac:spMkLst>
        </pc:spChg>
      </pc:sldChg>
      <pc:sldChg chg="del">
        <pc:chgData name="Sini Hemming" userId="b1aebde7-0fc2-4541-9cd1-ca9af926869f" providerId="ADAL" clId="{0FF02AD6-BDF9-4717-A327-38759A3C58F5}" dt="2020-07-09T09:29:36.834" v="1276" actId="47"/>
        <pc:sldMkLst>
          <pc:docMk/>
          <pc:sldMk cId="2952231363" sldId="357"/>
        </pc:sldMkLst>
      </pc:sldChg>
      <pc:sldChg chg="modNotesTx">
        <pc:chgData name="Sini Hemming" userId="b1aebde7-0fc2-4541-9cd1-ca9af926869f" providerId="ADAL" clId="{0FF02AD6-BDF9-4717-A327-38759A3C58F5}" dt="2020-07-09T09:30:36.288" v="1292"/>
        <pc:sldMkLst>
          <pc:docMk/>
          <pc:sldMk cId="2293422955" sldId="387"/>
        </pc:sldMkLst>
      </pc:sldChg>
      <pc:sldChg chg="modSp mod modNotesTx">
        <pc:chgData name="Sini Hemming" userId="b1aebde7-0fc2-4541-9cd1-ca9af926869f" providerId="ADAL" clId="{0FF02AD6-BDF9-4717-A327-38759A3C58F5}" dt="2020-07-10T06:43:16.460" v="3194" actId="20577"/>
        <pc:sldMkLst>
          <pc:docMk/>
          <pc:sldMk cId="3711124552" sldId="390"/>
        </pc:sldMkLst>
        <pc:spChg chg="mod">
          <ac:chgData name="Sini Hemming" userId="b1aebde7-0fc2-4541-9cd1-ca9af926869f" providerId="ADAL" clId="{0FF02AD6-BDF9-4717-A327-38759A3C58F5}" dt="2020-07-09T07:41:54.184" v="28" actId="20577"/>
          <ac:spMkLst>
            <pc:docMk/>
            <pc:sldMk cId="3711124552" sldId="390"/>
            <ac:spMk id="2" creationId="{262A16FF-29E0-42EF-ADD3-CE0910881E17}"/>
          </ac:spMkLst>
        </pc:spChg>
        <pc:spChg chg="mod">
          <ac:chgData name="Sini Hemming" userId="b1aebde7-0fc2-4541-9cd1-ca9af926869f" providerId="ADAL" clId="{0FF02AD6-BDF9-4717-A327-38759A3C58F5}" dt="2020-07-10T06:42:38.129" v="3164" actId="20577"/>
          <ac:spMkLst>
            <pc:docMk/>
            <pc:sldMk cId="3711124552" sldId="390"/>
            <ac:spMk id="3" creationId="{619AD810-D3E0-48AF-8EF9-D93519D5DB47}"/>
          </ac:spMkLst>
        </pc:spChg>
        <pc:picChg chg="mod">
          <ac:chgData name="Sini Hemming" userId="b1aebde7-0fc2-4541-9cd1-ca9af926869f" providerId="ADAL" clId="{0FF02AD6-BDF9-4717-A327-38759A3C58F5}" dt="2020-07-09T07:42:48.982" v="116" actId="1076"/>
          <ac:picMkLst>
            <pc:docMk/>
            <pc:sldMk cId="3711124552" sldId="390"/>
            <ac:picMk id="7" creationId="{F5CCFF21-A842-4944-8B06-77C54BCCAF2D}"/>
          </ac:picMkLst>
        </pc:picChg>
        <pc:picChg chg="mod">
          <ac:chgData name="Sini Hemming" userId="b1aebde7-0fc2-4541-9cd1-ca9af926869f" providerId="ADAL" clId="{0FF02AD6-BDF9-4717-A327-38759A3C58F5}" dt="2020-07-09T07:43:04.588" v="119" actId="1076"/>
          <ac:picMkLst>
            <pc:docMk/>
            <pc:sldMk cId="3711124552" sldId="390"/>
            <ac:picMk id="10" creationId="{F4EED7E9-1784-407F-9054-BC27872BA6E2}"/>
          </ac:picMkLst>
        </pc:picChg>
        <pc:picChg chg="mod">
          <ac:chgData name="Sini Hemming" userId="b1aebde7-0fc2-4541-9cd1-ca9af926869f" providerId="ADAL" clId="{0FF02AD6-BDF9-4717-A327-38759A3C58F5}" dt="2020-07-09T07:42:51.596" v="117" actId="1076"/>
          <ac:picMkLst>
            <pc:docMk/>
            <pc:sldMk cId="3711124552" sldId="390"/>
            <ac:picMk id="12" creationId="{D0DBC733-560C-4B10-B9B8-FE43D59BC42E}"/>
          </ac:picMkLst>
        </pc:picChg>
      </pc:sldChg>
      <pc:sldChg chg="modSp mod modNotesTx">
        <pc:chgData name="Sini Hemming" userId="b1aebde7-0fc2-4541-9cd1-ca9af926869f" providerId="ADAL" clId="{0FF02AD6-BDF9-4717-A327-38759A3C58F5}" dt="2020-07-10T06:52:52.100" v="3331" actId="1076"/>
        <pc:sldMkLst>
          <pc:docMk/>
          <pc:sldMk cId="2327948016" sldId="391"/>
        </pc:sldMkLst>
        <pc:spChg chg="mod">
          <ac:chgData name="Sini Hemming" userId="b1aebde7-0fc2-4541-9cd1-ca9af926869f" providerId="ADAL" clId="{0FF02AD6-BDF9-4717-A327-38759A3C58F5}" dt="2020-07-09T09:30:10.520" v="1288" actId="20577"/>
          <ac:spMkLst>
            <pc:docMk/>
            <pc:sldMk cId="2327948016" sldId="391"/>
            <ac:spMk id="5" creationId="{04BC5635-4AED-44FE-BC4D-8F473562979F}"/>
          </ac:spMkLst>
        </pc:spChg>
        <pc:picChg chg="mod">
          <ac:chgData name="Sini Hemming" userId="b1aebde7-0fc2-4541-9cd1-ca9af926869f" providerId="ADAL" clId="{0FF02AD6-BDF9-4717-A327-38759A3C58F5}" dt="2020-07-10T06:52:52.100" v="3331" actId="1076"/>
          <ac:picMkLst>
            <pc:docMk/>
            <pc:sldMk cId="2327948016" sldId="391"/>
            <ac:picMk id="8" creationId="{9659BBEE-AA26-4A88-BC03-AE1243F79BEA}"/>
          </ac:picMkLst>
        </pc:picChg>
      </pc:sldChg>
      <pc:sldChg chg="modSp mod modNotesTx">
        <pc:chgData name="Sini Hemming" userId="b1aebde7-0fc2-4541-9cd1-ca9af926869f" providerId="ADAL" clId="{0FF02AD6-BDF9-4717-A327-38759A3C58F5}" dt="2020-07-09T09:35:24.893" v="1687" actId="1076"/>
        <pc:sldMkLst>
          <pc:docMk/>
          <pc:sldMk cId="3054741884" sldId="392"/>
        </pc:sldMkLst>
        <pc:spChg chg="mod">
          <ac:chgData name="Sini Hemming" userId="b1aebde7-0fc2-4541-9cd1-ca9af926869f" providerId="ADAL" clId="{0FF02AD6-BDF9-4717-A327-38759A3C58F5}" dt="2020-07-09T09:31:23.642" v="1298" actId="20577"/>
          <ac:spMkLst>
            <pc:docMk/>
            <pc:sldMk cId="3054741884" sldId="392"/>
            <ac:spMk id="5" creationId="{5705B189-9DBE-4CE9-A64A-70FE69042728}"/>
          </ac:spMkLst>
        </pc:spChg>
        <pc:picChg chg="mod">
          <ac:chgData name="Sini Hemming" userId="b1aebde7-0fc2-4541-9cd1-ca9af926869f" providerId="ADAL" clId="{0FF02AD6-BDF9-4717-A327-38759A3C58F5}" dt="2020-07-09T09:35:24.893" v="1687" actId="1076"/>
          <ac:picMkLst>
            <pc:docMk/>
            <pc:sldMk cId="3054741884" sldId="392"/>
            <ac:picMk id="8" creationId="{E22E9C5F-383C-4FD6-97C4-F72E853906F9}"/>
          </ac:picMkLst>
        </pc:picChg>
      </pc:sldChg>
      <pc:sldChg chg="modSp mod modNotesTx">
        <pc:chgData name="Sini Hemming" userId="b1aebde7-0fc2-4541-9cd1-ca9af926869f" providerId="ADAL" clId="{0FF02AD6-BDF9-4717-A327-38759A3C58F5}" dt="2020-07-10T06:53:05.079" v="3332" actId="1076"/>
        <pc:sldMkLst>
          <pc:docMk/>
          <pc:sldMk cId="293393177" sldId="393"/>
        </pc:sldMkLst>
        <pc:spChg chg="mod">
          <ac:chgData name="Sini Hemming" userId="b1aebde7-0fc2-4541-9cd1-ca9af926869f" providerId="ADAL" clId="{0FF02AD6-BDF9-4717-A327-38759A3C58F5}" dt="2020-07-09T09:31:44.014" v="1301" actId="20577"/>
          <ac:spMkLst>
            <pc:docMk/>
            <pc:sldMk cId="293393177" sldId="393"/>
            <ac:spMk id="5" creationId="{5705B189-9DBE-4CE9-A64A-70FE69042728}"/>
          </ac:spMkLst>
        </pc:spChg>
        <pc:picChg chg="mod">
          <ac:chgData name="Sini Hemming" userId="b1aebde7-0fc2-4541-9cd1-ca9af926869f" providerId="ADAL" clId="{0FF02AD6-BDF9-4717-A327-38759A3C58F5}" dt="2020-07-10T06:53:05.079" v="3332" actId="1076"/>
          <ac:picMkLst>
            <pc:docMk/>
            <pc:sldMk cId="293393177" sldId="393"/>
            <ac:picMk id="7" creationId="{9C4BB9BA-4DB7-4734-AC01-9936923568AE}"/>
          </ac:picMkLst>
        </pc:picChg>
      </pc:sldChg>
      <pc:sldChg chg="modSp mod modNotesTx">
        <pc:chgData name="Sini Hemming" userId="b1aebde7-0fc2-4541-9cd1-ca9af926869f" providerId="ADAL" clId="{0FF02AD6-BDF9-4717-A327-38759A3C58F5}" dt="2020-07-10T06:53:13.628" v="3335" actId="1076"/>
        <pc:sldMkLst>
          <pc:docMk/>
          <pc:sldMk cId="2439918642" sldId="394"/>
        </pc:sldMkLst>
        <pc:spChg chg="mod">
          <ac:chgData name="Sini Hemming" userId="b1aebde7-0fc2-4541-9cd1-ca9af926869f" providerId="ADAL" clId="{0FF02AD6-BDF9-4717-A327-38759A3C58F5}" dt="2020-07-09T09:32:18.981" v="1321" actId="20577"/>
          <ac:spMkLst>
            <pc:docMk/>
            <pc:sldMk cId="2439918642" sldId="394"/>
            <ac:spMk id="5" creationId="{5705B189-9DBE-4CE9-A64A-70FE69042728}"/>
          </ac:spMkLst>
        </pc:spChg>
        <pc:picChg chg="mod">
          <ac:chgData name="Sini Hemming" userId="b1aebde7-0fc2-4541-9cd1-ca9af926869f" providerId="ADAL" clId="{0FF02AD6-BDF9-4717-A327-38759A3C58F5}" dt="2020-07-10T06:53:13.628" v="3335" actId="1076"/>
          <ac:picMkLst>
            <pc:docMk/>
            <pc:sldMk cId="2439918642" sldId="394"/>
            <ac:picMk id="6" creationId="{D045C568-70C4-4F1B-844F-7707BF421A8B}"/>
          </ac:picMkLst>
        </pc:picChg>
        <pc:picChg chg="mod">
          <ac:chgData name="Sini Hemming" userId="b1aebde7-0fc2-4541-9cd1-ca9af926869f" providerId="ADAL" clId="{0FF02AD6-BDF9-4717-A327-38759A3C58F5}" dt="2020-07-10T06:53:09.846" v="3333" actId="1076"/>
          <ac:picMkLst>
            <pc:docMk/>
            <pc:sldMk cId="2439918642" sldId="394"/>
            <ac:picMk id="7" creationId="{12B8E87D-76BC-43F6-B603-C6BB736A6334}"/>
          </ac:picMkLst>
        </pc:picChg>
      </pc:sldChg>
      <pc:sldChg chg="modSp mod modNotesTx">
        <pc:chgData name="Sini Hemming" userId="b1aebde7-0fc2-4541-9cd1-ca9af926869f" providerId="ADAL" clId="{0FF02AD6-BDF9-4717-A327-38759A3C58F5}" dt="2020-07-10T06:53:17.386" v="3336" actId="1076"/>
        <pc:sldMkLst>
          <pc:docMk/>
          <pc:sldMk cId="3605610609" sldId="395"/>
        </pc:sldMkLst>
        <pc:spChg chg="mod">
          <ac:chgData name="Sini Hemming" userId="b1aebde7-0fc2-4541-9cd1-ca9af926869f" providerId="ADAL" clId="{0FF02AD6-BDF9-4717-A327-38759A3C58F5}" dt="2020-07-09T09:32:59.787" v="1342" actId="27636"/>
          <ac:spMkLst>
            <pc:docMk/>
            <pc:sldMk cId="3605610609" sldId="395"/>
            <ac:spMk id="5" creationId="{5705B189-9DBE-4CE9-A64A-70FE69042728}"/>
          </ac:spMkLst>
        </pc:spChg>
        <pc:picChg chg="mod">
          <ac:chgData name="Sini Hemming" userId="b1aebde7-0fc2-4541-9cd1-ca9af926869f" providerId="ADAL" clId="{0FF02AD6-BDF9-4717-A327-38759A3C58F5}" dt="2020-07-10T06:53:17.386" v="3336" actId="1076"/>
          <ac:picMkLst>
            <pc:docMk/>
            <pc:sldMk cId="3605610609" sldId="395"/>
            <ac:picMk id="7" creationId="{0BBBFCF1-26D7-4A44-9C74-1FB1C32C62F1}"/>
          </ac:picMkLst>
        </pc:picChg>
      </pc:sldChg>
      <pc:sldChg chg="modSp mod modNotesTx">
        <pc:chgData name="Sini Hemming" userId="b1aebde7-0fc2-4541-9cd1-ca9af926869f" providerId="ADAL" clId="{0FF02AD6-BDF9-4717-A327-38759A3C58F5}" dt="2020-07-10T06:54:35.254" v="3345" actId="1076"/>
        <pc:sldMkLst>
          <pc:docMk/>
          <pc:sldMk cId="3728548622" sldId="396"/>
        </pc:sldMkLst>
        <pc:spChg chg="mod">
          <ac:chgData name="Sini Hemming" userId="b1aebde7-0fc2-4541-9cd1-ca9af926869f" providerId="ADAL" clId="{0FF02AD6-BDF9-4717-A327-38759A3C58F5}" dt="2020-07-09T09:35:04.042" v="1684" actId="27636"/>
          <ac:spMkLst>
            <pc:docMk/>
            <pc:sldMk cId="3728548622" sldId="396"/>
            <ac:spMk id="5" creationId="{5705B189-9DBE-4CE9-A64A-70FE69042728}"/>
          </ac:spMkLst>
        </pc:spChg>
        <pc:picChg chg="mod">
          <ac:chgData name="Sini Hemming" userId="b1aebde7-0fc2-4541-9cd1-ca9af926869f" providerId="ADAL" clId="{0FF02AD6-BDF9-4717-A327-38759A3C58F5}" dt="2020-07-10T06:54:35.254" v="3345" actId="1076"/>
          <ac:picMkLst>
            <pc:docMk/>
            <pc:sldMk cId="3728548622" sldId="396"/>
            <ac:picMk id="7" creationId="{88CA7608-1E17-4A3E-9CCB-FBB7F5762235}"/>
          </ac:picMkLst>
        </pc:picChg>
      </pc:sldChg>
      <pc:sldChg chg="modSp mod modNotesTx">
        <pc:chgData name="Sini Hemming" userId="b1aebde7-0fc2-4541-9cd1-ca9af926869f" providerId="ADAL" clId="{0FF02AD6-BDF9-4717-A327-38759A3C58F5}" dt="2020-07-10T06:54:44.866" v="3346" actId="1076"/>
        <pc:sldMkLst>
          <pc:docMk/>
          <pc:sldMk cId="3776053983" sldId="397"/>
        </pc:sldMkLst>
        <pc:spChg chg="mod">
          <ac:chgData name="Sini Hemming" userId="b1aebde7-0fc2-4541-9cd1-ca9af926869f" providerId="ADAL" clId="{0FF02AD6-BDF9-4717-A327-38759A3C58F5}" dt="2020-07-09T09:35:58.298" v="1708" actId="20577"/>
          <ac:spMkLst>
            <pc:docMk/>
            <pc:sldMk cId="3776053983" sldId="397"/>
            <ac:spMk id="5" creationId="{CFD30B9A-D018-442E-A711-517385356455}"/>
          </ac:spMkLst>
        </pc:spChg>
        <pc:picChg chg="mod">
          <ac:chgData name="Sini Hemming" userId="b1aebde7-0fc2-4541-9cd1-ca9af926869f" providerId="ADAL" clId="{0FF02AD6-BDF9-4717-A327-38759A3C58F5}" dt="2020-07-10T06:54:44.866" v="3346" actId="1076"/>
          <ac:picMkLst>
            <pc:docMk/>
            <pc:sldMk cId="3776053983" sldId="397"/>
            <ac:picMk id="3" creationId="{A2C98EC4-BE53-4CCD-8B5D-74036AD2B821}"/>
          </ac:picMkLst>
        </pc:picChg>
      </pc:sldChg>
      <pc:sldChg chg="modSp modNotesTx">
        <pc:chgData name="Sini Hemming" userId="b1aebde7-0fc2-4541-9cd1-ca9af926869f" providerId="ADAL" clId="{0FF02AD6-BDF9-4717-A327-38759A3C58F5}" dt="2020-07-10T06:54:47.625" v="3347" actId="1076"/>
        <pc:sldMkLst>
          <pc:docMk/>
          <pc:sldMk cId="1044820672" sldId="398"/>
        </pc:sldMkLst>
        <pc:picChg chg="mod">
          <ac:chgData name="Sini Hemming" userId="b1aebde7-0fc2-4541-9cd1-ca9af926869f" providerId="ADAL" clId="{0FF02AD6-BDF9-4717-A327-38759A3C58F5}" dt="2020-07-10T06:54:47.625" v="3347" actId="1076"/>
          <ac:picMkLst>
            <pc:docMk/>
            <pc:sldMk cId="1044820672" sldId="398"/>
            <ac:picMk id="3" creationId="{0B922A3F-6385-4BF0-9262-DCC25001DE59}"/>
          </ac:picMkLst>
        </pc:picChg>
      </pc:sldChg>
      <pc:sldChg chg="delSp modSp add del mod">
        <pc:chgData name="Sini Hemming" userId="b1aebde7-0fc2-4541-9cd1-ca9af926869f" providerId="ADAL" clId="{0FF02AD6-BDF9-4717-A327-38759A3C58F5}" dt="2020-07-09T09:08:00.785" v="581" actId="47"/>
        <pc:sldMkLst>
          <pc:docMk/>
          <pc:sldMk cId="2119526564" sldId="399"/>
        </pc:sldMkLst>
        <pc:spChg chg="mod">
          <ac:chgData name="Sini Hemming" userId="b1aebde7-0fc2-4541-9cd1-ca9af926869f" providerId="ADAL" clId="{0FF02AD6-BDF9-4717-A327-38759A3C58F5}" dt="2020-07-09T09:01:54.552" v="214" actId="20577"/>
          <ac:spMkLst>
            <pc:docMk/>
            <pc:sldMk cId="2119526564" sldId="399"/>
            <ac:spMk id="3" creationId="{30A4F154-B9C8-498B-A514-0EEBDE8D9FCC}"/>
          </ac:spMkLst>
        </pc:spChg>
        <pc:spChg chg="mod">
          <ac:chgData name="Sini Hemming" userId="b1aebde7-0fc2-4541-9cd1-ca9af926869f" providerId="ADAL" clId="{0FF02AD6-BDF9-4717-A327-38759A3C58F5}" dt="2020-07-09T09:04:02.313" v="352" actId="20577"/>
          <ac:spMkLst>
            <pc:docMk/>
            <pc:sldMk cId="2119526564" sldId="399"/>
            <ac:spMk id="4" creationId="{B8F83590-D5B3-4D33-B128-3C4820D93BCE}"/>
          </ac:spMkLst>
        </pc:spChg>
        <pc:spChg chg="mod">
          <ac:chgData name="Sini Hemming" userId="b1aebde7-0fc2-4541-9cd1-ca9af926869f" providerId="ADAL" clId="{0FF02AD6-BDF9-4717-A327-38759A3C58F5}" dt="2020-07-09T09:03:49.076" v="349" actId="20577"/>
          <ac:spMkLst>
            <pc:docMk/>
            <pc:sldMk cId="2119526564" sldId="399"/>
            <ac:spMk id="5" creationId="{048713AB-B42C-42E4-ACCD-53665D957374}"/>
          </ac:spMkLst>
        </pc:spChg>
        <pc:spChg chg="del mod">
          <ac:chgData name="Sini Hemming" userId="b1aebde7-0fc2-4541-9cd1-ca9af926869f" providerId="ADAL" clId="{0FF02AD6-BDF9-4717-A327-38759A3C58F5}" dt="2020-07-09T09:02:10.491" v="217"/>
          <ac:spMkLst>
            <pc:docMk/>
            <pc:sldMk cId="2119526564" sldId="399"/>
            <ac:spMk id="7" creationId="{EC8FBB44-90E6-40D1-9C1C-E39E26F5B5C2}"/>
          </ac:spMkLst>
        </pc:spChg>
        <pc:spChg chg="del mod">
          <ac:chgData name="Sini Hemming" userId="b1aebde7-0fc2-4541-9cd1-ca9af926869f" providerId="ADAL" clId="{0FF02AD6-BDF9-4717-A327-38759A3C58F5}" dt="2020-07-09T09:02:10.491" v="219"/>
          <ac:spMkLst>
            <pc:docMk/>
            <pc:sldMk cId="2119526564" sldId="399"/>
            <ac:spMk id="9" creationId="{A72B740C-E30F-4211-B2CD-427B94ABEF28}"/>
          </ac:spMkLst>
        </pc:spChg>
      </pc:sldChg>
      <pc:sldChg chg="addSp modSp new mod">
        <pc:chgData name="Sini Hemming" userId="b1aebde7-0fc2-4541-9cd1-ca9af926869f" providerId="ADAL" clId="{0FF02AD6-BDF9-4717-A327-38759A3C58F5}" dt="2020-07-10T06:46:38.969" v="3235" actId="1076"/>
        <pc:sldMkLst>
          <pc:docMk/>
          <pc:sldMk cId="2128838544" sldId="400"/>
        </pc:sldMkLst>
        <pc:spChg chg="mod">
          <ac:chgData name="Sini Hemming" userId="b1aebde7-0fc2-4541-9cd1-ca9af926869f" providerId="ADAL" clId="{0FF02AD6-BDF9-4717-A327-38759A3C58F5}" dt="2020-07-10T06:46:23.837" v="3234" actId="1076"/>
          <ac:spMkLst>
            <pc:docMk/>
            <pc:sldMk cId="2128838544" sldId="400"/>
            <ac:spMk id="2" creationId="{8B709BF8-33BF-4D05-B405-5C0020D14FF8}"/>
          </ac:spMkLst>
        </pc:spChg>
        <pc:spChg chg="mod">
          <ac:chgData name="Sini Hemming" userId="b1aebde7-0fc2-4541-9cd1-ca9af926869f" providerId="ADAL" clId="{0FF02AD6-BDF9-4717-A327-38759A3C58F5}" dt="2020-07-10T06:46:11.477" v="3233" actId="1076"/>
          <ac:spMkLst>
            <pc:docMk/>
            <pc:sldMk cId="2128838544" sldId="400"/>
            <ac:spMk id="3" creationId="{ADA17F0D-161A-4D27-B067-6E1826A36921}"/>
          </ac:spMkLst>
        </pc:spChg>
        <pc:spChg chg="mod">
          <ac:chgData name="Sini Hemming" userId="b1aebde7-0fc2-4541-9cd1-ca9af926869f" providerId="ADAL" clId="{0FF02AD6-BDF9-4717-A327-38759A3C58F5}" dt="2020-07-10T06:46:38.969" v="3235" actId="1076"/>
          <ac:spMkLst>
            <pc:docMk/>
            <pc:sldMk cId="2128838544" sldId="400"/>
            <ac:spMk id="5" creationId="{EE284599-9D6C-44BF-816C-1109C10C37DD}"/>
          </ac:spMkLst>
        </pc:spChg>
        <pc:picChg chg="add mod">
          <ac:chgData name="Sini Hemming" userId="b1aebde7-0fc2-4541-9cd1-ca9af926869f" providerId="ADAL" clId="{0FF02AD6-BDF9-4717-A327-38759A3C58F5}" dt="2020-07-09T09:06:04.836" v="503" actId="1076"/>
          <ac:picMkLst>
            <pc:docMk/>
            <pc:sldMk cId="2128838544" sldId="400"/>
            <ac:picMk id="7" creationId="{ABE8EB4D-13F8-4C08-9EBF-6B2557FBC976}"/>
          </ac:picMkLst>
        </pc:picChg>
        <pc:picChg chg="add mod">
          <ac:chgData name="Sini Hemming" userId="b1aebde7-0fc2-4541-9cd1-ca9af926869f" providerId="ADAL" clId="{0FF02AD6-BDF9-4717-A327-38759A3C58F5}" dt="2020-07-09T09:09:18.589" v="623" actId="1076"/>
          <ac:picMkLst>
            <pc:docMk/>
            <pc:sldMk cId="2128838544" sldId="400"/>
            <ac:picMk id="9" creationId="{4BF3558A-559F-4B35-BF8F-B6FEF3B913DC}"/>
          </ac:picMkLst>
        </pc:picChg>
      </pc:sldChg>
      <pc:sldChg chg="add modNotesTx">
        <pc:chgData name="Sini Hemming" userId="b1aebde7-0fc2-4541-9cd1-ca9af926869f" providerId="ADAL" clId="{0FF02AD6-BDF9-4717-A327-38759A3C58F5}" dt="2020-07-10T06:49:04.681" v="3329" actId="20577"/>
        <pc:sldMkLst>
          <pc:docMk/>
          <pc:sldMk cId="2747723935" sldId="4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10.7.2020</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10.7.2020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Mitä</a:t>
            </a:r>
            <a:r>
              <a:rPr lang="sv-SE" dirty="0"/>
              <a:t> Stormossen </a:t>
            </a:r>
            <a:r>
              <a:rPr lang="sv-SE" dirty="0" err="1"/>
              <a:t>tekee</a:t>
            </a:r>
            <a:r>
              <a:rPr lang="sv-SE" dirty="0"/>
              <a:t>?</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384302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kartonginkeräykseen</a:t>
            </a:r>
            <a:r>
              <a:rPr lang="sv-SE" b="1" dirty="0"/>
              <a:t>? </a:t>
            </a:r>
            <a:r>
              <a:rPr lang="sv-SE" b="0" dirty="0" err="1"/>
              <a:t>Puhtaat</a:t>
            </a:r>
            <a:r>
              <a:rPr lang="sv-SE" b="0" dirty="0"/>
              <a:t>, </a:t>
            </a:r>
            <a:r>
              <a:rPr lang="sv-SE" b="0" dirty="0" err="1"/>
              <a:t>kuivat</a:t>
            </a:r>
            <a:r>
              <a:rPr lang="sv-SE" b="0" dirty="0"/>
              <a:t> ja </a:t>
            </a:r>
            <a:r>
              <a:rPr lang="sv-SE" b="0" dirty="0" err="1"/>
              <a:t>litistetyt</a:t>
            </a:r>
            <a:r>
              <a:rPr lang="sv-SE" b="0" dirty="0"/>
              <a:t> </a:t>
            </a:r>
            <a:r>
              <a:rPr lang="sv-SE" b="0" dirty="0" err="1"/>
              <a:t>kartonkipakkaukset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Ringin</a:t>
            </a:r>
            <a:r>
              <a:rPr lang="sv-SE" b="0"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kartonginkeräysastiaan</a:t>
            </a:r>
            <a:r>
              <a:rPr lang="sv-SE" b="0" dirty="0"/>
              <a:t>.</a:t>
            </a:r>
          </a:p>
          <a:p>
            <a:r>
              <a:rPr lang="sv-SE" b="1" dirty="0" err="1"/>
              <a:t>Kierrätys</a:t>
            </a:r>
            <a:r>
              <a:rPr lang="sv-SE" b="1" dirty="0"/>
              <a:t>: </a:t>
            </a:r>
            <a:r>
              <a:rPr lang="sv-SE" b="0" dirty="0" err="1"/>
              <a:t>Kartongista</a:t>
            </a:r>
            <a:r>
              <a:rPr lang="sv-SE" b="0" dirty="0"/>
              <a:t> </a:t>
            </a:r>
            <a:r>
              <a:rPr lang="sv-SE" b="0" dirty="0" err="1"/>
              <a:t>tehdään</a:t>
            </a:r>
            <a:r>
              <a:rPr lang="sv-SE" b="0" dirty="0"/>
              <a:t> </a:t>
            </a:r>
            <a:r>
              <a:rPr lang="sv-SE" b="0" dirty="0" err="1"/>
              <a:t>uusia</a:t>
            </a:r>
            <a:r>
              <a:rPr lang="sv-SE" b="0" dirty="0"/>
              <a:t> </a:t>
            </a:r>
            <a:r>
              <a:rPr lang="sv-SE" b="0" dirty="0" err="1"/>
              <a:t>kartonkituotteita</a:t>
            </a:r>
            <a:r>
              <a:rPr lang="sv-SE" b="0" dirty="0"/>
              <a:t>.</a:t>
            </a:r>
          </a:p>
          <a:p>
            <a:r>
              <a:rPr lang="sv-SE" b="1" dirty="0" err="1"/>
              <a:t>Älä</a:t>
            </a:r>
            <a:r>
              <a:rPr lang="sv-SE" b="1" dirty="0"/>
              <a:t> </a:t>
            </a:r>
            <a:r>
              <a:rPr lang="sv-SE" b="1" dirty="0" err="1"/>
              <a:t>laita</a:t>
            </a:r>
            <a:r>
              <a:rPr lang="sv-SE" b="1" dirty="0"/>
              <a:t>: </a:t>
            </a:r>
            <a:r>
              <a:rPr lang="sv-SE" b="0" dirty="0" err="1"/>
              <a:t>Likaista</a:t>
            </a:r>
            <a:r>
              <a:rPr lang="sv-SE" b="0" dirty="0"/>
              <a:t> </a:t>
            </a:r>
            <a:r>
              <a:rPr lang="sv-SE" b="0" dirty="0" err="1"/>
              <a:t>kartonkia</a:t>
            </a:r>
            <a:r>
              <a:rPr lang="sv-SE" b="0" dirty="0"/>
              <a:t> tai </a:t>
            </a:r>
            <a:r>
              <a:rPr lang="sv-SE" b="0" dirty="0" err="1"/>
              <a:t>kartonkia</a:t>
            </a:r>
            <a:r>
              <a:rPr lang="sv-SE" b="0" dirty="0"/>
              <a:t>, </a:t>
            </a:r>
            <a:r>
              <a:rPr lang="sv-SE" b="0" dirty="0" err="1"/>
              <a:t>joka</a:t>
            </a:r>
            <a:r>
              <a:rPr lang="sv-SE" b="0" dirty="0"/>
              <a:t> </a:t>
            </a:r>
            <a:r>
              <a:rPr lang="sv-SE" b="0" dirty="0" err="1"/>
              <a:t>ei</a:t>
            </a:r>
            <a:r>
              <a:rPr lang="sv-SE" b="0" dirty="0"/>
              <a:t> </a:t>
            </a:r>
            <a:r>
              <a:rPr lang="sv-SE" b="0" dirty="0" err="1"/>
              <a:t>ole</a:t>
            </a:r>
            <a:r>
              <a:rPr lang="sv-SE" b="0" dirty="0"/>
              <a:t> </a:t>
            </a:r>
            <a:r>
              <a:rPr lang="sv-SE" b="0" dirty="0" err="1"/>
              <a:t>pakkaus</a:t>
            </a:r>
            <a:r>
              <a:rPr lang="sv-SE" b="0" dirty="0"/>
              <a:t>.</a:t>
            </a:r>
            <a:endParaRPr lang="sv-FI"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poltettavaan</a:t>
            </a:r>
            <a:r>
              <a:rPr lang="sv-SE" b="1" dirty="0"/>
              <a:t> </a:t>
            </a:r>
            <a:r>
              <a:rPr lang="sv-SE" b="1" dirty="0" err="1"/>
              <a:t>jätteeseen</a:t>
            </a:r>
            <a:r>
              <a:rPr lang="sv-SE" b="1" dirty="0"/>
              <a:t>? </a:t>
            </a:r>
            <a:r>
              <a:rPr lang="sv-SE" b="0" dirty="0" err="1"/>
              <a:t>Sellaiset</a:t>
            </a:r>
            <a:r>
              <a:rPr lang="sv-SE" b="0" dirty="0"/>
              <a:t> </a:t>
            </a:r>
            <a:r>
              <a:rPr lang="sv-SE" b="0" dirty="0" err="1"/>
              <a:t>jätteet</a:t>
            </a:r>
            <a:r>
              <a:rPr lang="sv-SE" b="0" dirty="0"/>
              <a:t>, </a:t>
            </a:r>
            <a:r>
              <a:rPr lang="sv-SE" b="0" dirty="0" err="1"/>
              <a:t>joille</a:t>
            </a:r>
            <a:r>
              <a:rPr lang="sv-SE" b="0" dirty="0"/>
              <a:t> </a:t>
            </a:r>
            <a:r>
              <a:rPr lang="sv-SE" b="0" dirty="0" err="1"/>
              <a:t>ei</a:t>
            </a:r>
            <a:r>
              <a:rPr lang="sv-SE" b="0" dirty="0"/>
              <a:t> </a:t>
            </a:r>
            <a:r>
              <a:rPr lang="sv-SE" b="0" dirty="0" err="1"/>
              <a:t>ole</a:t>
            </a:r>
            <a:r>
              <a:rPr lang="sv-SE" b="0" dirty="0"/>
              <a:t> </a:t>
            </a:r>
            <a:r>
              <a:rPr lang="sv-SE" b="0" dirty="0" err="1"/>
              <a:t>erilliskeräystä</a:t>
            </a:r>
            <a:r>
              <a:rPr lang="sv-SE" b="0" dirty="0"/>
              <a:t> ja </a:t>
            </a:r>
            <a:r>
              <a:rPr lang="sv-SE" b="0" dirty="0" err="1"/>
              <a:t>jotka</a:t>
            </a:r>
            <a:r>
              <a:rPr lang="sv-SE" b="0" dirty="0"/>
              <a:t> </a:t>
            </a:r>
            <a:r>
              <a:rPr lang="sv-SE" b="0" dirty="0" err="1"/>
              <a:t>eivät</a:t>
            </a:r>
            <a:r>
              <a:rPr lang="sv-SE" b="0" dirty="0"/>
              <a:t> </a:t>
            </a:r>
            <a:r>
              <a:rPr lang="sv-SE" b="0" dirty="0" err="1"/>
              <a:t>sovellu</a:t>
            </a:r>
            <a:r>
              <a:rPr lang="sv-SE" b="0" dirty="0"/>
              <a:t> </a:t>
            </a:r>
            <a:r>
              <a:rPr lang="sv-SE" b="0" dirty="0" err="1"/>
              <a:t>kierrätykseen</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a:t>Oman </a:t>
            </a:r>
            <a:r>
              <a:rPr lang="sv-SE" b="0" dirty="0" err="1"/>
              <a:t>kodin</a:t>
            </a:r>
            <a:r>
              <a:rPr lang="sv-SE" b="0" dirty="0"/>
              <a:t> </a:t>
            </a:r>
            <a:r>
              <a:rPr lang="sv-SE" b="0" dirty="0" err="1"/>
              <a:t>poltettavan</a:t>
            </a:r>
            <a:r>
              <a:rPr lang="sv-SE" b="0" dirty="0"/>
              <a:t> </a:t>
            </a:r>
            <a:r>
              <a:rPr lang="sv-SE" b="0" dirty="0" err="1"/>
              <a:t>jätteen</a:t>
            </a:r>
            <a:r>
              <a:rPr lang="sv-SE" b="0" dirty="0"/>
              <a:t> </a:t>
            </a:r>
            <a:r>
              <a:rPr lang="sv-SE" b="0" dirty="0" err="1"/>
              <a:t>astiaan</a:t>
            </a:r>
            <a:r>
              <a:rPr lang="sv-SE" b="0" dirty="0"/>
              <a:t>.</a:t>
            </a:r>
          </a:p>
          <a:p>
            <a:r>
              <a:rPr lang="sv-SE" b="1" dirty="0" err="1"/>
              <a:t>Kierrätys</a:t>
            </a:r>
            <a:r>
              <a:rPr lang="sv-SE" b="1" dirty="0"/>
              <a:t>: </a:t>
            </a:r>
            <a:r>
              <a:rPr lang="sv-SE" b="0" dirty="0" err="1"/>
              <a:t>Kierrätetään</a:t>
            </a:r>
            <a:r>
              <a:rPr lang="sv-SE" b="0" dirty="0"/>
              <a:t> energiana. </a:t>
            </a:r>
            <a:r>
              <a:rPr lang="sv-SE" b="0" dirty="0" err="1"/>
              <a:t>Westenergyn</a:t>
            </a:r>
            <a:r>
              <a:rPr lang="sv-SE" b="0" dirty="0"/>
              <a:t> </a:t>
            </a:r>
            <a:r>
              <a:rPr lang="sv-SE" b="0" dirty="0" err="1"/>
              <a:t>energianjalostuslaitos</a:t>
            </a:r>
            <a:r>
              <a:rPr lang="sv-SE" b="0" dirty="0"/>
              <a:t> </a:t>
            </a:r>
            <a:r>
              <a:rPr lang="sv-SE" b="0" dirty="0" err="1"/>
              <a:t>muuttaa</a:t>
            </a:r>
            <a:r>
              <a:rPr lang="sv-SE" b="0" dirty="0"/>
              <a:t> </a:t>
            </a:r>
            <a:r>
              <a:rPr lang="sv-SE" b="0" dirty="0" err="1"/>
              <a:t>jätteet</a:t>
            </a:r>
            <a:r>
              <a:rPr lang="sv-SE" b="0" dirty="0"/>
              <a:t> </a:t>
            </a:r>
            <a:r>
              <a:rPr lang="sv-SE" b="0" dirty="0" err="1"/>
              <a:t>sähköksi</a:t>
            </a:r>
            <a:r>
              <a:rPr lang="sv-SE" b="0" dirty="0"/>
              <a:t> ja </a:t>
            </a:r>
            <a:r>
              <a:rPr lang="sv-SE" b="0" dirty="0" err="1"/>
              <a:t>kaukolämmöksi</a:t>
            </a:r>
            <a:r>
              <a:rPr lang="sv-SE" b="0" dirty="0"/>
              <a:t>.</a:t>
            </a:r>
          </a:p>
          <a:p>
            <a:r>
              <a:rPr lang="sv-SE" b="1" dirty="0" err="1"/>
              <a:t>Älä</a:t>
            </a:r>
            <a:r>
              <a:rPr lang="sv-SE" b="1" dirty="0"/>
              <a:t> </a:t>
            </a:r>
            <a:r>
              <a:rPr lang="sv-SE" b="1" dirty="0" err="1"/>
              <a:t>laita</a:t>
            </a:r>
            <a:r>
              <a:rPr lang="sv-SE" b="1" dirty="0"/>
              <a:t>: </a:t>
            </a:r>
            <a:r>
              <a:rPr lang="sv-SE" b="0" dirty="0" err="1"/>
              <a:t>Vaarallista</a:t>
            </a:r>
            <a:r>
              <a:rPr lang="sv-SE" b="0" dirty="0"/>
              <a:t> </a:t>
            </a:r>
            <a:r>
              <a:rPr lang="sv-SE" b="0" dirty="0" err="1"/>
              <a:t>jätettä</a:t>
            </a:r>
            <a:r>
              <a:rPr lang="sv-SE" b="0" dirty="0"/>
              <a:t> tai </a:t>
            </a:r>
            <a:r>
              <a:rPr lang="sv-SE" b="0" dirty="0" err="1"/>
              <a:t>sähkö</a:t>
            </a:r>
            <a:r>
              <a:rPr lang="sv-SE" b="0" dirty="0"/>
              <a:t>- ja </a:t>
            </a:r>
            <a:r>
              <a:rPr lang="sv-SE" b="0" dirty="0" err="1"/>
              <a:t>elektroniikkaromua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paristojen</a:t>
            </a:r>
            <a:r>
              <a:rPr lang="sv-SE" b="1" dirty="0"/>
              <a:t> </a:t>
            </a:r>
            <a:r>
              <a:rPr lang="sv-SE" b="1" dirty="0" err="1"/>
              <a:t>keräykseen</a:t>
            </a:r>
            <a:r>
              <a:rPr lang="sv-SE" b="1" dirty="0"/>
              <a:t>? </a:t>
            </a:r>
            <a:r>
              <a:rPr lang="sv-SE" b="0" dirty="0" err="1"/>
              <a:t>Erilaiset</a:t>
            </a:r>
            <a:r>
              <a:rPr lang="sv-SE" b="0" dirty="0"/>
              <a:t> </a:t>
            </a:r>
            <a:r>
              <a:rPr lang="sv-SE" b="0" dirty="0" err="1"/>
              <a:t>paristot</a:t>
            </a:r>
            <a:r>
              <a:rPr lang="sv-SE" b="0" dirty="0"/>
              <a:t> ja </a:t>
            </a:r>
            <a:r>
              <a:rPr lang="sv-SE" b="0" dirty="0" err="1"/>
              <a:t>pienakut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oman</a:t>
            </a:r>
            <a:r>
              <a:rPr lang="sv-SE" b="0" dirty="0"/>
              <a:t> </a:t>
            </a:r>
            <a:r>
              <a:rPr lang="sv-SE" b="0" dirty="0" err="1"/>
              <a:t>pihan</a:t>
            </a:r>
            <a:r>
              <a:rPr lang="sv-SE" b="0" dirty="0"/>
              <a:t> </a:t>
            </a:r>
            <a:r>
              <a:rPr lang="sv-SE" b="0" dirty="0" err="1"/>
              <a:t>paristonkeräysastiaan</a:t>
            </a:r>
            <a:r>
              <a:rPr lang="sv-SE" b="0" dirty="0"/>
              <a:t>. Paristoja </a:t>
            </a:r>
            <a:r>
              <a:rPr lang="sv-SE" b="0" dirty="0" err="1"/>
              <a:t>kerätään</a:t>
            </a:r>
            <a:r>
              <a:rPr lang="sv-SE" b="0" dirty="0"/>
              <a:t> </a:t>
            </a:r>
            <a:r>
              <a:rPr lang="sv-SE" b="0" dirty="0" err="1"/>
              <a:t>myös</a:t>
            </a:r>
            <a:r>
              <a:rPr lang="sv-SE" b="0" dirty="0"/>
              <a:t> </a:t>
            </a:r>
            <a:r>
              <a:rPr lang="sv-SE" b="0" dirty="0" err="1"/>
              <a:t>kaikissa</a:t>
            </a:r>
            <a:r>
              <a:rPr lang="sv-SE" b="0" dirty="0"/>
              <a:t> </a:t>
            </a:r>
            <a:r>
              <a:rPr lang="sv-SE" b="0" dirty="0" err="1"/>
              <a:t>niitä</a:t>
            </a:r>
            <a:r>
              <a:rPr lang="sv-SE" b="0" dirty="0"/>
              <a:t> </a:t>
            </a:r>
            <a:r>
              <a:rPr lang="sv-SE" b="0" dirty="0" err="1"/>
              <a:t>myyvissä</a:t>
            </a:r>
            <a:r>
              <a:rPr lang="sv-SE" b="0" dirty="0"/>
              <a:t> </a:t>
            </a:r>
            <a:r>
              <a:rPr lang="sv-SE" b="0" dirty="0" err="1"/>
              <a:t>kaupoissa</a:t>
            </a:r>
            <a:r>
              <a:rPr lang="sv-SE" b="0" dirty="0"/>
              <a:t>. </a:t>
            </a:r>
          </a:p>
          <a:p>
            <a:r>
              <a:rPr lang="sv-SE" b="1" dirty="0" err="1"/>
              <a:t>Kierrätys</a:t>
            </a:r>
            <a:r>
              <a:rPr lang="sv-SE" b="1" dirty="0"/>
              <a:t>: </a:t>
            </a:r>
            <a:r>
              <a:rPr lang="sv-SE" b="0" dirty="0" err="1"/>
              <a:t>Metallit</a:t>
            </a:r>
            <a:r>
              <a:rPr lang="sv-SE" b="0" dirty="0"/>
              <a:t> </a:t>
            </a:r>
            <a:r>
              <a:rPr lang="sv-SE" b="0" dirty="0" err="1"/>
              <a:t>kierrätetään</a:t>
            </a:r>
            <a:r>
              <a:rPr lang="sv-SE" b="0" dirty="0"/>
              <a:t> ja </a:t>
            </a:r>
            <a:r>
              <a:rPr lang="sv-SE" b="0" dirty="0" err="1"/>
              <a:t>tiettyjä</a:t>
            </a:r>
            <a:r>
              <a:rPr lang="sv-SE" b="0" dirty="0"/>
              <a:t> </a:t>
            </a:r>
            <a:r>
              <a:rPr lang="sv-SE" b="0" dirty="0" err="1"/>
              <a:t>aineita</a:t>
            </a:r>
            <a:r>
              <a:rPr lang="sv-SE" b="0" dirty="0"/>
              <a:t> </a:t>
            </a:r>
            <a:r>
              <a:rPr lang="sv-SE" b="0" dirty="0" err="1"/>
              <a:t>käytetään</a:t>
            </a:r>
            <a:r>
              <a:rPr lang="sv-SE" b="0" dirty="0"/>
              <a:t> </a:t>
            </a:r>
            <a:r>
              <a:rPr lang="sv-SE" b="0" dirty="0" err="1"/>
              <a:t>maatalouden</a:t>
            </a:r>
            <a:r>
              <a:rPr lang="sv-SE" b="0" dirty="0"/>
              <a:t> </a:t>
            </a:r>
            <a:r>
              <a:rPr lang="sv-SE" b="0" dirty="0" err="1"/>
              <a:t>lannoitteena</a:t>
            </a:r>
            <a:r>
              <a:rPr lang="sv-SE" b="0" dirty="0"/>
              <a:t>.</a:t>
            </a:r>
          </a:p>
          <a:p>
            <a:r>
              <a:rPr lang="sv-SE" b="1" dirty="0" err="1"/>
              <a:t>Älä</a:t>
            </a:r>
            <a:r>
              <a:rPr lang="sv-SE" b="1" dirty="0"/>
              <a:t> </a:t>
            </a:r>
            <a:r>
              <a:rPr lang="sv-SE" b="1" dirty="0" err="1"/>
              <a:t>laita</a:t>
            </a:r>
            <a:r>
              <a:rPr lang="sv-SE" b="1" dirty="0"/>
              <a:t>: </a:t>
            </a:r>
            <a:r>
              <a:rPr lang="sv-SE" b="0" dirty="0" err="1"/>
              <a:t>Sähkö</a:t>
            </a:r>
            <a:r>
              <a:rPr lang="sv-SE" b="0" dirty="0"/>
              <a:t>- ja </a:t>
            </a:r>
            <a:r>
              <a:rPr lang="sv-SE" b="0" dirty="0" err="1"/>
              <a:t>elektroniikkatavaraa</a:t>
            </a:r>
            <a:r>
              <a:rPr lang="sv-SE" b="0" dirty="0"/>
              <a:t> (</a:t>
            </a:r>
            <a:r>
              <a:rPr lang="sv-SE" b="0" dirty="0" err="1"/>
              <a:t>viedään</a:t>
            </a:r>
            <a:r>
              <a:rPr lang="sv-SE" b="0" dirty="0"/>
              <a:t> </a:t>
            </a:r>
            <a:r>
              <a:rPr lang="sv-SE" b="0" dirty="0" err="1"/>
              <a:t>hyötykäyttöasemalle</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Teippaa</a:t>
            </a:r>
            <a:r>
              <a:rPr lang="sv-SE" b="0" dirty="0"/>
              <a:t> </a:t>
            </a:r>
            <a:r>
              <a:rPr lang="sv-SE" b="0" dirty="0" err="1"/>
              <a:t>navat</a:t>
            </a:r>
            <a:r>
              <a:rPr lang="sv-SE" b="0" dirty="0"/>
              <a:t> </a:t>
            </a:r>
            <a:r>
              <a:rPr lang="sv-SE" b="0" dirty="0" err="1"/>
              <a:t>oikosulun</a:t>
            </a:r>
            <a:r>
              <a:rPr lang="sv-SE" b="0" dirty="0"/>
              <a:t> ja </a:t>
            </a:r>
            <a:r>
              <a:rPr lang="sv-SE" b="0" dirty="0" err="1"/>
              <a:t>tulipalon</a:t>
            </a:r>
            <a:r>
              <a:rPr lang="sv-SE" b="0" dirty="0"/>
              <a:t> </a:t>
            </a:r>
            <a:r>
              <a:rPr lang="sv-SE" b="0" dirty="0" err="1"/>
              <a:t>mahdollisuuden</a:t>
            </a:r>
            <a:r>
              <a:rPr lang="sv-SE" b="0" dirty="0"/>
              <a:t> </a:t>
            </a:r>
            <a:r>
              <a:rPr lang="sv-SE" b="0" dirty="0" err="1"/>
              <a:t>ehkäisemiseksi</a:t>
            </a:r>
            <a:r>
              <a:rPr lang="sv-SE" b="0" dirty="0"/>
              <a:t>. </a:t>
            </a:r>
            <a:r>
              <a:rPr lang="sv-SE" b="0" dirty="0" err="1"/>
              <a:t>Paristot</a:t>
            </a:r>
            <a:r>
              <a:rPr lang="sv-SE" b="0" dirty="0"/>
              <a:t> </a:t>
            </a:r>
            <a:r>
              <a:rPr lang="sv-SE" b="0" dirty="0" err="1"/>
              <a:t>ovat</a:t>
            </a:r>
            <a:r>
              <a:rPr lang="sv-SE" b="0" dirty="0"/>
              <a:t> </a:t>
            </a:r>
            <a:r>
              <a:rPr lang="sv-SE" b="0" dirty="0" err="1"/>
              <a:t>vaarallista</a:t>
            </a:r>
            <a:r>
              <a:rPr lang="sv-SE" b="0" dirty="0"/>
              <a:t> </a:t>
            </a:r>
            <a:r>
              <a:rPr lang="sv-SE" b="0" dirty="0" err="1"/>
              <a:t>jätettä</a:t>
            </a:r>
            <a:r>
              <a:rPr lang="sv-SE" b="0" dirty="0"/>
              <a:t>, </a:t>
            </a:r>
            <a:r>
              <a:rPr lang="sv-SE" b="0" dirty="0" err="1"/>
              <a:t>joten</a:t>
            </a:r>
            <a:r>
              <a:rPr lang="sv-SE" b="0" dirty="0"/>
              <a:t> </a:t>
            </a:r>
            <a:r>
              <a:rPr lang="sv-SE" b="0" dirty="0" err="1"/>
              <a:t>ne</a:t>
            </a:r>
            <a:r>
              <a:rPr lang="sv-SE" b="0" dirty="0"/>
              <a:t> </a:t>
            </a:r>
            <a:r>
              <a:rPr lang="sv-SE" b="0" dirty="0" err="1"/>
              <a:t>tulee</a:t>
            </a:r>
            <a:r>
              <a:rPr lang="sv-SE" b="0" dirty="0"/>
              <a:t> </a:t>
            </a:r>
            <a:r>
              <a:rPr lang="sv-SE" b="0" dirty="0" err="1"/>
              <a:t>aina</a:t>
            </a:r>
            <a:r>
              <a:rPr lang="sv-SE" b="0" dirty="0"/>
              <a:t> </a:t>
            </a:r>
            <a:r>
              <a:rPr lang="sv-SE" b="0" dirty="0" err="1"/>
              <a:t>lajitella</a:t>
            </a:r>
            <a:r>
              <a:rPr lang="sv-SE" b="0" dirty="0"/>
              <a:t> </a:t>
            </a:r>
            <a:r>
              <a:rPr lang="sv-SE" b="0" dirty="0" err="1"/>
              <a:t>erikseen</a:t>
            </a:r>
            <a:r>
              <a:rPr lang="sv-SE" b="0" dirty="0"/>
              <a:t>.</a:t>
            </a:r>
            <a:endParaRPr lang="sv-FI" b="0" dirty="0"/>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SER-</a:t>
            </a:r>
            <a:r>
              <a:rPr lang="sv-SE" b="1" dirty="0" err="1"/>
              <a:t>keräykseen</a:t>
            </a:r>
            <a:r>
              <a:rPr lang="sv-SE" b="1" dirty="0"/>
              <a:t>? </a:t>
            </a:r>
            <a:r>
              <a:rPr lang="sv-SE" b="0" dirty="0" err="1"/>
              <a:t>Kaikki</a:t>
            </a:r>
            <a:r>
              <a:rPr lang="sv-SE" b="0" dirty="0"/>
              <a:t> </a:t>
            </a:r>
            <a:r>
              <a:rPr lang="sv-SE" b="0" dirty="0" err="1"/>
              <a:t>laitteet</a:t>
            </a:r>
            <a:r>
              <a:rPr lang="sv-SE" b="0" dirty="0"/>
              <a:t> </a:t>
            </a:r>
            <a:r>
              <a:rPr lang="sv-SE" b="0" dirty="0" err="1"/>
              <a:t>jotka</a:t>
            </a:r>
            <a:r>
              <a:rPr lang="sv-SE" b="0" dirty="0"/>
              <a:t> </a:t>
            </a:r>
            <a:r>
              <a:rPr lang="sv-SE" b="0" dirty="0" err="1"/>
              <a:t>ovat</a:t>
            </a:r>
            <a:r>
              <a:rPr lang="sv-SE" b="0" dirty="0"/>
              <a:t> </a:t>
            </a:r>
            <a:r>
              <a:rPr lang="sv-SE" b="0" dirty="0" err="1"/>
              <a:t>vaatineet</a:t>
            </a:r>
            <a:r>
              <a:rPr lang="sv-SE" b="0" dirty="0"/>
              <a:t> </a:t>
            </a:r>
            <a:r>
              <a:rPr lang="sv-SE" b="0" dirty="0" err="1"/>
              <a:t>sähköä</a:t>
            </a:r>
            <a:r>
              <a:rPr lang="sv-SE" b="0" dirty="0"/>
              <a:t>, pariston, </a:t>
            </a:r>
            <a:r>
              <a:rPr lang="sv-SE" b="0" dirty="0" err="1"/>
              <a:t>akun</a:t>
            </a:r>
            <a:r>
              <a:rPr lang="sv-SE" b="0" dirty="0"/>
              <a:t> tai </a:t>
            </a:r>
            <a:r>
              <a:rPr lang="sv-SE" b="0" dirty="0" err="1"/>
              <a:t>aurinkoenergiaa</a:t>
            </a:r>
            <a:r>
              <a:rPr lang="sv-SE" b="0" dirty="0"/>
              <a:t> </a:t>
            </a:r>
            <a:r>
              <a:rPr lang="sv-SE" b="0" dirty="0" err="1"/>
              <a:t>toimiakseen</a:t>
            </a:r>
            <a:r>
              <a:rPr lang="sv-SE" b="0" dirty="0"/>
              <a:t>. </a:t>
            </a:r>
            <a:r>
              <a:rPr lang="sv-SE" b="0" dirty="0" err="1"/>
              <a:t>Myös</a:t>
            </a:r>
            <a:r>
              <a:rPr lang="sv-SE" b="0" dirty="0"/>
              <a:t> led-</a:t>
            </a:r>
            <a:r>
              <a:rPr lang="sv-SE" b="0" dirty="0" err="1"/>
              <a:t>lamput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r>
              <a:rPr lang="sv-SE" b="0" dirty="0"/>
              <a:t> tai </a:t>
            </a:r>
            <a:r>
              <a:rPr lang="sv-SE" b="0" dirty="0" err="1"/>
              <a:t>joihinkin</a:t>
            </a:r>
            <a:r>
              <a:rPr lang="sv-SE" b="0" dirty="0"/>
              <a:t> </a:t>
            </a:r>
            <a:r>
              <a:rPr lang="sv-SE" b="0" dirty="0" err="1"/>
              <a:t>elektroniikkaa</a:t>
            </a:r>
            <a:r>
              <a:rPr lang="sv-SE" b="0" dirty="0"/>
              <a:t> </a:t>
            </a:r>
            <a:r>
              <a:rPr lang="sv-SE" b="0" dirty="0" err="1"/>
              <a:t>myyviin</a:t>
            </a:r>
            <a:r>
              <a:rPr lang="sv-SE" b="0" dirty="0"/>
              <a:t> </a:t>
            </a:r>
            <a:r>
              <a:rPr lang="sv-SE" b="0" dirty="0" err="1"/>
              <a:t>kauppoihin</a:t>
            </a:r>
            <a:r>
              <a:rPr lang="sv-SE" b="0" dirty="0"/>
              <a:t>.</a:t>
            </a:r>
          </a:p>
          <a:p>
            <a:r>
              <a:rPr lang="sv-SE" b="1" dirty="0" err="1"/>
              <a:t>Kierrätys</a:t>
            </a:r>
            <a:r>
              <a:rPr lang="sv-SE" b="1" dirty="0"/>
              <a:t>: </a:t>
            </a:r>
            <a:r>
              <a:rPr lang="sv-SE" b="0" dirty="0" err="1"/>
              <a:t>Suurin</a:t>
            </a:r>
            <a:r>
              <a:rPr lang="sv-SE" b="0" dirty="0"/>
              <a:t> osa </a:t>
            </a:r>
            <a:r>
              <a:rPr lang="sv-SE" b="0" dirty="0" err="1"/>
              <a:t>laitteesta</a:t>
            </a:r>
            <a:r>
              <a:rPr lang="sv-SE" b="0" dirty="0"/>
              <a:t> </a:t>
            </a:r>
            <a:r>
              <a:rPr lang="sv-SE" b="0" dirty="0" err="1"/>
              <a:t>voidaan</a:t>
            </a:r>
            <a:r>
              <a:rPr lang="sv-SE" b="0" dirty="0"/>
              <a:t> </a:t>
            </a:r>
            <a:r>
              <a:rPr lang="sv-SE" b="0" dirty="0" err="1"/>
              <a:t>kierrättää</a:t>
            </a:r>
            <a:r>
              <a:rPr lang="sv-SE" b="0" dirty="0"/>
              <a:t> </a:t>
            </a:r>
            <a:r>
              <a:rPr lang="sv-SE" b="0" dirty="0" err="1"/>
              <a:t>joko</a:t>
            </a:r>
            <a:r>
              <a:rPr lang="sv-SE" b="0" dirty="0"/>
              <a:t> komponenttina tai </a:t>
            </a:r>
            <a:r>
              <a:rPr lang="sv-SE" b="0" dirty="0" err="1"/>
              <a:t>materiaalina</a:t>
            </a:r>
            <a:r>
              <a:rPr lang="sv-SE" b="0" dirty="0"/>
              <a:t>.</a:t>
            </a:r>
          </a:p>
          <a:p>
            <a:r>
              <a:rPr lang="sv-SE" b="1" dirty="0" err="1"/>
              <a:t>Älä</a:t>
            </a:r>
            <a:r>
              <a:rPr lang="sv-SE" b="1" dirty="0"/>
              <a:t> </a:t>
            </a:r>
            <a:r>
              <a:rPr lang="sv-SE" b="1" dirty="0" err="1"/>
              <a:t>laita</a:t>
            </a:r>
            <a:r>
              <a:rPr lang="sv-SE" b="1" dirty="0"/>
              <a:t>: </a:t>
            </a:r>
            <a:r>
              <a:rPr lang="sv-SE" b="0" dirty="0"/>
              <a:t>Paristoja ja </a:t>
            </a:r>
            <a:r>
              <a:rPr lang="sv-SE" b="0" dirty="0" err="1"/>
              <a:t>akkuja</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vaarallisen</a:t>
            </a:r>
            <a:r>
              <a:rPr lang="sv-SE" b="1" dirty="0"/>
              <a:t> </a:t>
            </a:r>
            <a:r>
              <a:rPr lang="sv-SE" b="1" dirty="0" err="1"/>
              <a:t>jätteen</a:t>
            </a:r>
            <a:r>
              <a:rPr lang="sv-SE" b="1" dirty="0"/>
              <a:t> </a:t>
            </a:r>
            <a:r>
              <a:rPr lang="sv-SE" b="1" dirty="0" err="1"/>
              <a:t>keräykseen</a:t>
            </a:r>
            <a:r>
              <a:rPr lang="sv-SE" b="1" dirty="0"/>
              <a:t>? </a:t>
            </a:r>
            <a:r>
              <a:rPr lang="sv-SE" b="0" dirty="0"/>
              <a:t>Mm. </a:t>
            </a:r>
            <a:r>
              <a:rPr lang="sv-SE" b="0" dirty="0" err="1"/>
              <a:t>Jäteöljyt</a:t>
            </a:r>
            <a:r>
              <a:rPr lang="sv-SE" b="0" dirty="0"/>
              <a:t>, </a:t>
            </a:r>
            <a:r>
              <a:rPr lang="sv-SE" b="0" dirty="0" err="1"/>
              <a:t>liuottimet</a:t>
            </a:r>
            <a:r>
              <a:rPr lang="sv-SE" b="0" dirty="0"/>
              <a:t>, </a:t>
            </a:r>
            <a:r>
              <a:rPr lang="sv-SE" b="0" dirty="0" err="1"/>
              <a:t>maalit</a:t>
            </a:r>
            <a:r>
              <a:rPr lang="sv-SE" b="0" dirty="0"/>
              <a:t>, </a:t>
            </a:r>
            <a:r>
              <a:rPr lang="sv-SE" b="0" dirty="0" err="1"/>
              <a:t>liimat</a:t>
            </a:r>
            <a:r>
              <a:rPr lang="sv-SE" b="0" dirty="0"/>
              <a:t>, lakat (</a:t>
            </a:r>
            <a:r>
              <a:rPr lang="sv-SE" b="0" dirty="0" err="1"/>
              <a:t>myös</a:t>
            </a:r>
            <a:r>
              <a:rPr lang="sv-SE" b="0" dirty="0"/>
              <a:t> </a:t>
            </a:r>
            <a:r>
              <a:rPr lang="sv-SE" b="0" dirty="0" err="1"/>
              <a:t>kynsilakka</a:t>
            </a:r>
            <a:r>
              <a:rPr lang="sv-SE" b="0" dirty="0"/>
              <a:t>), </a:t>
            </a:r>
            <a:r>
              <a:rPr lang="sv-SE" b="0" dirty="0" err="1"/>
              <a:t>aerosolipakkaukset</a:t>
            </a:r>
            <a:r>
              <a:rPr lang="sv-SE" b="0" dirty="0"/>
              <a:t>, </a:t>
            </a:r>
            <a:r>
              <a:rPr lang="sv-SE" b="0" dirty="0" err="1"/>
              <a:t>esim</a:t>
            </a:r>
            <a:r>
              <a:rPr lang="sv-SE" b="0" dirty="0"/>
              <a:t>. </a:t>
            </a:r>
            <a:r>
              <a:rPr lang="sv-SE" b="0" dirty="0" err="1"/>
              <a:t>deodorantti</a:t>
            </a:r>
            <a:r>
              <a:rPr lang="sv-SE" b="0" dirty="0"/>
              <a:t>, </a:t>
            </a:r>
            <a:r>
              <a:rPr lang="sv-SE" b="0" dirty="0" err="1"/>
              <a:t>hiuslakka</a:t>
            </a:r>
            <a:r>
              <a:rPr lang="sv-SE" b="0" dirty="0"/>
              <a:t>, </a:t>
            </a:r>
            <a:r>
              <a:rPr lang="sv-SE" b="0" dirty="0" err="1"/>
              <a:t>emäksiset</a:t>
            </a:r>
            <a:r>
              <a:rPr lang="sv-SE" b="0" dirty="0"/>
              <a:t> ja </a:t>
            </a:r>
            <a:r>
              <a:rPr lang="sv-SE" b="0" dirty="0" err="1"/>
              <a:t>happamat</a:t>
            </a:r>
            <a:r>
              <a:rPr lang="sv-SE" b="0" dirty="0"/>
              <a:t> </a:t>
            </a:r>
            <a:r>
              <a:rPr lang="sv-SE" b="0" dirty="0" err="1"/>
              <a:t>pesuaineet</a:t>
            </a:r>
            <a:r>
              <a:rPr lang="sv-SE" b="0" dirty="0"/>
              <a:t>, </a:t>
            </a:r>
            <a:r>
              <a:rPr lang="sv-SE" b="0" dirty="0" err="1"/>
              <a:t>uudenvuodentinat</a:t>
            </a:r>
            <a:r>
              <a:rPr lang="sv-SE" b="0" dirty="0"/>
              <a:t>, </a:t>
            </a:r>
            <a:r>
              <a:rPr lang="sv-SE" b="0" dirty="0" err="1"/>
              <a:t>loisteputket</a:t>
            </a:r>
            <a:r>
              <a:rPr lang="sv-SE" b="0" dirty="0"/>
              <a:t> ja </a:t>
            </a:r>
            <a:r>
              <a:rPr lang="sv-SE" b="0" dirty="0" err="1"/>
              <a:t>energiansäästölamput</a:t>
            </a:r>
            <a:r>
              <a:rPr lang="sv-SE" b="0" dirty="0"/>
              <a:t>, </a:t>
            </a:r>
            <a:r>
              <a:rPr lang="sv-SE" b="0" dirty="0" err="1"/>
              <a:t>elohopeakuumemittarit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Hyötykäyttöasemalle</a:t>
            </a:r>
            <a:endParaRPr lang="sv-SE" b="0" dirty="0"/>
          </a:p>
          <a:p>
            <a:r>
              <a:rPr lang="sv-SE" b="1" dirty="0" err="1"/>
              <a:t>Kierrätys</a:t>
            </a:r>
            <a:r>
              <a:rPr lang="sv-SE" b="1" dirty="0"/>
              <a:t>: </a:t>
            </a:r>
            <a:r>
              <a:rPr lang="sv-SE" b="0" dirty="0" err="1"/>
              <a:t>Vaarallisen</a:t>
            </a:r>
            <a:r>
              <a:rPr lang="sv-SE" b="0" dirty="0"/>
              <a:t> </a:t>
            </a:r>
            <a:r>
              <a:rPr lang="sv-SE" b="0" dirty="0" err="1"/>
              <a:t>jätteet</a:t>
            </a:r>
            <a:r>
              <a:rPr lang="sv-SE" b="0" dirty="0"/>
              <a:t> </a:t>
            </a:r>
            <a:r>
              <a:rPr lang="sv-SE" b="0" dirty="0" err="1"/>
              <a:t>käsitellään</a:t>
            </a:r>
            <a:r>
              <a:rPr lang="sv-SE" b="0" dirty="0"/>
              <a:t> Fortumilla</a:t>
            </a:r>
          </a:p>
          <a:p>
            <a:r>
              <a:rPr lang="sv-SE" b="1" dirty="0" err="1"/>
              <a:t>Älä</a:t>
            </a:r>
            <a:r>
              <a:rPr lang="sv-SE" b="1" dirty="0"/>
              <a:t> </a:t>
            </a:r>
            <a:r>
              <a:rPr lang="sv-SE" b="1" dirty="0" err="1"/>
              <a:t>laita</a:t>
            </a:r>
            <a:r>
              <a:rPr lang="sv-SE" b="1" dirty="0"/>
              <a:t>: </a:t>
            </a:r>
            <a:r>
              <a:rPr lang="sv-SE" b="0" dirty="0" err="1"/>
              <a:t>Tyhjät</a:t>
            </a:r>
            <a:r>
              <a:rPr lang="sv-SE" b="0" dirty="0"/>
              <a:t> </a:t>
            </a:r>
            <a:r>
              <a:rPr lang="sv-SE" b="0" dirty="0" err="1"/>
              <a:t>astiat</a:t>
            </a:r>
            <a:r>
              <a:rPr lang="sv-SE" b="0" dirty="0"/>
              <a:t>, </a:t>
            </a:r>
            <a:r>
              <a:rPr lang="sv-SE" b="0" dirty="0" err="1"/>
              <a:t>esim</a:t>
            </a:r>
            <a:r>
              <a:rPr lang="sv-SE" b="0" dirty="0"/>
              <a:t>. </a:t>
            </a:r>
            <a:r>
              <a:rPr lang="sv-SE" b="0" dirty="0" err="1"/>
              <a:t>ponnekaasupullot</a:t>
            </a:r>
            <a:r>
              <a:rPr lang="sv-SE" b="0" dirty="0"/>
              <a:t> ja </a:t>
            </a:r>
            <a:r>
              <a:rPr lang="sv-SE" b="0" dirty="0" err="1"/>
              <a:t>maalipurkit</a:t>
            </a:r>
            <a:r>
              <a:rPr lang="sv-SE" b="0" dirty="0"/>
              <a:t> </a:t>
            </a:r>
            <a:r>
              <a:rPr lang="sv-SE" b="0" dirty="0" err="1"/>
              <a:t>voi</a:t>
            </a:r>
            <a:r>
              <a:rPr lang="sv-SE" b="0" dirty="0"/>
              <a:t> </a:t>
            </a:r>
            <a:r>
              <a:rPr lang="sv-SE" b="0" dirty="0" err="1"/>
              <a:t>lajitella</a:t>
            </a:r>
            <a:r>
              <a:rPr lang="sv-SE" b="0" dirty="0"/>
              <a:t> </a:t>
            </a:r>
            <a:r>
              <a:rPr lang="sv-SE" b="0" dirty="0" err="1"/>
              <a:t>pakkausmateriaalin</a:t>
            </a:r>
            <a:r>
              <a:rPr lang="sv-SE" b="0" dirty="0"/>
              <a:t> </a:t>
            </a:r>
            <a:r>
              <a:rPr lang="sv-SE" b="0" dirty="0" err="1"/>
              <a:t>mukaan</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TÄRKEÄÄ! </a:t>
            </a:r>
            <a:r>
              <a:rPr lang="sv-SE" b="0" dirty="0" err="1"/>
              <a:t>Älä</a:t>
            </a:r>
            <a:r>
              <a:rPr lang="sv-SE" b="0" dirty="0"/>
              <a:t> </a:t>
            </a:r>
            <a:r>
              <a:rPr lang="sv-SE" b="0" dirty="0" err="1"/>
              <a:t>sekoita</a:t>
            </a:r>
            <a:r>
              <a:rPr lang="sv-SE" b="0" dirty="0"/>
              <a:t> </a:t>
            </a:r>
            <a:r>
              <a:rPr lang="sv-SE" b="0" dirty="0" err="1"/>
              <a:t>vaarallisia</a:t>
            </a:r>
            <a:r>
              <a:rPr lang="sv-SE" b="0" dirty="0"/>
              <a:t> </a:t>
            </a:r>
            <a:r>
              <a:rPr lang="sv-SE" b="0" dirty="0" err="1"/>
              <a:t>jätteitä</a:t>
            </a:r>
            <a:r>
              <a:rPr lang="sv-SE" b="0" dirty="0"/>
              <a:t> </a:t>
            </a:r>
            <a:r>
              <a:rPr lang="sv-SE" b="0" dirty="0" err="1"/>
              <a:t>keskenään</a:t>
            </a:r>
            <a:r>
              <a:rPr lang="sv-SE" b="0" dirty="0"/>
              <a:t>! </a:t>
            </a:r>
            <a:r>
              <a:rPr lang="sv-FI" b="1" dirty="0"/>
              <a:t>HUOM! </a:t>
            </a:r>
            <a:r>
              <a:rPr lang="sv-FI" b="0" dirty="0" err="1"/>
              <a:t>Vanhentuneet</a:t>
            </a:r>
            <a:r>
              <a:rPr lang="sv-FI" b="0" dirty="0"/>
              <a:t> </a:t>
            </a:r>
            <a:r>
              <a:rPr lang="sv-FI" b="0" dirty="0" err="1"/>
              <a:t>lääkkeet</a:t>
            </a:r>
            <a:r>
              <a:rPr lang="sv-FI" b="0" dirty="0"/>
              <a:t> </a:t>
            </a:r>
            <a:r>
              <a:rPr lang="sv-FI" b="0" dirty="0" err="1"/>
              <a:t>viedään</a:t>
            </a:r>
            <a:r>
              <a:rPr lang="sv-FI" b="0" dirty="0"/>
              <a:t> </a:t>
            </a:r>
            <a:r>
              <a:rPr lang="sv-FI" b="0" dirty="0" err="1"/>
              <a:t>apteekkiin</a:t>
            </a:r>
            <a:r>
              <a:rPr lang="sv-FI" b="0" dirty="0"/>
              <a:t>.</a:t>
            </a:r>
            <a:endParaRPr lang="sv-SE" b="0" dirty="0"/>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Lajittelu </a:t>
            </a:r>
            <a:r>
              <a:rPr lang="fi-FI" dirty="0" err="1"/>
              <a:t>Stormossenin</a:t>
            </a:r>
            <a:r>
              <a:rPr lang="fi-FI" dirty="0"/>
              <a:t> alueella tällä hetkellä (2020):</a:t>
            </a:r>
          </a:p>
          <a:p>
            <a:pPr marL="171450" indent="-171450">
              <a:buFont typeface="Arial" panose="020B0604020202020204" pitchFamily="34" charset="0"/>
              <a:buChar char="•"/>
            </a:pPr>
            <a:r>
              <a:rPr lang="fi-FI" dirty="0"/>
              <a:t>Omakotitaloissa on vähintään poltettavan jätteen astia. Lisäksi voi olla komposti tai erillinen biojäteastia tai monilokeroastia eri jätteille. Naapureiden kanssa voi myös olla kimppa-astia. Muut kotitalousjätteet viedään ekopisteelle.</a:t>
            </a:r>
          </a:p>
          <a:p>
            <a:pPr marL="171450" indent="-171450">
              <a:buFont typeface="Arial" panose="020B0604020202020204" pitchFamily="34" charset="0"/>
              <a:buChar char="•"/>
            </a:pPr>
            <a:r>
              <a:rPr lang="fi-FI" dirty="0"/>
              <a:t>Rivitaloissa ja kerrostaloissa, joissa on vähintään viisi asuntoa on astiat seuraaville jätteille: poltettava, biojäte, paperi, lasi, metalli ja paristot. </a:t>
            </a:r>
          </a:p>
          <a:p>
            <a:pPr marL="171450" indent="-171450">
              <a:buFont typeface="Arial" panose="020B0604020202020204" pitchFamily="34" charset="0"/>
              <a:buChar char="•"/>
            </a:pPr>
            <a:r>
              <a:rPr lang="fi-FI" dirty="0"/>
              <a:t>Suuret jätteet, jotka eivät mahdu astioihin viedään hyötykäyttöasemalle.</a:t>
            </a:r>
          </a:p>
          <a:p>
            <a:pPr marL="171450" indent="-171450">
              <a:buFont typeface="Arial" panose="020B0604020202020204" pitchFamily="34" charset="0"/>
              <a:buChar char="•"/>
            </a:pPr>
            <a:r>
              <a:rPr lang="fi-FI" dirty="0"/>
              <a:t>Kesämökin jätteet voi tuoda kodin jäteastiaan, laittaa omaan astiaan mökillä tai voi käyttää avainastiaa, joita löytyy muutamista paikoista.</a:t>
            </a:r>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110056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Mitä</a:t>
            </a:r>
            <a:r>
              <a:rPr lang="sv-SE" dirty="0"/>
              <a:t> </a:t>
            </a:r>
            <a:r>
              <a:rPr lang="sv-SE" dirty="0" err="1"/>
              <a:t>ylempi</a:t>
            </a:r>
            <a:r>
              <a:rPr lang="sv-SE" dirty="0"/>
              <a:t> </a:t>
            </a:r>
            <a:r>
              <a:rPr lang="sv-SE" dirty="0" err="1"/>
              <a:t>taso</a:t>
            </a:r>
            <a:r>
              <a:rPr lang="sv-SE" dirty="0"/>
              <a:t> </a:t>
            </a:r>
            <a:r>
              <a:rPr lang="sv-SE" dirty="0" err="1"/>
              <a:t>hierarkiassa</a:t>
            </a:r>
            <a:r>
              <a:rPr lang="sv-SE" dirty="0"/>
              <a:t>, sen </a:t>
            </a:r>
            <a:r>
              <a:rPr lang="sv-SE" dirty="0" err="1"/>
              <a:t>parempi</a:t>
            </a:r>
            <a:r>
              <a:rPr lang="sv-SE" dirty="0"/>
              <a:t> </a:t>
            </a:r>
            <a:r>
              <a:rPr lang="sv-SE" dirty="0" err="1"/>
              <a:t>valinta</a:t>
            </a:r>
            <a:r>
              <a:rPr lang="sv-SE" dirty="0"/>
              <a:t> </a:t>
            </a:r>
            <a:r>
              <a:rPr lang="sv-SE" dirty="0" err="1"/>
              <a:t>ympäristön</a:t>
            </a:r>
            <a:r>
              <a:rPr lang="sv-SE" dirty="0"/>
              <a:t> </a:t>
            </a:r>
            <a:r>
              <a:rPr lang="sv-SE" dirty="0" err="1"/>
              <a:t>kannalta</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err="1"/>
              <a:t>Miettikää</a:t>
            </a:r>
            <a:r>
              <a:rPr lang="sv-SE" b="1" dirty="0"/>
              <a:t> </a:t>
            </a:r>
            <a:r>
              <a:rPr lang="sv-SE" b="1" dirty="0" err="1"/>
              <a:t>yhdessä</a:t>
            </a:r>
            <a:r>
              <a:rPr lang="sv-SE" b="1" dirty="0"/>
              <a:t> </a:t>
            </a:r>
            <a:r>
              <a:rPr lang="sv-SE" b="1" dirty="0" err="1"/>
              <a:t>esimerkkejä</a:t>
            </a:r>
            <a:r>
              <a:rPr lang="sv-SE" b="1" dirty="0"/>
              <a:t> </a:t>
            </a:r>
            <a:r>
              <a:rPr lang="sv-SE" b="1" dirty="0" err="1"/>
              <a:t>jätteen</a:t>
            </a:r>
            <a:r>
              <a:rPr lang="sv-SE" b="1" dirty="0"/>
              <a:t> </a:t>
            </a:r>
            <a:r>
              <a:rPr lang="sv-SE" b="1" dirty="0" err="1"/>
              <a:t>vähentämiseksi</a:t>
            </a:r>
            <a:r>
              <a:rPr lang="sv-SE" b="1" dirty="0"/>
              <a:t> tai </a:t>
            </a:r>
            <a:r>
              <a:rPr lang="sv-SE" b="1" dirty="0" err="1"/>
              <a:t>miten</a:t>
            </a:r>
            <a:r>
              <a:rPr lang="sv-SE" b="1" dirty="0"/>
              <a:t> </a:t>
            </a:r>
            <a:r>
              <a:rPr lang="sv-SE" b="1" dirty="0" err="1"/>
              <a:t>tavaroita</a:t>
            </a:r>
            <a:r>
              <a:rPr lang="sv-SE" b="1" dirty="0"/>
              <a:t> </a:t>
            </a:r>
            <a:r>
              <a:rPr lang="sv-SE" b="1" dirty="0" err="1"/>
              <a:t>voi</a:t>
            </a:r>
            <a:r>
              <a:rPr lang="sv-SE" b="1" dirty="0"/>
              <a:t> </a:t>
            </a:r>
            <a:r>
              <a:rPr lang="sv-SE" b="1" dirty="0" err="1"/>
              <a:t>käyttää</a:t>
            </a:r>
            <a:r>
              <a:rPr lang="sv-SE" b="1" dirty="0"/>
              <a:t> </a:t>
            </a:r>
            <a:r>
              <a:rPr lang="sv-SE" b="1" dirty="0" err="1"/>
              <a:t>uudelleen</a:t>
            </a:r>
            <a:r>
              <a:rPr lang="sv-SE" b="1" dirty="0"/>
              <a:t>. </a:t>
            </a:r>
            <a:r>
              <a:rPr lang="sv-SE" b="1" dirty="0" err="1"/>
              <a:t>Miksi</a:t>
            </a:r>
            <a:r>
              <a:rPr lang="sv-SE" b="1" dirty="0"/>
              <a:t> </a:t>
            </a:r>
            <a:r>
              <a:rPr lang="sv-SE" b="1" dirty="0" err="1"/>
              <a:t>jätteiden</a:t>
            </a:r>
            <a:r>
              <a:rPr lang="sv-SE" b="1" dirty="0"/>
              <a:t> </a:t>
            </a:r>
            <a:r>
              <a:rPr lang="sv-SE" b="1" dirty="0" err="1"/>
              <a:t>lajittelu</a:t>
            </a:r>
            <a:r>
              <a:rPr lang="sv-SE" b="1" dirty="0"/>
              <a:t> ja </a:t>
            </a:r>
            <a:r>
              <a:rPr lang="sv-SE" b="1" dirty="0" err="1"/>
              <a:t>kierrätys</a:t>
            </a:r>
            <a:r>
              <a:rPr lang="sv-SE" b="1" dirty="0"/>
              <a:t> on </a:t>
            </a:r>
            <a:r>
              <a:rPr lang="sv-SE" b="1" dirty="0" err="1"/>
              <a:t>tärkeämpää</a:t>
            </a:r>
            <a:r>
              <a:rPr lang="sv-SE" b="1" dirty="0"/>
              <a:t> </a:t>
            </a:r>
            <a:r>
              <a:rPr lang="sv-SE" b="1" dirty="0" err="1"/>
              <a:t>kuin</a:t>
            </a:r>
            <a:r>
              <a:rPr lang="sv-SE" b="1" dirty="0"/>
              <a:t> </a:t>
            </a:r>
            <a:r>
              <a:rPr lang="sv-SE" b="1" dirty="0" err="1"/>
              <a:t>energiahyödyntäminen</a:t>
            </a:r>
            <a:r>
              <a:rPr lang="sv-SE" b="1" dirty="0"/>
              <a:t>?</a:t>
            </a:r>
          </a:p>
          <a:p>
            <a:endParaRPr lang="sv-SE" b="1" dirty="0"/>
          </a:p>
          <a:p>
            <a:r>
              <a:rPr lang="sv-SE" b="1" dirty="0" err="1"/>
              <a:t>Jätteiden</a:t>
            </a:r>
            <a:r>
              <a:rPr lang="sv-SE" b="1" dirty="0"/>
              <a:t> </a:t>
            </a:r>
            <a:r>
              <a:rPr lang="sv-SE" b="1" dirty="0" err="1"/>
              <a:t>vähentäminen</a:t>
            </a:r>
            <a:r>
              <a:rPr lang="sv-SE" b="1" dirty="0"/>
              <a:t>: </a:t>
            </a:r>
            <a:r>
              <a:rPr lang="sv-SE" b="0" dirty="0"/>
              <a:t>Osta </a:t>
            </a:r>
            <a:r>
              <a:rPr lang="sv-SE" b="0" dirty="0" err="1"/>
              <a:t>uusia</a:t>
            </a:r>
            <a:r>
              <a:rPr lang="sv-SE" b="0" dirty="0"/>
              <a:t> </a:t>
            </a:r>
            <a:r>
              <a:rPr lang="sv-SE" b="0" dirty="0" err="1"/>
              <a:t>tavaroita</a:t>
            </a:r>
            <a:r>
              <a:rPr lang="sv-SE" b="0" dirty="0"/>
              <a:t> </a:t>
            </a:r>
            <a:r>
              <a:rPr lang="sv-SE" b="0" dirty="0" err="1"/>
              <a:t>vain</a:t>
            </a:r>
            <a:r>
              <a:rPr lang="sv-SE" b="0" dirty="0"/>
              <a:t> </a:t>
            </a:r>
            <a:r>
              <a:rPr lang="sv-SE" b="0" dirty="0" err="1"/>
              <a:t>tarpeeseen</a:t>
            </a:r>
            <a:r>
              <a:rPr lang="sv-SE" b="0" dirty="0"/>
              <a:t> ja </a:t>
            </a:r>
            <a:r>
              <a:rPr lang="sv-SE" b="0" dirty="0" err="1"/>
              <a:t>valitse</a:t>
            </a:r>
            <a:r>
              <a:rPr lang="sv-SE" b="0" dirty="0"/>
              <a:t> </a:t>
            </a:r>
            <a:r>
              <a:rPr lang="sv-SE" b="0" dirty="0" err="1"/>
              <a:t>laadukkaita</a:t>
            </a:r>
            <a:r>
              <a:rPr lang="sv-SE" b="0" dirty="0"/>
              <a:t> </a:t>
            </a:r>
            <a:r>
              <a:rPr lang="sv-SE" b="0" dirty="0" err="1"/>
              <a:t>tuotteita</a:t>
            </a:r>
            <a:r>
              <a:rPr lang="sv-SE" b="0" dirty="0"/>
              <a:t>, </a:t>
            </a:r>
            <a:r>
              <a:rPr lang="sv-SE" b="0" dirty="0" err="1"/>
              <a:t>jotka</a:t>
            </a:r>
            <a:r>
              <a:rPr lang="sv-SE" b="0" dirty="0"/>
              <a:t> </a:t>
            </a:r>
            <a:r>
              <a:rPr lang="sv-SE" b="0" dirty="0" err="1"/>
              <a:t>kestävän</a:t>
            </a:r>
            <a:r>
              <a:rPr lang="sv-SE" b="0" dirty="0"/>
              <a:t> </a:t>
            </a:r>
            <a:r>
              <a:rPr lang="sv-SE" b="0" dirty="0" err="1"/>
              <a:t>pitkään</a:t>
            </a:r>
            <a:r>
              <a:rPr lang="sv-SE" b="0" dirty="0"/>
              <a:t> </a:t>
            </a:r>
            <a:r>
              <a:rPr lang="sv-SE" b="0" dirty="0" err="1"/>
              <a:t>käytössä</a:t>
            </a:r>
            <a:r>
              <a:rPr lang="sv-SE" b="0" dirty="0"/>
              <a:t>. </a:t>
            </a:r>
            <a:r>
              <a:rPr lang="sv-SE" b="0" dirty="0" err="1"/>
              <a:t>Vältä</a:t>
            </a:r>
            <a:r>
              <a:rPr lang="sv-SE" b="0" dirty="0"/>
              <a:t> </a:t>
            </a:r>
            <a:r>
              <a:rPr lang="sv-SE" b="0" dirty="0" err="1"/>
              <a:t>kertakäyttötuotteita</a:t>
            </a:r>
            <a:r>
              <a:rPr lang="sv-SE" b="0" dirty="0"/>
              <a:t>, </a:t>
            </a:r>
            <a:r>
              <a:rPr lang="sv-SE" b="0" dirty="0" err="1"/>
              <a:t>esim</a:t>
            </a:r>
            <a:r>
              <a:rPr lang="sv-SE" b="0" dirty="0"/>
              <a:t>. </a:t>
            </a:r>
            <a:r>
              <a:rPr lang="sv-SE" b="0" dirty="0" err="1"/>
              <a:t>ota</a:t>
            </a:r>
            <a:r>
              <a:rPr lang="sv-SE" b="0" dirty="0"/>
              <a:t> </a:t>
            </a:r>
            <a:r>
              <a:rPr lang="sv-SE" b="0" dirty="0" err="1"/>
              <a:t>kauppareissulle</a:t>
            </a:r>
            <a:r>
              <a:rPr lang="sv-SE" b="0" dirty="0"/>
              <a:t> </a:t>
            </a:r>
            <a:r>
              <a:rPr lang="sv-SE" b="0" dirty="0" err="1"/>
              <a:t>mukaan</a:t>
            </a:r>
            <a:r>
              <a:rPr lang="sv-SE" b="0" dirty="0"/>
              <a:t> </a:t>
            </a:r>
            <a:r>
              <a:rPr lang="sv-SE" b="0" dirty="0" err="1"/>
              <a:t>kestokassi</a:t>
            </a:r>
            <a:r>
              <a:rPr lang="sv-SE" b="0" dirty="0"/>
              <a:t> </a:t>
            </a:r>
            <a:r>
              <a:rPr lang="sv-SE" b="0" dirty="0" err="1"/>
              <a:t>ettei</a:t>
            </a:r>
            <a:r>
              <a:rPr lang="sv-SE" b="0" dirty="0"/>
              <a:t> </a:t>
            </a:r>
            <a:r>
              <a:rPr lang="sv-SE" b="0" dirty="0" err="1"/>
              <a:t>sinun</a:t>
            </a:r>
            <a:r>
              <a:rPr lang="sv-SE" b="0" dirty="0"/>
              <a:t> </a:t>
            </a:r>
            <a:r>
              <a:rPr lang="sv-SE" b="0" dirty="0" err="1"/>
              <a:t>tarvitse</a:t>
            </a:r>
            <a:r>
              <a:rPr lang="sv-SE" b="0" dirty="0"/>
              <a:t> </a:t>
            </a:r>
            <a:r>
              <a:rPr lang="sv-SE" b="0" dirty="0" err="1"/>
              <a:t>ostaa</a:t>
            </a:r>
            <a:r>
              <a:rPr lang="sv-SE" b="0" dirty="0"/>
              <a:t> </a:t>
            </a:r>
            <a:r>
              <a:rPr lang="sv-SE" b="0" dirty="0" err="1"/>
              <a:t>uutta</a:t>
            </a:r>
            <a:r>
              <a:rPr lang="sv-SE" b="0" dirty="0"/>
              <a:t> </a:t>
            </a:r>
            <a:r>
              <a:rPr lang="sv-SE" b="0" dirty="0" err="1"/>
              <a:t>muovipussia</a:t>
            </a:r>
            <a:r>
              <a:rPr lang="sv-SE" b="0" dirty="0"/>
              <a:t> </a:t>
            </a:r>
            <a:r>
              <a:rPr lang="sv-SE" b="0" dirty="0" err="1"/>
              <a:t>joka</a:t>
            </a:r>
            <a:r>
              <a:rPr lang="sv-SE" b="0" dirty="0"/>
              <a:t> </a:t>
            </a:r>
            <a:r>
              <a:rPr lang="sv-SE" b="0" dirty="0" err="1"/>
              <a:t>kerta</a:t>
            </a:r>
            <a:r>
              <a:rPr lang="sv-SE" b="0" dirty="0"/>
              <a:t>.</a:t>
            </a:r>
          </a:p>
          <a:p>
            <a:r>
              <a:rPr lang="sv-SE" b="1" dirty="0" err="1"/>
              <a:t>Uudelleenkäyttö</a:t>
            </a:r>
            <a:r>
              <a:rPr lang="sv-SE" b="1" dirty="0"/>
              <a:t>: </a:t>
            </a:r>
            <a:r>
              <a:rPr lang="sv-SE" b="0" dirty="0" err="1"/>
              <a:t>Tarkista</a:t>
            </a:r>
            <a:r>
              <a:rPr lang="sv-SE" b="0" dirty="0"/>
              <a:t> </a:t>
            </a:r>
            <a:r>
              <a:rPr lang="sv-SE" b="0" dirty="0" err="1"/>
              <a:t>voisitko</a:t>
            </a:r>
            <a:r>
              <a:rPr lang="sv-SE" b="0" dirty="0"/>
              <a:t> </a:t>
            </a:r>
            <a:r>
              <a:rPr lang="sv-SE" b="0" dirty="0" err="1"/>
              <a:t>löytää</a:t>
            </a:r>
            <a:r>
              <a:rPr lang="sv-SE" b="0" dirty="0"/>
              <a:t> </a:t>
            </a:r>
            <a:r>
              <a:rPr lang="sv-SE" b="0" dirty="0" err="1"/>
              <a:t>tarvitsemasi</a:t>
            </a:r>
            <a:r>
              <a:rPr lang="sv-SE" b="0" dirty="0"/>
              <a:t> </a:t>
            </a:r>
            <a:r>
              <a:rPr lang="sv-SE" b="0" dirty="0" err="1"/>
              <a:t>tuotteen</a:t>
            </a:r>
            <a:r>
              <a:rPr lang="sv-SE" b="0" dirty="0"/>
              <a:t> </a:t>
            </a:r>
            <a:r>
              <a:rPr lang="sv-SE" b="0" dirty="0" err="1"/>
              <a:t>kirpputorilta</a:t>
            </a:r>
            <a:r>
              <a:rPr lang="sv-SE" b="0" dirty="0"/>
              <a:t>. Vie </a:t>
            </a:r>
            <a:r>
              <a:rPr lang="sv-SE" b="0" dirty="0" err="1"/>
              <a:t>myös</a:t>
            </a:r>
            <a:r>
              <a:rPr lang="sv-SE" b="0" dirty="0"/>
              <a:t> </a:t>
            </a:r>
            <a:r>
              <a:rPr lang="sv-SE" b="0" dirty="0" err="1"/>
              <a:t>itsellesi</a:t>
            </a:r>
            <a:r>
              <a:rPr lang="sv-SE" b="0" dirty="0"/>
              <a:t> </a:t>
            </a:r>
            <a:r>
              <a:rPr lang="sv-SE" b="0" dirty="0" err="1"/>
              <a:t>tarpeettomat</a:t>
            </a:r>
            <a:r>
              <a:rPr lang="sv-SE" b="0" dirty="0"/>
              <a:t> </a:t>
            </a:r>
            <a:r>
              <a:rPr lang="sv-SE" b="0" dirty="0" err="1"/>
              <a:t>tuotteet</a:t>
            </a:r>
            <a:r>
              <a:rPr lang="sv-SE" b="0" dirty="0"/>
              <a:t> </a:t>
            </a:r>
            <a:r>
              <a:rPr lang="sv-SE" b="0" dirty="0" err="1"/>
              <a:t>uudelleenkäyttöön</a:t>
            </a:r>
            <a:r>
              <a:rPr lang="sv-SE" b="0" dirty="0"/>
              <a:t> </a:t>
            </a:r>
            <a:r>
              <a:rPr lang="sv-SE" b="0" dirty="0" err="1"/>
              <a:t>pois</a:t>
            </a:r>
            <a:r>
              <a:rPr lang="sv-SE" b="0" dirty="0"/>
              <a:t> </a:t>
            </a:r>
            <a:r>
              <a:rPr lang="sv-SE" b="0" dirty="0" err="1"/>
              <a:t>heittämisen</a:t>
            </a:r>
            <a:r>
              <a:rPr lang="sv-SE" b="0" dirty="0"/>
              <a:t> </a:t>
            </a:r>
            <a:r>
              <a:rPr lang="sv-SE" b="0" dirty="0" err="1"/>
              <a:t>sijaan</a:t>
            </a:r>
            <a:r>
              <a:rPr lang="sv-SE" b="0" dirty="0"/>
              <a:t>. </a:t>
            </a:r>
            <a:r>
              <a:rPr lang="sv-SE" b="0" dirty="0" err="1"/>
              <a:t>Rikkinäisiä</a:t>
            </a:r>
            <a:r>
              <a:rPr lang="sv-SE" b="0" dirty="0"/>
              <a:t> </a:t>
            </a:r>
            <a:r>
              <a:rPr lang="sv-SE" b="0" dirty="0" err="1"/>
              <a:t>tavaroita</a:t>
            </a:r>
            <a:r>
              <a:rPr lang="sv-SE" b="0" dirty="0"/>
              <a:t> </a:t>
            </a:r>
            <a:r>
              <a:rPr lang="sv-SE" b="0" dirty="0" err="1"/>
              <a:t>voi</a:t>
            </a:r>
            <a:r>
              <a:rPr lang="sv-SE" b="0" dirty="0"/>
              <a:t> </a:t>
            </a:r>
            <a:r>
              <a:rPr lang="sv-SE" b="0" dirty="0" err="1"/>
              <a:t>yrittää</a:t>
            </a:r>
            <a:r>
              <a:rPr lang="sv-SE" b="0" dirty="0"/>
              <a:t> </a:t>
            </a:r>
            <a:r>
              <a:rPr lang="sv-SE" b="0" dirty="0" err="1"/>
              <a:t>korjata</a:t>
            </a:r>
            <a:r>
              <a:rPr lang="sv-SE" b="0" dirty="0"/>
              <a:t> tai </a:t>
            </a:r>
            <a:r>
              <a:rPr lang="sv-SE" b="0" dirty="0" err="1"/>
              <a:t>käyttää</a:t>
            </a:r>
            <a:r>
              <a:rPr lang="sv-SE" b="0" dirty="0"/>
              <a:t> </a:t>
            </a:r>
            <a:r>
              <a:rPr lang="sv-SE" b="0" dirty="0" err="1"/>
              <a:t>muuhun</a:t>
            </a:r>
            <a:r>
              <a:rPr lang="sv-SE" b="0" dirty="0"/>
              <a:t> </a:t>
            </a:r>
            <a:r>
              <a:rPr lang="sv-SE" b="0" dirty="0" err="1"/>
              <a:t>kuin</a:t>
            </a:r>
            <a:r>
              <a:rPr lang="sv-SE" b="0" dirty="0"/>
              <a:t> </a:t>
            </a:r>
            <a:r>
              <a:rPr lang="sv-SE" b="0" dirty="0" err="1"/>
              <a:t>alkuperäiseen</a:t>
            </a:r>
            <a:r>
              <a:rPr lang="sv-SE" b="0" dirty="0"/>
              <a:t> </a:t>
            </a:r>
            <a:r>
              <a:rPr lang="sv-SE" b="0" dirty="0" err="1"/>
              <a:t>tarkoitukseen</a:t>
            </a:r>
            <a:r>
              <a:rPr lang="sv-SE" b="0" dirty="0"/>
              <a:t>. Stormossen </a:t>
            </a:r>
            <a:r>
              <a:rPr lang="sv-SE" b="0" dirty="0" err="1"/>
              <a:t>omistaa</a:t>
            </a:r>
            <a:r>
              <a:rPr lang="sv-SE" b="0" dirty="0"/>
              <a:t> </a:t>
            </a:r>
            <a:r>
              <a:rPr lang="sv-SE" b="0" dirty="0" err="1"/>
              <a:t>kierrätysgalleria</a:t>
            </a:r>
            <a:r>
              <a:rPr lang="sv-SE" b="0" dirty="0"/>
              <a:t> </a:t>
            </a:r>
            <a:r>
              <a:rPr lang="sv-SE" b="0" dirty="0" err="1"/>
              <a:t>Minimossenin</a:t>
            </a:r>
            <a:r>
              <a:rPr lang="sv-SE" b="0" dirty="0"/>
              <a:t>, </a:t>
            </a:r>
            <a:r>
              <a:rPr lang="sv-SE" b="0" dirty="0" err="1"/>
              <a:t>jossa</a:t>
            </a:r>
            <a:r>
              <a:rPr lang="sv-SE" b="0" dirty="0"/>
              <a:t> </a:t>
            </a:r>
            <a:r>
              <a:rPr lang="sv-SE" b="0" dirty="0" err="1"/>
              <a:t>pelastetaan</a:t>
            </a:r>
            <a:r>
              <a:rPr lang="sv-SE" b="0" dirty="0"/>
              <a:t> </a:t>
            </a:r>
            <a:r>
              <a:rPr lang="sv-SE" b="0" dirty="0" err="1"/>
              <a:t>jätteeksi</a:t>
            </a:r>
            <a:r>
              <a:rPr lang="sv-SE" b="0" dirty="0"/>
              <a:t> </a:t>
            </a:r>
            <a:r>
              <a:rPr lang="sv-SE" b="0" dirty="0" err="1"/>
              <a:t>päätyneitä</a:t>
            </a:r>
            <a:r>
              <a:rPr lang="sv-SE" b="0" dirty="0"/>
              <a:t> </a:t>
            </a:r>
            <a:r>
              <a:rPr lang="sv-SE" b="0" dirty="0" err="1"/>
              <a:t>tavaroita</a:t>
            </a:r>
            <a:r>
              <a:rPr lang="sv-SE" b="0" dirty="0"/>
              <a:t>, </a:t>
            </a:r>
            <a:r>
              <a:rPr lang="sv-SE" b="0" dirty="0" err="1"/>
              <a:t>huonekaluja</a:t>
            </a:r>
            <a:r>
              <a:rPr lang="sv-SE" b="0" dirty="0"/>
              <a:t> ja </a:t>
            </a:r>
            <a:r>
              <a:rPr lang="sv-SE" b="0" dirty="0" err="1"/>
              <a:t>vaatteita</a:t>
            </a:r>
            <a:r>
              <a:rPr lang="sv-SE" b="0" dirty="0"/>
              <a:t>, </a:t>
            </a:r>
            <a:r>
              <a:rPr lang="sv-SE" b="0" dirty="0" err="1"/>
              <a:t>jotka</a:t>
            </a:r>
            <a:r>
              <a:rPr lang="sv-SE" b="0" dirty="0"/>
              <a:t> </a:t>
            </a:r>
            <a:r>
              <a:rPr lang="sv-SE" b="0" dirty="0" err="1"/>
              <a:t>korjataan</a:t>
            </a:r>
            <a:r>
              <a:rPr lang="sv-SE" b="0" dirty="0"/>
              <a:t> ja </a:t>
            </a:r>
            <a:r>
              <a:rPr lang="sv-SE" b="0" dirty="0" err="1"/>
              <a:t>tuunataan</a:t>
            </a:r>
            <a:r>
              <a:rPr lang="sv-SE" b="0" dirty="0"/>
              <a:t> </a:t>
            </a:r>
            <a:r>
              <a:rPr lang="sv-SE" b="0" dirty="0" err="1"/>
              <a:t>myyntiin</a:t>
            </a:r>
            <a:r>
              <a:rPr lang="sv-SE" b="0" dirty="0"/>
              <a:t>.</a:t>
            </a:r>
          </a:p>
          <a:p>
            <a:r>
              <a:rPr lang="sv-SE" b="1" dirty="0" err="1"/>
              <a:t>Lajittelu</a:t>
            </a:r>
            <a:r>
              <a:rPr lang="sv-SE" b="1" dirty="0"/>
              <a:t> ja </a:t>
            </a:r>
            <a:r>
              <a:rPr lang="sv-SE" b="1" dirty="0" err="1"/>
              <a:t>kierrätys</a:t>
            </a:r>
            <a:r>
              <a:rPr lang="sv-SE" b="1" dirty="0"/>
              <a:t>: </a:t>
            </a:r>
            <a:r>
              <a:rPr lang="sv-SE" b="0" dirty="0" err="1"/>
              <a:t>Kun</a:t>
            </a:r>
            <a:r>
              <a:rPr lang="sv-SE" b="0" dirty="0"/>
              <a:t> </a:t>
            </a:r>
            <a:r>
              <a:rPr lang="sv-SE" b="0" dirty="0" err="1"/>
              <a:t>tavara</a:t>
            </a:r>
            <a:r>
              <a:rPr lang="sv-SE" b="0" dirty="0"/>
              <a:t> </a:t>
            </a:r>
            <a:r>
              <a:rPr lang="sv-SE" b="0" dirty="0" err="1"/>
              <a:t>päätyy</a:t>
            </a:r>
            <a:r>
              <a:rPr lang="sv-SE" b="0" dirty="0"/>
              <a:t> </a:t>
            </a:r>
            <a:r>
              <a:rPr lang="sv-SE" b="0" dirty="0" err="1"/>
              <a:t>jätteeksi</a:t>
            </a:r>
            <a:r>
              <a:rPr lang="sv-SE" b="0" dirty="0"/>
              <a:t>, on </a:t>
            </a:r>
            <a:r>
              <a:rPr lang="sv-SE" b="0" dirty="0" err="1"/>
              <a:t>tärkeää</a:t>
            </a:r>
            <a:r>
              <a:rPr lang="sv-SE" b="0" dirty="0"/>
              <a:t> </a:t>
            </a:r>
            <a:r>
              <a:rPr lang="sv-SE" b="0" dirty="0" err="1"/>
              <a:t>pyrkiä</a:t>
            </a:r>
            <a:r>
              <a:rPr lang="sv-SE" b="0" dirty="0"/>
              <a:t> </a:t>
            </a:r>
            <a:r>
              <a:rPr lang="sv-SE" b="0" dirty="0" err="1"/>
              <a:t>kierrättämään</a:t>
            </a:r>
            <a:r>
              <a:rPr lang="sv-SE" b="0" dirty="0"/>
              <a:t> sen </a:t>
            </a:r>
            <a:r>
              <a:rPr lang="sv-SE" b="0" dirty="0" err="1"/>
              <a:t>materiaali</a:t>
            </a:r>
            <a:r>
              <a:rPr lang="sv-SE" b="0" dirty="0"/>
              <a:t>. </a:t>
            </a:r>
            <a:r>
              <a:rPr lang="sv-SE" b="0" dirty="0" err="1"/>
              <a:t>Kun</a:t>
            </a:r>
            <a:r>
              <a:rPr lang="sv-SE" b="0" dirty="0"/>
              <a:t> </a:t>
            </a:r>
            <a:r>
              <a:rPr lang="sv-SE" b="0" dirty="0" err="1"/>
              <a:t>materiaalit</a:t>
            </a:r>
            <a:r>
              <a:rPr lang="sv-SE" b="0" dirty="0"/>
              <a:t>, </a:t>
            </a:r>
            <a:r>
              <a:rPr lang="sv-SE" b="0" dirty="0" err="1"/>
              <a:t>esim</a:t>
            </a:r>
            <a:r>
              <a:rPr lang="sv-SE" b="0" dirty="0"/>
              <a:t>. </a:t>
            </a:r>
            <a:r>
              <a:rPr lang="sv-SE" b="0" dirty="0" err="1"/>
              <a:t>paperi</a:t>
            </a:r>
            <a:r>
              <a:rPr lang="sv-SE" b="0" dirty="0"/>
              <a:t>, </a:t>
            </a:r>
            <a:r>
              <a:rPr lang="sv-SE" b="0" dirty="0" err="1"/>
              <a:t>lasi</a:t>
            </a:r>
            <a:r>
              <a:rPr lang="sv-SE" b="0" dirty="0"/>
              <a:t>, </a:t>
            </a:r>
            <a:r>
              <a:rPr lang="sv-SE" b="0" dirty="0" err="1"/>
              <a:t>metalli</a:t>
            </a:r>
            <a:r>
              <a:rPr lang="sv-SE" b="0" dirty="0"/>
              <a:t>, </a:t>
            </a:r>
            <a:r>
              <a:rPr lang="sv-SE" b="0" dirty="0" err="1"/>
              <a:t>paristot</a:t>
            </a:r>
            <a:r>
              <a:rPr lang="sv-SE" b="0" dirty="0"/>
              <a:t>, </a:t>
            </a:r>
            <a:r>
              <a:rPr lang="sv-SE" b="0" dirty="0" err="1"/>
              <a:t>kartonki</a:t>
            </a:r>
            <a:r>
              <a:rPr lang="sv-SE" b="0" dirty="0"/>
              <a:t>, </a:t>
            </a:r>
            <a:r>
              <a:rPr lang="sv-SE" b="0" dirty="0" err="1"/>
              <a:t>muovi</a:t>
            </a:r>
            <a:r>
              <a:rPr lang="sv-SE" b="0" dirty="0"/>
              <a:t> ja </a:t>
            </a:r>
            <a:r>
              <a:rPr lang="sv-SE" b="0" dirty="0" err="1"/>
              <a:t>elektroniikka</a:t>
            </a:r>
            <a:r>
              <a:rPr lang="sv-SE" b="0" dirty="0"/>
              <a:t> </a:t>
            </a:r>
            <a:r>
              <a:rPr lang="sv-SE" b="0" dirty="0" err="1"/>
              <a:t>lajitellaan</a:t>
            </a:r>
            <a:r>
              <a:rPr lang="sv-SE" b="0" dirty="0"/>
              <a:t> </a:t>
            </a:r>
            <a:r>
              <a:rPr lang="sv-SE" b="0" dirty="0" err="1"/>
              <a:t>tarkasti</a:t>
            </a:r>
            <a:r>
              <a:rPr lang="sv-SE" b="0" dirty="0"/>
              <a:t>, </a:t>
            </a:r>
            <a:r>
              <a:rPr lang="sv-SE" b="0" dirty="0" err="1"/>
              <a:t>ne</a:t>
            </a:r>
            <a:r>
              <a:rPr lang="sv-SE" b="0" dirty="0"/>
              <a:t> on </a:t>
            </a:r>
            <a:r>
              <a:rPr lang="sv-SE" b="0" dirty="0" err="1"/>
              <a:t>helpompi</a:t>
            </a:r>
            <a:r>
              <a:rPr lang="sv-SE" b="0" dirty="0"/>
              <a:t> </a:t>
            </a:r>
            <a:r>
              <a:rPr lang="sv-SE" b="0" dirty="0" err="1"/>
              <a:t>kierrättää</a:t>
            </a:r>
            <a:r>
              <a:rPr lang="sv-SE" b="0" dirty="0"/>
              <a:t> </a:t>
            </a:r>
            <a:r>
              <a:rPr lang="sv-SE" b="0" dirty="0" err="1"/>
              <a:t>uusiksi</a:t>
            </a:r>
            <a:r>
              <a:rPr lang="sv-SE" b="0" dirty="0"/>
              <a:t> </a:t>
            </a:r>
            <a:r>
              <a:rPr lang="sv-SE" b="0" dirty="0" err="1"/>
              <a:t>tuotteiksi</a:t>
            </a:r>
            <a:r>
              <a:rPr lang="sv-SE" b="0" dirty="0"/>
              <a:t>. </a:t>
            </a:r>
            <a:r>
              <a:rPr lang="sv-SE" b="0" dirty="0" err="1"/>
              <a:t>Kun</a:t>
            </a:r>
            <a:r>
              <a:rPr lang="sv-SE" b="0" dirty="0"/>
              <a:t> </a:t>
            </a:r>
            <a:r>
              <a:rPr lang="sv-SE" b="0" dirty="0" err="1"/>
              <a:t>käytetään</a:t>
            </a:r>
            <a:r>
              <a:rPr lang="sv-SE" b="0" dirty="0"/>
              <a:t> </a:t>
            </a:r>
            <a:r>
              <a:rPr lang="sv-SE" b="0" dirty="0" err="1"/>
              <a:t>kierrätysmateriaalia</a:t>
            </a:r>
            <a:r>
              <a:rPr lang="sv-SE" b="0" dirty="0"/>
              <a:t> </a:t>
            </a:r>
            <a:r>
              <a:rPr lang="sv-SE" b="0" dirty="0" err="1"/>
              <a:t>uuden</a:t>
            </a:r>
            <a:r>
              <a:rPr lang="sv-SE" b="0" dirty="0"/>
              <a:t> </a:t>
            </a:r>
            <a:r>
              <a:rPr lang="sv-SE" b="0" dirty="0" err="1"/>
              <a:t>tuotteen</a:t>
            </a:r>
            <a:r>
              <a:rPr lang="sv-SE" b="0" dirty="0"/>
              <a:t> </a:t>
            </a:r>
            <a:r>
              <a:rPr lang="sv-SE" b="0" dirty="0" err="1"/>
              <a:t>valmistuksessa</a:t>
            </a:r>
            <a:r>
              <a:rPr lang="sv-SE" b="0" dirty="0"/>
              <a:t> </a:t>
            </a:r>
            <a:r>
              <a:rPr lang="sv-SE" b="0" dirty="0" err="1"/>
              <a:t>säästetään</a:t>
            </a:r>
            <a:r>
              <a:rPr lang="sv-SE" b="0" dirty="0"/>
              <a:t> </a:t>
            </a:r>
            <a:r>
              <a:rPr lang="sv-SE" b="0" dirty="0" err="1"/>
              <a:t>resursseja</a:t>
            </a:r>
            <a:r>
              <a:rPr lang="sv-SE" b="0" dirty="0"/>
              <a:t> </a:t>
            </a:r>
            <a:r>
              <a:rPr lang="sv-SE" b="0" dirty="0" err="1"/>
              <a:t>verrattuna</a:t>
            </a:r>
            <a:r>
              <a:rPr lang="sv-SE" b="0" dirty="0"/>
              <a:t> </a:t>
            </a:r>
            <a:r>
              <a:rPr lang="sv-SE" b="0" dirty="0" err="1"/>
              <a:t>uuden</a:t>
            </a:r>
            <a:r>
              <a:rPr lang="sv-SE" b="0" dirty="0"/>
              <a:t> </a:t>
            </a:r>
            <a:r>
              <a:rPr lang="sv-SE" b="0" dirty="0" err="1"/>
              <a:t>raaka-aineen</a:t>
            </a:r>
            <a:r>
              <a:rPr lang="sv-SE" b="0" dirty="0"/>
              <a:t> </a:t>
            </a:r>
            <a:r>
              <a:rPr lang="sv-SE" b="0" dirty="0" err="1"/>
              <a:t>käyttämiseen</a:t>
            </a:r>
            <a:r>
              <a:rPr lang="sv-SE" b="0" dirty="0"/>
              <a:t>. </a:t>
            </a:r>
            <a:r>
              <a:rPr lang="sv-SE" b="0" dirty="0" err="1"/>
              <a:t>Esim</a:t>
            </a:r>
            <a:r>
              <a:rPr lang="sv-SE" b="0" dirty="0"/>
              <a:t>. </a:t>
            </a:r>
            <a:r>
              <a:rPr lang="sv-SE" b="0" dirty="0" err="1"/>
              <a:t>Ei</a:t>
            </a:r>
            <a:r>
              <a:rPr lang="sv-SE" b="0" dirty="0"/>
              <a:t> </a:t>
            </a:r>
            <a:r>
              <a:rPr lang="sv-SE" b="0" dirty="0" err="1"/>
              <a:t>tarvitse</a:t>
            </a:r>
            <a:r>
              <a:rPr lang="sv-SE" b="0" dirty="0"/>
              <a:t> </a:t>
            </a:r>
            <a:r>
              <a:rPr lang="sv-SE" b="0" dirty="0" err="1"/>
              <a:t>kaataa</a:t>
            </a:r>
            <a:r>
              <a:rPr lang="sv-SE" b="0" dirty="0"/>
              <a:t> </a:t>
            </a:r>
            <a:r>
              <a:rPr lang="sv-SE" b="0" dirty="0" err="1"/>
              <a:t>yhtä</a:t>
            </a:r>
            <a:r>
              <a:rPr lang="sv-SE" b="0" dirty="0"/>
              <a:t> </a:t>
            </a:r>
            <a:r>
              <a:rPr lang="sv-SE" b="0" dirty="0" err="1"/>
              <a:t>paljon</a:t>
            </a:r>
            <a:r>
              <a:rPr lang="sv-SE" b="0" dirty="0"/>
              <a:t> </a:t>
            </a:r>
            <a:r>
              <a:rPr lang="sv-SE" b="0" dirty="0" err="1"/>
              <a:t>puita</a:t>
            </a:r>
            <a:r>
              <a:rPr lang="sv-SE" b="0" dirty="0"/>
              <a:t> </a:t>
            </a:r>
            <a:r>
              <a:rPr lang="sv-SE" b="0" dirty="0" err="1"/>
              <a:t>kun</a:t>
            </a:r>
            <a:r>
              <a:rPr lang="sv-SE" b="0" dirty="0"/>
              <a:t> </a:t>
            </a:r>
            <a:r>
              <a:rPr lang="sv-SE" b="0" dirty="0" err="1"/>
              <a:t>valmistaa</a:t>
            </a:r>
            <a:r>
              <a:rPr lang="sv-SE" b="0" dirty="0"/>
              <a:t> </a:t>
            </a:r>
            <a:r>
              <a:rPr lang="sv-SE" b="0" dirty="0" err="1"/>
              <a:t>paperia</a:t>
            </a:r>
            <a:r>
              <a:rPr lang="sv-SE" b="0" dirty="0"/>
              <a:t> </a:t>
            </a:r>
            <a:r>
              <a:rPr lang="sv-SE" b="0" dirty="0" err="1"/>
              <a:t>kierrätyspaperista</a:t>
            </a:r>
            <a:r>
              <a:rPr lang="sv-SE" b="0" dirty="0"/>
              <a:t>.</a:t>
            </a:r>
          </a:p>
          <a:p>
            <a:r>
              <a:rPr lang="sv-SE" b="1" dirty="0" err="1"/>
              <a:t>Hyödyntäminen</a:t>
            </a:r>
            <a:r>
              <a:rPr lang="sv-SE" b="1" dirty="0"/>
              <a:t> energiana: </a:t>
            </a:r>
            <a:r>
              <a:rPr lang="sv-SE" b="0" dirty="0" err="1"/>
              <a:t>Jätteestä</a:t>
            </a:r>
            <a:r>
              <a:rPr lang="sv-SE" b="0" dirty="0"/>
              <a:t>, jota </a:t>
            </a:r>
            <a:r>
              <a:rPr lang="sv-SE" b="0" dirty="0" err="1"/>
              <a:t>ei</a:t>
            </a:r>
            <a:r>
              <a:rPr lang="sv-SE" b="0" dirty="0"/>
              <a:t> </a:t>
            </a:r>
            <a:r>
              <a:rPr lang="sv-SE" b="0" dirty="0" err="1"/>
              <a:t>voi</a:t>
            </a:r>
            <a:r>
              <a:rPr lang="sv-SE" b="0" dirty="0"/>
              <a:t> </a:t>
            </a:r>
            <a:r>
              <a:rPr lang="sv-SE" b="0" dirty="0" err="1"/>
              <a:t>hyödyntää</a:t>
            </a:r>
            <a:r>
              <a:rPr lang="sv-SE" b="0" dirty="0"/>
              <a:t> </a:t>
            </a:r>
            <a:r>
              <a:rPr lang="sv-SE" b="0" dirty="0" err="1"/>
              <a:t>kierrätykseen</a:t>
            </a:r>
            <a:r>
              <a:rPr lang="sv-SE" b="0" dirty="0"/>
              <a:t>, </a:t>
            </a:r>
            <a:r>
              <a:rPr lang="sv-SE" b="0" dirty="0" err="1"/>
              <a:t>voidaan</a:t>
            </a:r>
            <a:r>
              <a:rPr lang="sv-SE" b="0" dirty="0"/>
              <a:t> </a:t>
            </a:r>
            <a:r>
              <a:rPr lang="sv-SE" b="0" dirty="0" err="1"/>
              <a:t>saada</a:t>
            </a:r>
            <a:r>
              <a:rPr lang="sv-SE" b="0" dirty="0"/>
              <a:t> </a:t>
            </a:r>
            <a:r>
              <a:rPr lang="sv-SE" b="0" dirty="0" err="1"/>
              <a:t>energiaa</a:t>
            </a:r>
            <a:r>
              <a:rPr lang="sv-SE" b="0" dirty="0"/>
              <a:t>. </a:t>
            </a:r>
            <a:r>
              <a:rPr lang="sv-SE" b="0" dirty="0" err="1"/>
              <a:t>Westenergyn</a:t>
            </a:r>
            <a:r>
              <a:rPr lang="sv-SE" b="0" dirty="0"/>
              <a:t> </a:t>
            </a:r>
            <a:r>
              <a:rPr lang="sv-SE" b="0" dirty="0" err="1"/>
              <a:t>energianjalostuslaitoksella</a:t>
            </a:r>
            <a:r>
              <a:rPr lang="sv-SE" b="0" dirty="0"/>
              <a:t> </a:t>
            </a:r>
            <a:r>
              <a:rPr lang="sv-SE" b="0" dirty="0" err="1"/>
              <a:t>jätteet</a:t>
            </a:r>
            <a:r>
              <a:rPr lang="sv-SE" b="0" dirty="0"/>
              <a:t> </a:t>
            </a:r>
            <a:r>
              <a:rPr lang="sv-SE" b="0" dirty="0" err="1"/>
              <a:t>poltetaan</a:t>
            </a:r>
            <a:r>
              <a:rPr lang="sv-SE" b="0" dirty="0"/>
              <a:t> ja </a:t>
            </a:r>
            <a:r>
              <a:rPr lang="sv-SE" b="0" dirty="0" err="1"/>
              <a:t>niistä</a:t>
            </a:r>
            <a:r>
              <a:rPr lang="sv-SE" b="0" dirty="0"/>
              <a:t> </a:t>
            </a:r>
            <a:r>
              <a:rPr lang="sv-SE" b="0" dirty="0" err="1"/>
              <a:t>saadaan</a:t>
            </a:r>
            <a:r>
              <a:rPr lang="sv-SE" b="0" dirty="0"/>
              <a:t> </a:t>
            </a:r>
            <a:r>
              <a:rPr lang="sv-SE" b="0" dirty="0" err="1"/>
              <a:t>sähköä</a:t>
            </a:r>
            <a:r>
              <a:rPr lang="sv-SE" b="0" dirty="0"/>
              <a:t> ja </a:t>
            </a:r>
            <a:r>
              <a:rPr lang="sv-SE" b="0" dirty="0" err="1"/>
              <a:t>kaukolämpöä</a:t>
            </a:r>
            <a:r>
              <a:rPr lang="sv-SE" b="0" dirty="0"/>
              <a:t> </a:t>
            </a:r>
            <a:r>
              <a:rPr lang="sv-SE" b="0" dirty="0" err="1"/>
              <a:t>lähialueiden</a:t>
            </a:r>
            <a:r>
              <a:rPr lang="sv-SE" b="0" dirty="0"/>
              <a:t> </a:t>
            </a:r>
            <a:r>
              <a:rPr lang="sv-SE" b="0" dirty="0" err="1"/>
              <a:t>koteihin</a:t>
            </a:r>
            <a:r>
              <a:rPr lang="sv-SE" b="0" dirty="0"/>
              <a:t>.</a:t>
            </a:r>
          </a:p>
          <a:p>
            <a:r>
              <a:rPr lang="sv-SE" b="1" dirty="0" err="1"/>
              <a:t>Loppusijoitus</a:t>
            </a:r>
            <a:r>
              <a:rPr lang="sv-SE" b="1" dirty="0"/>
              <a:t> </a:t>
            </a:r>
            <a:r>
              <a:rPr lang="sv-SE" b="1" dirty="0" err="1"/>
              <a:t>kaatopaikalle</a:t>
            </a:r>
            <a:r>
              <a:rPr lang="sv-SE" b="1" dirty="0"/>
              <a:t>: </a:t>
            </a:r>
            <a:r>
              <a:rPr lang="sv-SE" b="0" dirty="0" err="1"/>
              <a:t>Oli</a:t>
            </a:r>
            <a:r>
              <a:rPr lang="sv-SE" b="0" dirty="0"/>
              <a:t> </a:t>
            </a:r>
            <a:r>
              <a:rPr lang="sv-SE" b="0" dirty="0" err="1"/>
              <a:t>pitkään</a:t>
            </a:r>
            <a:r>
              <a:rPr lang="sv-SE" b="0" dirty="0"/>
              <a:t> </a:t>
            </a:r>
            <a:r>
              <a:rPr lang="sv-SE" b="0" dirty="0" err="1"/>
              <a:t>tavallisin</a:t>
            </a:r>
            <a:r>
              <a:rPr lang="sv-SE" b="0" dirty="0"/>
              <a:t> </a:t>
            </a:r>
            <a:r>
              <a:rPr lang="sv-SE" b="0" dirty="0" err="1"/>
              <a:t>jätteenkäsittelymuoto</a:t>
            </a:r>
            <a:r>
              <a:rPr lang="sv-SE" b="0" dirty="0"/>
              <a:t>. </a:t>
            </a:r>
            <a:r>
              <a:rPr lang="sv-SE" b="0" dirty="0" err="1"/>
              <a:t>Jätteet</a:t>
            </a:r>
            <a:r>
              <a:rPr lang="sv-SE" b="0" dirty="0"/>
              <a:t> </a:t>
            </a:r>
            <a:r>
              <a:rPr lang="sv-SE" b="0" dirty="0" err="1"/>
              <a:t>laitettiin</a:t>
            </a:r>
            <a:r>
              <a:rPr lang="sv-SE" b="0" dirty="0"/>
              <a:t> </a:t>
            </a:r>
            <a:r>
              <a:rPr lang="sv-SE" b="0" dirty="0" err="1"/>
              <a:t>kasaan</a:t>
            </a:r>
            <a:r>
              <a:rPr lang="sv-SE" b="0" dirty="0"/>
              <a:t> ja </a:t>
            </a:r>
            <a:r>
              <a:rPr lang="sv-SE" b="0" dirty="0" err="1"/>
              <a:t>jätettiin</a:t>
            </a:r>
            <a:r>
              <a:rPr lang="sv-SE" b="0" dirty="0"/>
              <a:t> </a:t>
            </a:r>
            <a:r>
              <a:rPr lang="sv-SE" b="0" dirty="0" err="1"/>
              <a:t>siihen</a:t>
            </a:r>
            <a:r>
              <a:rPr lang="sv-SE" b="0" dirty="0"/>
              <a:t>. </a:t>
            </a:r>
            <a:r>
              <a:rPr lang="sv-SE" b="0" dirty="0" err="1"/>
              <a:t>Tänä</a:t>
            </a:r>
            <a:r>
              <a:rPr lang="sv-SE" b="0" dirty="0"/>
              <a:t> </a:t>
            </a:r>
            <a:r>
              <a:rPr lang="sv-SE" b="0" dirty="0" err="1"/>
              <a:t>päivänä</a:t>
            </a:r>
            <a:r>
              <a:rPr lang="sv-SE" b="0" dirty="0"/>
              <a:t> </a:t>
            </a:r>
            <a:r>
              <a:rPr lang="sv-SE" b="0" dirty="0" err="1"/>
              <a:t>vain</a:t>
            </a:r>
            <a:r>
              <a:rPr lang="sv-SE" b="0" dirty="0"/>
              <a:t> </a:t>
            </a:r>
            <a:r>
              <a:rPr lang="sv-SE" b="0" dirty="0" err="1"/>
              <a:t>murto</a:t>
            </a:r>
            <a:r>
              <a:rPr lang="sv-SE" b="0" dirty="0"/>
              <a:t>-osa </a:t>
            </a:r>
            <a:r>
              <a:rPr lang="sv-SE" b="0" dirty="0" err="1"/>
              <a:t>jätteistä</a:t>
            </a:r>
            <a:r>
              <a:rPr lang="sv-SE" b="0" dirty="0"/>
              <a:t> </a:t>
            </a:r>
            <a:r>
              <a:rPr lang="sv-SE" b="0" dirty="0" err="1"/>
              <a:t>päätyy</a:t>
            </a:r>
            <a:r>
              <a:rPr lang="sv-SE" b="0" dirty="0"/>
              <a:t> </a:t>
            </a:r>
            <a:r>
              <a:rPr lang="sv-SE" b="0" dirty="0" err="1"/>
              <a:t>kaatopaikalle</a:t>
            </a:r>
            <a:r>
              <a:rPr lang="sv-SE" b="0" dirty="0"/>
              <a:t>. </a:t>
            </a:r>
          </a:p>
        </p:txBody>
      </p:sp>
      <p:sp>
        <p:nvSpPr>
          <p:cNvPr id="4" name="Platshållare för bildnummer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68654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biojätteeseen</a:t>
            </a:r>
            <a:r>
              <a:rPr lang="sv-SE" b="1" dirty="0"/>
              <a:t>? </a:t>
            </a:r>
            <a:r>
              <a:rPr lang="sv-SE" b="0" dirty="0" err="1"/>
              <a:t>Ruoantähteet</a:t>
            </a:r>
            <a:r>
              <a:rPr lang="sv-SE" b="0" dirty="0"/>
              <a:t>, </a:t>
            </a:r>
            <a:r>
              <a:rPr lang="sv-SE" b="0" dirty="0" err="1"/>
              <a:t>hedelmien</a:t>
            </a:r>
            <a:r>
              <a:rPr lang="sv-SE" b="0" dirty="0"/>
              <a:t> ja </a:t>
            </a:r>
            <a:r>
              <a:rPr lang="sv-SE" b="0" dirty="0" err="1"/>
              <a:t>vihannesten</a:t>
            </a:r>
            <a:r>
              <a:rPr lang="sv-SE" b="0" dirty="0"/>
              <a:t> </a:t>
            </a:r>
            <a:r>
              <a:rPr lang="sv-SE" b="0" dirty="0" err="1"/>
              <a:t>kuoret</a:t>
            </a:r>
            <a:r>
              <a:rPr lang="sv-SE" b="0" dirty="0"/>
              <a:t>, </a:t>
            </a:r>
            <a:r>
              <a:rPr lang="sv-SE" b="0" dirty="0" err="1"/>
              <a:t>kahvin</a:t>
            </a:r>
            <a:r>
              <a:rPr lang="sv-SE" b="0" dirty="0"/>
              <a:t>- ja </a:t>
            </a:r>
            <a:r>
              <a:rPr lang="sv-SE" b="0" dirty="0" err="1"/>
              <a:t>teenporot</a:t>
            </a:r>
            <a:r>
              <a:rPr lang="sv-SE" b="0" dirty="0"/>
              <a:t>, </a:t>
            </a:r>
            <a:r>
              <a:rPr lang="sv-SE" b="0" dirty="0" err="1"/>
              <a:t>kuihtuneet</a:t>
            </a:r>
            <a:r>
              <a:rPr lang="sv-SE" b="0" dirty="0"/>
              <a:t> </a:t>
            </a:r>
            <a:r>
              <a:rPr lang="sv-SE" b="0" dirty="0" err="1"/>
              <a:t>kukat</a:t>
            </a:r>
            <a:r>
              <a:rPr lang="sv-SE" b="0" dirty="0"/>
              <a:t>, </a:t>
            </a:r>
            <a:r>
              <a:rPr lang="sv-SE" b="0" dirty="0" err="1"/>
              <a:t>talouspaper</a:t>
            </a:r>
            <a:r>
              <a:rPr lang="sv-SE" b="0" dirty="0"/>
              <a:t> </a:t>
            </a:r>
            <a:r>
              <a:rPr lang="sv-SE" b="0" dirty="0" err="1"/>
              <a:t>ym</a:t>
            </a:r>
            <a:r>
              <a:rPr lang="sv-SE" b="0" dirty="0"/>
              <a:t>. </a:t>
            </a:r>
            <a:r>
              <a:rPr lang="sv-SE" b="0" dirty="0" err="1"/>
              <a:t>Sellainen</a:t>
            </a:r>
            <a:r>
              <a:rPr lang="sv-SE" b="0" dirty="0"/>
              <a:t> </a:t>
            </a:r>
            <a:r>
              <a:rPr lang="sv-SE" b="0" dirty="0" err="1"/>
              <a:t>jäte</a:t>
            </a:r>
            <a:r>
              <a:rPr lang="sv-SE" b="0" dirty="0"/>
              <a:t>, </a:t>
            </a:r>
            <a:r>
              <a:rPr lang="sv-SE" b="0" dirty="0" err="1"/>
              <a:t>joka</a:t>
            </a:r>
            <a:r>
              <a:rPr lang="sv-SE" b="0" dirty="0"/>
              <a:t> </a:t>
            </a:r>
            <a:r>
              <a:rPr lang="sv-SE" b="0" dirty="0" err="1"/>
              <a:t>maatuu</a:t>
            </a:r>
            <a:r>
              <a:rPr lang="sv-SE" b="0" dirty="0"/>
              <a:t> ja </a:t>
            </a:r>
            <a:r>
              <a:rPr lang="sv-SE" b="0" dirty="0" err="1"/>
              <a:t>jonka</a:t>
            </a:r>
            <a:r>
              <a:rPr lang="sv-SE" b="0" dirty="0"/>
              <a:t> </a:t>
            </a:r>
            <a:r>
              <a:rPr lang="sv-SE" b="0" dirty="0" err="1"/>
              <a:t>voisi</a:t>
            </a:r>
            <a:r>
              <a:rPr lang="sv-SE" b="0" dirty="0"/>
              <a:t> </a:t>
            </a:r>
            <a:r>
              <a:rPr lang="sv-SE" b="0" dirty="0" err="1"/>
              <a:t>laittaa</a:t>
            </a:r>
            <a:r>
              <a:rPr lang="sv-SE" b="0" dirty="0"/>
              <a:t> </a:t>
            </a:r>
            <a:r>
              <a:rPr lang="sv-SE" b="0" dirty="0" err="1"/>
              <a:t>kompostiin</a:t>
            </a:r>
            <a:r>
              <a:rPr lang="sv-SE" b="0" dirty="0"/>
              <a:t>.</a:t>
            </a:r>
            <a:endParaRPr lang="sv-FI" sz="1200" dirty="0">
              <a:solidFill>
                <a:schemeClr val="tx1"/>
              </a:solidFill>
              <a:latin typeface="+mn-lt"/>
            </a:endParaRPr>
          </a:p>
          <a:p>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Kodin</a:t>
            </a:r>
            <a:r>
              <a:rPr lang="sv-SE" b="0" dirty="0"/>
              <a:t> </a:t>
            </a:r>
            <a:r>
              <a:rPr lang="sv-SE" b="0" dirty="0" err="1"/>
              <a:t>omaan</a:t>
            </a:r>
            <a:r>
              <a:rPr lang="sv-SE" b="0" dirty="0"/>
              <a:t> </a:t>
            </a:r>
            <a:r>
              <a:rPr lang="sv-SE" b="0" dirty="0" err="1"/>
              <a:t>biojäteastiaan</a:t>
            </a:r>
            <a:r>
              <a:rPr lang="sv-SE" b="0" dirty="0"/>
              <a:t> tai </a:t>
            </a:r>
            <a:r>
              <a:rPr lang="sv-SE" b="0" dirty="0" err="1"/>
              <a:t>kompostiin</a:t>
            </a:r>
            <a:r>
              <a:rPr lang="sv-SE" b="0" dirty="0"/>
              <a:t>.</a:t>
            </a:r>
          </a:p>
          <a:p>
            <a:r>
              <a:rPr lang="sv-SE" b="1" dirty="0" err="1"/>
              <a:t>Kierrätys</a:t>
            </a:r>
            <a:r>
              <a:rPr lang="sv-SE" b="1" dirty="0"/>
              <a:t>: </a:t>
            </a:r>
            <a:r>
              <a:rPr lang="sv-SE" b="0" dirty="0"/>
              <a:t>Stormossen </a:t>
            </a:r>
            <a:r>
              <a:rPr lang="sv-SE" b="0" dirty="0" err="1"/>
              <a:t>valmistaa</a:t>
            </a:r>
            <a:r>
              <a:rPr lang="sv-SE" b="0" dirty="0"/>
              <a:t> </a:t>
            </a:r>
            <a:r>
              <a:rPr lang="sv-SE" b="0" dirty="0" err="1"/>
              <a:t>biojätteestä</a:t>
            </a:r>
            <a:r>
              <a:rPr lang="sv-SE" b="0" dirty="0"/>
              <a:t> </a:t>
            </a:r>
            <a:r>
              <a:rPr lang="sv-SE" b="0" dirty="0" err="1"/>
              <a:t>liikennekaasua</a:t>
            </a:r>
            <a:r>
              <a:rPr lang="sv-SE" b="0" dirty="0"/>
              <a:t> ja </a:t>
            </a:r>
            <a:r>
              <a:rPr lang="sv-SE" b="0" dirty="0" err="1"/>
              <a:t>puutarhamultaa</a:t>
            </a:r>
            <a:r>
              <a:rPr lang="sv-SE" b="0" dirty="0"/>
              <a:t>. </a:t>
            </a:r>
          </a:p>
          <a:p>
            <a:r>
              <a:rPr lang="sv-SE" b="1" dirty="0" err="1"/>
              <a:t>Älä</a:t>
            </a:r>
            <a:r>
              <a:rPr lang="sv-SE" b="1" dirty="0"/>
              <a:t> </a:t>
            </a:r>
            <a:r>
              <a:rPr lang="sv-SE" b="1" dirty="0" err="1"/>
              <a:t>laita</a:t>
            </a:r>
            <a:r>
              <a:rPr lang="sv-SE" b="1" dirty="0"/>
              <a:t>: </a:t>
            </a:r>
            <a:r>
              <a:rPr lang="sv-SE" b="0" dirty="0" err="1"/>
              <a:t>Muovipusseja</a:t>
            </a:r>
            <a:endParaRPr lang="sv-FI" b="0" dirty="0"/>
          </a:p>
          <a:p>
            <a:pPr marL="0" indent="0">
              <a:buFont typeface="Arial" panose="020B0604020202020204" pitchFamily="34" charset="0"/>
              <a:buNone/>
            </a:pP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Jäteauto tyhjentää biojätteen </a:t>
            </a:r>
            <a:r>
              <a:rPr lang="fi-FI" dirty="0" err="1"/>
              <a:t>Stormossenin</a:t>
            </a:r>
            <a:r>
              <a:rPr lang="fi-FI" dirty="0"/>
              <a:t> vastaanottobunkkeriin. Ensin biojäte murskataan ja siihen lisätään vettä. Biojätemassa kulkeutuu kahden ruuvipuristimen läpi, jotka pusertavat biojätemassan ulos puristimen rummun pienistä rei’istä. Muovit ja muut biojätteeseen kuulumattomat jätteet jäävät ruuveihin ja ne viedään </a:t>
            </a:r>
            <a:r>
              <a:rPr lang="fi-FI" dirty="0" err="1"/>
              <a:t>Westenergyn</a:t>
            </a:r>
            <a:r>
              <a:rPr lang="fi-FI" dirty="0"/>
              <a:t> laitokselle poltettavaksi. Mahdolliset metallit, esim. ruokalassa biojätteeseen tippunut haarukka kerätään pois magneetin avulla ja viedään kierrätykseen.</a:t>
            </a:r>
          </a:p>
          <a:p>
            <a:r>
              <a:rPr lang="fi-FI" dirty="0"/>
              <a:t>Tämän jälkeen </a:t>
            </a:r>
            <a:r>
              <a:rPr lang="fi-FI" dirty="0" err="1"/>
              <a:t>smoothieta</a:t>
            </a:r>
            <a:r>
              <a:rPr lang="fi-FI" dirty="0"/>
              <a:t> muistuttava biojätemassa jatkaa bioreaktoriin, johon mahtuu 1,7 miljoonaa litraa tavaraa. Reaktorissa erilaiset bakteerit ja mikro-organismit hajottavat biojätettä hapettomassa tilassa. Prosessia kutsutaan mädättämiseksi. Biojätesmoothie viipyy reaktorissa n. kolme viikkoa ja mädättämisen seurauksena syntyy biokaasua. Raakaa biokaasua voi käyttää sähkön tai lämmön tuotantoon. </a:t>
            </a:r>
          </a:p>
          <a:p>
            <a:r>
              <a:rPr lang="fi-FI" dirty="0"/>
              <a:t>Jotta biokaasua voisi käyttää kulkuvälineissä se pitää ”puhdistaa” ja sitten henkilöautot, kuorma-autot, jäteautot ja bussit voivat tankata biokaasua. </a:t>
            </a:r>
            <a:r>
              <a:rPr lang="fi-FI" b="1" dirty="0"/>
              <a:t>Onko joku teistä matkustanut Vaasan kaupungin biokaasubussilla?</a:t>
            </a:r>
          </a:p>
          <a:p>
            <a:r>
              <a:rPr lang="fi-FI" dirty="0"/>
              <a:t>Jäljellä jäävä mädätysjäämä otetaan ulos reaktorin pohjasta ja laitetaan pihalle kompostoitumaan pitkulaisiin kasoihin. Siellä ne valmistuvat parissa-kolmessa vuodessa käyttökelpoiseksi puutarhamullaksi.</a:t>
            </a:r>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paperinkeräykseen</a:t>
            </a:r>
            <a:r>
              <a:rPr lang="sv-SE" b="1" dirty="0"/>
              <a:t>? </a:t>
            </a:r>
            <a:r>
              <a:rPr lang="sv-SE" b="0" dirty="0" err="1"/>
              <a:t>Sellainen</a:t>
            </a:r>
            <a:r>
              <a:rPr lang="sv-SE" b="0" dirty="0"/>
              <a:t> </a:t>
            </a:r>
            <a:r>
              <a:rPr lang="sv-SE" b="0" dirty="0" err="1"/>
              <a:t>paperi</a:t>
            </a:r>
            <a:r>
              <a:rPr lang="sv-SE" b="0" dirty="0"/>
              <a:t>, </a:t>
            </a:r>
            <a:r>
              <a:rPr lang="sv-SE" b="0" dirty="0" err="1"/>
              <a:t>mitä</a:t>
            </a:r>
            <a:r>
              <a:rPr lang="sv-SE" b="0" dirty="0"/>
              <a:t> </a:t>
            </a:r>
            <a:r>
              <a:rPr lang="sv-SE" b="0" dirty="0" err="1"/>
              <a:t>tulee</a:t>
            </a:r>
            <a:r>
              <a:rPr lang="sv-SE" b="0" dirty="0"/>
              <a:t> </a:t>
            </a:r>
            <a:r>
              <a:rPr lang="sv-SE" b="0" dirty="0" err="1"/>
              <a:t>postiluukusta</a:t>
            </a:r>
            <a:r>
              <a:rPr lang="sv-SE" b="0" dirty="0"/>
              <a:t>, </a:t>
            </a:r>
            <a:r>
              <a:rPr lang="sv-SE" b="0" dirty="0" err="1"/>
              <a:t>esim</a:t>
            </a:r>
            <a:r>
              <a:rPr lang="sv-SE" b="0" dirty="0"/>
              <a:t>. </a:t>
            </a:r>
            <a:r>
              <a:rPr lang="sv-SE" b="0" dirty="0" err="1"/>
              <a:t>Sanomalehdet</a:t>
            </a:r>
            <a:r>
              <a:rPr lang="sv-SE" b="0" dirty="0"/>
              <a:t>, </a:t>
            </a:r>
            <a:r>
              <a:rPr lang="sv-SE" b="0" dirty="0" err="1"/>
              <a:t>mainoslehtiset</a:t>
            </a:r>
            <a:r>
              <a:rPr lang="sv-SE" b="0" dirty="0"/>
              <a:t> ja </a:t>
            </a:r>
            <a:r>
              <a:rPr lang="sv-SE" b="0" dirty="0" err="1"/>
              <a:t>kirjekuoret</a:t>
            </a:r>
            <a:r>
              <a:rPr lang="sv-SE" b="0" dirty="0"/>
              <a:t>. </a:t>
            </a:r>
            <a:r>
              <a:rPr lang="sv-SE" b="0" dirty="0" err="1"/>
              <a:t>Myös</a:t>
            </a:r>
            <a:r>
              <a:rPr lang="sv-SE" b="0" dirty="0"/>
              <a:t> </a:t>
            </a:r>
            <a:r>
              <a:rPr lang="sv-SE" b="0" dirty="0" err="1"/>
              <a:t>aikakauslehdet</a:t>
            </a:r>
            <a:r>
              <a:rPr lang="sv-SE" b="0" dirty="0"/>
              <a:t> ja </a:t>
            </a:r>
            <a:r>
              <a:rPr lang="sv-SE" b="0" dirty="0" err="1"/>
              <a:t>kirjojen</a:t>
            </a:r>
            <a:r>
              <a:rPr lang="sv-SE" b="0" dirty="0"/>
              <a:t> </a:t>
            </a:r>
            <a:r>
              <a:rPr lang="sv-SE" b="0" dirty="0" err="1"/>
              <a:t>sivut</a:t>
            </a:r>
            <a:r>
              <a:rPr lang="sv-SE" b="0" dirty="0"/>
              <a:t> </a:t>
            </a:r>
            <a:r>
              <a:rPr lang="sv-SE" b="0" dirty="0" err="1"/>
              <a:t>ilman</a:t>
            </a:r>
            <a:r>
              <a:rPr lang="sv-SE" b="0" dirty="0"/>
              <a:t> </a:t>
            </a:r>
            <a:r>
              <a:rPr lang="sv-SE" b="0" dirty="0" err="1"/>
              <a:t>kansia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paperinkeräysastiaan</a:t>
            </a:r>
            <a:r>
              <a:rPr lang="sv-SE" b="0" dirty="0"/>
              <a:t>.</a:t>
            </a:r>
          </a:p>
          <a:p>
            <a:r>
              <a:rPr lang="sv-SE" b="1" dirty="0" err="1"/>
              <a:t>Kierrätys</a:t>
            </a:r>
            <a:r>
              <a:rPr lang="sv-SE" b="1" dirty="0"/>
              <a:t>: </a:t>
            </a:r>
            <a:r>
              <a:rPr lang="sv-SE" b="0" dirty="0" err="1"/>
              <a:t>Paperista</a:t>
            </a:r>
            <a:r>
              <a:rPr lang="sv-SE" b="0" dirty="0"/>
              <a:t> </a:t>
            </a:r>
            <a:r>
              <a:rPr lang="sv-SE" b="0" dirty="0" err="1"/>
              <a:t>tehdään</a:t>
            </a:r>
            <a:r>
              <a:rPr lang="sv-SE" b="0" dirty="0"/>
              <a:t> </a:t>
            </a:r>
            <a:r>
              <a:rPr lang="sv-SE" b="0" dirty="0" err="1"/>
              <a:t>uusia</a:t>
            </a:r>
            <a:r>
              <a:rPr lang="sv-SE" b="0" dirty="0"/>
              <a:t> </a:t>
            </a:r>
            <a:r>
              <a:rPr lang="sv-SE" b="0" dirty="0" err="1"/>
              <a:t>paperituotteita</a:t>
            </a:r>
            <a:r>
              <a:rPr lang="sv-SE" b="0" dirty="0"/>
              <a:t>, kuten </a:t>
            </a:r>
            <a:r>
              <a:rPr lang="sv-SE" b="0" dirty="0" err="1"/>
              <a:t>sanomalehtiä</a:t>
            </a:r>
            <a:r>
              <a:rPr lang="sv-SE" b="0" dirty="0"/>
              <a:t>, wc-</a:t>
            </a:r>
            <a:r>
              <a:rPr lang="sv-SE" b="0" dirty="0" err="1"/>
              <a:t>paperia</a:t>
            </a:r>
            <a:r>
              <a:rPr lang="sv-SE" b="0" dirty="0"/>
              <a:t> ja wc-</a:t>
            </a:r>
            <a:r>
              <a:rPr lang="sv-SE" b="0" dirty="0" err="1"/>
              <a:t>paperin</a:t>
            </a:r>
            <a:r>
              <a:rPr lang="sv-SE" b="0" dirty="0"/>
              <a:t> </a:t>
            </a:r>
            <a:r>
              <a:rPr lang="sv-SE" b="0" dirty="0" err="1"/>
              <a:t>hylsyjä</a:t>
            </a:r>
            <a:r>
              <a:rPr lang="sv-SE" b="0" dirty="0"/>
              <a:t>. </a:t>
            </a:r>
          </a:p>
          <a:p>
            <a:r>
              <a:rPr lang="sv-SE" b="1" dirty="0" err="1"/>
              <a:t>Älä</a:t>
            </a:r>
            <a:r>
              <a:rPr lang="sv-SE" b="1" dirty="0"/>
              <a:t> </a:t>
            </a:r>
            <a:r>
              <a:rPr lang="sv-SE" b="1" dirty="0" err="1"/>
              <a:t>laita</a:t>
            </a:r>
            <a:r>
              <a:rPr lang="sv-SE" b="1" dirty="0"/>
              <a:t>: </a:t>
            </a:r>
            <a:r>
              <a:rPr lang="sv-SE" b="0" dirty="0" err="1"/>
              <a:t>Pahvia</a:t>
            </a:r>
            <a:r>
              <a:rPr lang="sv-SE" b="0" dirty="0"/>
              <a:t>, </a:t>
            </a:r>
            <a:r>
              <a:rPr lang="sv-SE" b="0" dirty="0" err="1"/>
              <a:t>kartonkia</a:t>
            </a:r>
            <a:r>
              <a:rPr lang="sv-SE" b="0" dirty="0"/>
              <a:t> tai </a:t>
            </a:r>
            <a:r>
              <a:rPr lang="sv-SE" b="0" dirty="0" err="1"/>
              <a:t>lahjapaperia</a:t>
            </a:r>
            <a:r>
              <a:rPr lang="sv-SE" b="0" dirty="0"/>
              <a:t>.</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metallinkeräykseen</a:t>
            </a:r>
            <a:r>
              <a:rPr lang="sv-SE" b="1" dirty="0"/>
              <a:t>? </a:t>
            </a:r>
            <a:r>
              <a:rPr lang="sv-SE" b="0" dirty="0" err="1"/>
              <a:t>Kaikki</a:t>
            </a:r>
            <a:r>
              <a:rPr lang="sv-SE" b="0" dirty="0"/>
              <a:t> </a:t>
            </a:r>
            <a:r>
              <a:rPr lang="sv-SE" b="0" dirty="0" err="1"/>
              <a:t>metalliesineet</a:t>
            </a:r>
            <a:r>
              <a:rPr lang="sv-SE" b="0" dirty="0"/>
              <a:t> ja </a:t>
            </a:r>
            <a:r>
              <a:rPr lang="sv-SE" b="0" dirty="0" err="1"/>
              <a:t>esineet</a:t>
            </a:r>
            <a:r>
              <a:rPr lang="sv-SE" b="0" dirty="0"/>
              <a:t>, </a:t>
            </a:r>
            <a:r>
              <a:rPr lang="sv-SE" b="0" dirty="0" err="1"/>
              <a:t>jotka</a:t>
            </a:r>
            <a:r>
              <a:rPr lang="sv-SE" b="0" dirty="0"/>
              <a:t> </a:t>
            </a:r>
            <a:r>
              <a:rPr lang="sv-SE" b="0" dirty="0" err="1"/>
              <a:t>pääasiassa</a:t>
            </a:r>
            <a:r>
              <a:rPr lang="sv-SE" b="0" dirty="0"/>
              <a:t> </a:t>
            </a:r>
            <a:r>
              <a:rPr lang="sv-SE" b="0" dirty="0" err="1"/>
              <a:t>koostuvat</a:t>
            </a:r>
            <a:r>
              <a:rPr lang="sv-SE" b="0" dirty="0"/>
              <a:t> </a:t>
            </a:r>
            <a:r>
              <a:rPr lang="sv-SE" b="0" dirty="0" err="1"/>
              <a:t>metallista</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metallinkeräysastiaan</a:t>
            </a:r>
            <a:r>
              <a:rPr lang="sv-SE" b="0" dirty="0"/>
              <a:t>.</a:t>
            </a:r>
          </a:p>
          <a:p>
            <a:r>
              <a:rPr lang="sv-SE" b="1" dirty="0" err="1"/>
              <a:t>Kierrätys</a:t>
            </a:r>
            <a:r>
              <a:rPr lang="sv-SE" b="1" dirty="0"/>
              <a:t>: </a:t>
            </a:r>
            <a:r>
              <a:rPr lang="sv-SE" b="0" dirty="0" err="1"/>
              <a:t>Metallijätteestä</a:t>
            </a:r>
            <a:r>
              <a:rPr lang="sv-SE" b="0" dirty="0"/>
              <a:t> </a:t>
            </a:r>
            <a:r>
              <a:rPr lang="sv-SE" b="0" dirty="0" err="1"/>
              <a:t>tehdään</a:t>
            </a:r>
            <a:r>
              <a:rPr lang="sv-SE" b="0" dirty="0"/>
              <a:t> </a:t>
            </a:r>
            <a:r>
              <a:rPr lang="sv-SE" b="0" dirty="0" err="1"/>
              <a:t>uusia</a:t>
            </a:r>
            <a:r>
              <a:rPr lang="sv-SE" b="0" dirty="0"/>
              <a:t> </a:t>
            </a:r>
            <a:r>
              <a:rPr lang="sv-SE" b="0" dirty="0" err="1"/>
              <a:t>teollisuuden</a:t>
            </a:r>
            <a:r>
              <a:rPr lang="sv-SE" b="0" dirty="0"/>
              <a:t> </a:t>
            </a:r>
            <a:r>
              <a:rPr lang="sv-SE" b="0" dirty="0" err="1"/>
              <a:t>metallituotteita</a:t>
            </a:r>
            <a:r>
              <a:rPr lang="sv-SE" b="0" dirty="0"/>
              <a:t>. </a:t>
            </a:r>
            <a:r>
              <a:rPr lang="sv-SE" b="0" dirty="0" err="1"/>
              <a:t>Metallia</a:t>
            </a:r>
            <a:r>
              <a:rPr lang="sv-SE" b="0" dirty="0"/>
              <a:t> </a:t>
            </a:r>
            <a:r>
              <a:rPr lang="sv-SE" b="0" dirty="0" err="1"/>
              <a:t>voi</a:t>
            </a:r>
            <a:r>
              <a:rPr lang="sv-SE" b="0" dirty="0"/>
              <a:t> </a:t>
            </a:r>
            <a:r>
              <a:rPr lang="sv-SE" b="0" dirty="0" err="1"/>
              <a:t>kierrättää</a:t>
            </a:r>
            <a:r>
              <a:rPr lang="sv-SE" b="0" dirty="0"/>
              <a:t> </a:t>
            </a:r>
            <a:r>
              <a:rPr lang="sv-SE" b="0" dirty="0" err="1"/>
              <a:t>lähes</a:t>
            </a:r>
            <a:r>
              <a:rPr lang="sv-SE" b="0" dirty="0"/>
              <a:t> </a:t>
            </a:r>
            <a:r>
              <a:rPr lang="sv-SE" b="0" dirty="0" err="1"/>
              <a:t>loputtomiin</a:t>
            </a:r>
            <a:r>
              <a:rPr lang="sv-SE" b="0" dirty="0"/>
              <a:t>.</a:t>
            </a:r>
          </a:p>
          <a:p>
            <a:r>
              <a:rPr lang="sv-SE" b="1" dirty="0" err="1"/>
              <a:t>Älä</a:t>
            </a:r>
            <a:r>
              <a:rPr lang="sv-SE" b="1" dirty="0"/>
              <a:t> </a:t>
            </a:r>
            <a:r>
              <a:rPr lang="sv-SE" b="1" dirty="0" err="1"/>
              <a:t>laita</a:t>
            </a:r>
            <a:r>
              <a:rPr lang="sv-SE" b="1" dirty="0"/>
              <a:t>: </a:t>
            </a:r>
            <a:r>
              <a:rPr lang="sv-SE" b="0" dirty="0" err="1"/>
              <a:t>Täysinäisiä</a:t>
            </a:r>
            <a:r>
              <a:rPr lang="sv-SE" b="0" dirty="0"/>
              <a:t> </a:t>
            </a:r>
            <a:r>
              <a:rPr lang="sv-SE" b="0" dirty="0" err="1"/>
              <a:t>metallipakkauksia</a:t>
            </a:r>
            <a:r>
              <a:rPr lang="sv-SE" b="0" dirty="0"/>
              <a:t>, </a:t>
            </a:r>
            <a:r>
              <a:rPr lang="sv-SE" b="0" dirty="0" err="1"/>
              <a:t>joissa</a:t>
            </a:r>
            <a:r>
              <a:rPr lang="sv-SE" b="0" dirty="0"/>
              <a:t> on </a:t>
            </a:r>
            <a:r>
              <a:rPr lang="sv-SE" b="0" dirty="0" err="1"/>
              <a:t>esim</a:t>
            </a:r>
            <a:r>
              <a:rPr lang="sv-SE" b="0" dirty="0"/>
              <a:t>. </a:t>
            </a:r>
            <a:r>
              <a:rPr lang="sv-SE" b="0" dirty="0" err="1"/>
              <a:t>ruokaa</a:t>
            </a:r>
            <a:r>
              <a:rPr lang="sv-SE" b="0" dirty="0"/>
              <a:t> tai </a:t>
            </a:r>
            <a:r>
              <a:rPr lang="sv-SE" b="0" dirty="0" err="1"/>
              <a:t>vaarallista</a:t>
            </a:r>
            <a:r>
              <a:rPr lang="sv-SE" b="0" dirty="0"/>
              <a:t> </a:t>
            </a:r>
            <a:r>
              <a:rPr lang="sv-SE" b="0" dirty="0" err="1"/>
              <a:t>jätettä</a:t>
            </a:r>
            <a:r>
              <a:rPr lang="sv-SE" b="0" dirty="0"/>
              <a:t>.</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lasinkeräykseen</a:t>
            </a:r>
            <a:r>
              <a:rPr lang="sv-SE" b="1" dirty="0"/>
              <a:t>? </a:t>
            </a:r>
            <a:r>
              <a:rPr lang="sv-SE" b="0" dirty="0" err="1"/>
              <a:t>Huuhdellut</a:t>
            </a:r>
            <a:r>
              <a:rPr lang="sv-SE" b="0" dirty="0"/>
              <a:t>, </a:t>
            </a:r>
            <a:r>
              <a:rPr lang="sv-SE" b="0" dirty="0" err="1"/>
              <a:t>pantittomat</a:t>
            </a:r>
            <a:r>
              <a:rPr lang="sv-SE" b="0" dirty="0"/>
              <a:t> </a:t>
            </a:r>
            <a:r>
              <a:rPr lang="sv-SE" b="0" dirty="0" err="1"/>
              <a:t>lasipullot</a:t>
            </a:r>
            <a:r>
              <a:rPr lang="sv-SE" b="0" dirty="0"/>
              <a:t> ja -</a:t>
            </a:r>
            <a:r>
              <a:rPr lang="sv-SE" b="0" dirty="0" err="1"/>
              <a:t>purkit</a:t>
            </a:r>
            <a:endParaRPr lang="sv-SE" b="0" dirty="0"/>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Ekopisteelle</a:t>
            </a:r>
            <a:r>
              <a:rPr lang="sv-SE" b="0" dirty="0"/>
              <a:t> tai </a:t>
            </a:r>
            <a:r>
              <a:rPr lang="sv-SE" b="0" dirty="0" err="1"/>
              <a:t>kodin</a:t>
            </a:r>
            <a:r>
              <a:rPr lang="sv-SE" b="0" dirty="0"/>
              <a:t> </a:t>
            </a:r>
            <a:r>
              <a:rPr lang="sv-SE" b="0" dirty="0" err="1"/>
              <a:t>omaan</a:t>
            </a:r>
            <a:r>
              <a:rPr lang="sv-SE" b="0" dirty="0"/>
              <a:t> </a:t>
            </a:r>
            <a:r>
              <a:rPr lang="sv-SE" b="0" dirty="0" err="1"/>
              <a:t>lasinkeräysastiaan</a:t>
            </a:r>
            <a:r>
              <a:rPr lang="sv-SE" b="0" dirty="0"/>
              <a:t>.</a:t>
            </a:r>
          </a:p>
          <a:p>
            <a:r>
              <a:rPr lang="sv-SE" b="1" dirty="0" err="1"/>
              <a:t>Kierrätys</a:t>
            </a:r>
            <a:r>
              <a:rPr lang="sv-SE" b="1" dirty="0"/>
              <a:t>: </a:t>
            </a:r>
            <a:r>
              <a:rPr lang="sv-SE" b="0" dirty="0" err="1"/>
              <a:t>Lasista</a:t>
            </a:r>
            <a:r>
              <a:rPr lang="sv-SE" b="0" dirty="0"/>
              <a:t> </a:t>
            </a:r>
            <a:r>
              <a:rPr lang="sv-SE" b="0" dirty="0" err="1"/>
              <a:t>tehdään</a:t>
            </a:r>
            <a:r>
              <a:rPr lang="sv-SE" b="0" dirty="0"/>
              <a:t> </a:t>
            </a:r>
            <a:r>
              <a:rPr lang="sv-SE" b="0" dirty="0" err="1"/>
              <a:t>uusia</a:t>
            </a:r>
            <a:r>
              <a:rPr lang="sv-SE" b="0" dirty="0"/>
              <a:t> </a:t>
            </a:r>
            <a:r>
              <a:rPr lang="sv-SE" b="0" dirty="0" err="1"/>
              <a:t>lasipurkkeja</a:t>
            </a:r>
            <a:r>
              <a:rPr lang="sv-SE" b="0" dirty="0"/>
              <a:t> ja –</a:t>
            </a:r>
            <a:r>
              <a:rPr lang="sv-SE" b="0" dirty="0" err="1"/>
              <a:t>pulloja</a:t>
            </a:r>
            <a:r>
              <a:rPr lang="sv-SE" b="0" dirty="0"/>
              <a:t>.</a:t>
            </a:r>
          </a:p>
          <a:p>
            <a:r>
              <a:rPr lang="sv-SE" b="1" dirty="0" err="1"/>
              <a:t>Älä</a:t>
            </a:r>
            <a:r>
              <a:rPr lang="sv-SE" b="1" dirty="0"/>
              <a:t> </a:t>
            </a:r>
            <a:r>
              <a:rPr lang="sv-SE" b="1" dirty="0" err="1"/>
              <a:t>laita</a:t>
            </a:r>
            <a:r>
              <a:rPr lang="sv-SE" b="1" dirty="0"/>
              <a:t>: </a:t>
            </a:r>
            <a:r>
              <a:rPr lang="sv-SE" b="0" dirty="0" err="1"/>
              <a:t>Muuta</a:t>
            </a:r>
            <a:r>
              <a:rPr lang="sv-SE" b="0" dirty="0"/>
              <a:t> </a:t>
            </a:r>
            <a:r>
              <a:rPr lang="sv-SE" b="0" dirty="0" err="1"/>
              <a:t>lasia</a:t>
            </a:r>
            <a:r>
              <a:rPr lang="sv-SE" b="0" dirty="0"/>
              <a:t>, kuten </a:t>
            </a:r>
            <a:r>
              <a:rPr lang="sv-SE" b="0" dirty="0" err="1"/>
              <a:t>juomalaseja</a:t>
            </a:r>
            <a:r>
              <a:rPr lang="sv-SE" b="0" dirty="0"/>
              <a:t>, </a:t>
            </a:r>
            <a:r>
              <a:rPr lang="sv-SE" b="0" dirty="0" err="1"/>
              <a:t>peililasia</a:t>
            </a:r>
            <a:r>
              <a:rPr lang="sv-SE" b="0" dirty="0"/>
              <a:t>, </a:t>
            </a:r>
            <a:r>
              <a:rPr lang="sv-SE" b="0" dirty="0" err="1"/>
              <a:t>ikkunalasia</a:t>
            </a:r>
            <a:r>
              <a:rPr lang="sv-SE" b="0" dirty="0"/>
              <a:t>, </a:t>
            </a:r>
            <a:r>
              <a:rPr lang="sv-SE" b="0" dirty="0" err="1"/>
              <a:t>porsliinia</a:t>
            </a:r>
            <a:r>
              <a:rPr lang="sv-SE" b="0" dirty="0"/>
              <a:t> </a:t>
            </a:r>
            <a:r>
              <a:rPr lang="sv-SE" b="0" dirty="0" err="1"/>
              <a:t>yms</a:t>
            </a:r>
            <a:r>
              <a:rPr lang="sv-SE" b="0" dirty="0"/>
              <a:t>.</a:t>
            </a:r>
            <a:endParaRPr lang="sv-FI" b="0" dirty="0"/>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err="1"/>
              <a:t>Mitkä</a:t>
            </a:r>
            <a:r>
              <a:rPr lang="sv-SE" b="1" dirty="0"/>
              <a:t> </a:t>
            </a:r>
            <a:r>
              <a:rPr lang="sv-SE" b="1" dirty="0" err="1"/>
              <a:t>jätteet</a:t>
            </a:r>
            <a:r>
              <a:rPr lang="sv-SE" b="1" dirty="0"/>
              <a:t> </a:t>
            </a:r>
            <a:r>
              <a:rPr lang="sv-SE" b="1" dirty="0" err="1"/>
              <a:t>kuuluvat</a:t>
            </a:r>
            <a:r>
              <a:rPr lang="sv-SE" b="1" dirty="0"/>
              <a:t> </a:t>
            </a:r>
            <a:r>
              <a:rPr lang="sv-SE" b="1" dirty="0" err="1"/>
              <a:t>muovinkeräykseen</a:t>
            </a:r>
            <a:r>
              <a:rPr lang="sv-SE" b="1" dirty="0"/>
              <a:t>? </a:t>
            </a:r>
            <a:r>
              <a:rPr lang="sv-SE" b="0" dirty="0" err="1"/>
              <a:t>Puhtaat</a:t>
            </a:r>
            <a:r>
              <a:rPr lang="sv-SE" b="0" dirty="0"/>
              <a:t> ja </a:t>
            </a:r>
            <a:r>
              <a:rPr lang="sv-SE" b="0" dirty="0" err="1"/>
              <a:t>kuivat</a:t>
            </a:r>
            <a:r>
              <a:rPr lang="sv-SE" b="0" dirty="0"/>
              <a:t> </a:t>
            </a:r>
            <a:r>
              <a:rPr lang="sv-SE" b="0" dirty="0" err="1"/>
              <a:t>muovipakkaukset</a:t>
            </a:r>
            <a:r>
              <a:rPr lang="sv-SE" b="0" dirty="0"/>
              <a:t>. </a:t>
            </a:r>
            <a:r>
              <a:rPr lang="sv-SE" b="0" dirty="0" err="1"/>
              <a:t>Pakkaus</a:t>
            </a:r>
            <a:r>
              <a:rPr lang="sv-SE" b="0" dirty="0"/>
              <a:t> on </a:t>
            </a:r>
            <a:r>
              <a:rPr lang="sv-SE" b="0" dirty="0" err="1"/>
              <a:t>myytävän</a:t>
            </a:r>
            <a:r>
              <a:rPr lang="sv-SE" b="0" dirty="0"/>
              <a:t> </a:t>
            </a:r>
            <a:r>
              <a:rPr lang="sv-SE" b="0" dirty="0" err="1"/>
              <a:t>tuotteen</a:t>
            </a:r>
            <a:r>
              <a:rPr lang="sv-SE" b="0" dirty="0"/>
              <a:t> </a:t>
            </a:r>
            <a:r>
              <a:rPr lang="sv-SE" b="0" dirty="0" err="1"/>
              <a:t>pakkaamiseen</a:t>
            </a:r>
            <a:r>
              <a:rPr lang="sv-SE" b="0" dirty="0"/>
              <a:t> </a:t>
            </a:r>
            <a:r>
              <a:rPr lang="sv-SE" b="0" dirty="0" err="1"/>
              <a:t>tarkoitettu</a:t>
            </a:r>
            <a:r>
              <a:rPr lang="sv-SE" b="0" dirty="0"/>
              <a:t> </a:t>
            </a:r>
            <a:r>
              <a:rPr lang="sv-SE" b="0" dirty="0" err="1"/>
              <a:t>rasia</a:t>
            </a:r>
            <a:r>
              <a:rPr lang="sv-SE" b="0" dirty="0"/>
              <a:t>, </a:t>
            </a:r>
            <a:r>
              <a:rPr lang="sv-SE" b="0" dirty="0" err="1"/>
              <a:t>kääre</a:t>
            </a:r>
            <a:r>
              <a:rPr lang="sv-SE" b="0" dirty="0"/>
              <a:t>, </a:t>
            </a:r>
            <a:r>
              <a:rPr lang="sv-SE" b="0" dirty="0" err="1"/>
              <a:t>pussi</a:t>
            </a:r>
            <a:r>
              <a:rPr lang="sv-SE" b="0" dirty="0"/>
              <a:t> </a:t>
            </a:r>
            <a:r>
              <a:rPr lang="sv-SE" b="0" dirty="0" err="1"/>
              <a:t>tms</a:t>
            </a:r>
            <a:r>
              <a:rPr lang="sv-SE" b="0" dirty="0"/>
              <a:t>.</a:t>
            </a:r>
          </a:p>
          <a:p>
            <a:pPr marL="0" indent="0">
              <a:buFont typeface="Arial" panose="020B0604020202020204" pitchFamily="34" charset="0"/>
              <a:buNone/>
            </a:pPr>
            <a:r>
              <a:rPr lang="sv-SE" b="1" dirty="0" err="1"/>
              <a:t>Mihin</a:t>
            </a:r>
            <a:r>
              <a:rPr lang="sv-SE" b="1" dirty="0"/>
              <a:t> </a:t>
            </a:r>
            <a:r>
              <a:rPr lang="sv-SE" b="1" dirty="0" err="1"/>
              <a:t>jäte</a:t>
            </a:r>
            <a:r>
              <a:rPr lang="sv-SE" b="1" dirty="0"/>
              <a:t> </a:t>
            </a:r>
            <a:r>
              <a:rPr lang="sv-SE" b="1" dirty="0" err="1"/>
              <a:t>viedään</a:t>
            </a:r>
            <a:r>
              <a:rPr lang="sv-SE" b="1" dirty="0"/>
              <a:t>? </a:t>
            </a:r>
            <a:r>
              <a:rPr lang="sv-SE" b="0" dirty="0" err="1"/>
              <a:t>Muovia</a:t>
            </a:r>
            <a:r>
              <a:rPr lang="sv-SE" b="0" dirty="0"/>
              <a:t> </a:t>
            </a:r>
            <a:r>
              <a:rPr lang="sv-SE" b="0" dirty="0" err="1"/>
              <a:t>kerätään</a:t>
            </a:r>
            <a:r>
              <a:rPr lang="sv-SE" b="0" dirty="0"/>
              <a:t> </a:t>
            </a:r>
            <a:r>
              <a:rPr lang="sv-SE" b="0" dirty="0" err="1"/>
              <a:t>kahdeksalla</a:t>
            </a:r>
            <a:r>
              <a:rPr lang="sv-SE" b="0" dirty="0"/>
              <a:t> </a:t>
            </a:r>
            <a:r>
              <a:rPr lang="sv-SE" b="0" dirty="0" err="1"/>
              <a:t>ekopisteellä</a:t>
            </a:r>
            <a:r>
              <a:rPr lang="sv-SE" b="0" dirty="0"/>
              <a:t>: </a:t>
            </a:r>
            <a:r>
              <a:rPr lang="sv-SE" b="0" dirty="0" err="1"/>
              <a:t>Sepänkylän</a:t>
            </a:r>
            <a:r>
              <a:rPr lang="sv-SE" b="0" dirty="0"/>
              <a:t> NS, </a:t>
            </a:r>
            <a:r>
              <a:rPr lang="sv-SE" b="0" dirty="0" err="1"/>
              <a:t>Maalahden</a:t>
            </a:r>
            <a:r>
              <a:rPr lang="sv-SE" b="0" dirty="0"/>
              <a:t> </a:t>
            </a:r>
            <a:r>
              <a:rPr lang="sv-SE" b="0" dirty="0" err="1"/>
              <a:t>S-market</a:t>
            </a:r>
            <a:r>
              <a:rPr lang="sv-SE" b="0" dirty="0"/>
              <a:t>, Prisma, Citymarket Kivihaka, </a:t>
            </a:r>
            <a:r>
              <a:rPr lang="sv-SE" b="0" dirty="0" err="1"/>
              <a:t>Lidl</a:t>
            </a:r>
            <a:r>
              <a:rPr lang="sv-SE" b="0" dirty="0"/>
              <a:t> </a:t>
            </a:r>
            <a:r>
              <a:rPr lang="sv-SE" b="0" dirty="0" err="1"/>
              <a:t>Melaniemi</a:t>
            </a:r>
            <a:r>
              <a:rPr lang="sv-SE" b="0" dirty="0"/>
              <a:t>, </a:t>
            </a:r>
            <a:r>
              <a:rPr lang="sv-SE" b="0" dirty="0" err="1"/>
              <a:t>S-market</a:t>
            </a:r>
            <a:r>
              <a:rPr lang="sv-SE" b="0" dirty="0"/>
              <a:t> </a:t>
            </a:r>
            <a:r>
              <a:rPr lang="sv-SE" b="0" dirty="0" err="1"/>
              <a:t>Gerby</a:t>
            </a:r>
            <a:r>
              <a:rPr lang="sv-SE" b="0" dirty="0"/>
              <a:t>, </a:t>
            </a:r>
            <a:r>
              <a:rPr lang="sv-SE" b="0" dirty="0" err="1"/>
              <a:t>Isonkyrön</a:t>
            </a:r>
            <a:r>
              <a:rPr lang="sv-SE" b="0" dirty="0"/>
              <a:t> </a:t>
            </a:r>
            <a:r>
              <a:rPr lang="sv-SE" b="0" dirty="0" err="1"/>
              <a:t>S-market</a:t>
            </a:r>
            <a:r>
              <a:rPr lang="sv-SE" b="0" dirty="0"/>
              <a:t>, </a:t>
            </a:r>
            <a:r>
              <a:rPr lang="sv-SE" b="0" dirty="0" err="1"/>
              <a:t>Vöyrin</a:t>
            </a:r>
            <a:r>
              <a:rPr lang="sv-SE" b="0" dirty="0"/>
              <a:t> </a:t>
            </a:r>
            <a:r>
              <a:rPr lang="sv-SE" b="0" dirty="0" err="1"/>
              <a:t>S-market</a:t>
            </a:r>
            <a:r>
              <a:rPr lang="sv-SE" b="0" dirty="0"/>
              <a:t>.</a:t>
            </a:r>
          </a:p>
          <a:p>
            <a:r>
              <a:rPr lang="sv-SE" b="1" dirty="0" err="1"/>
              <a:t>Kierrätys</a:t>
            </a:r>
            <a:r>
              <a:rPr lang="sv-SE" b="1" dirty="0"/>
              <a:t>: </a:t>
            </a:r>
            <a:r>
              <a:rPr lang="sv-SE" b="0" dirty="0" err="1"/>
              <a:t>Muovista</a:t>
            </a:r>
            <a:r>
              <a:rPr lang="sv-SE" b="0" dirty="0"/>
              <a:t> </a:t>
            </a:r>
            <a:r>
              <a:rPr lang="sv-SE" b="0" dirty="0" err="1"/>
              <a:t>valmistetaan</a:t>
            </a:r>
            <a:r>
              <a:rPr lang="sv-SE" b="0" dirty="0"/>
              <a:t> </a:t>
            </a:r>
            <a:r>
              <a:rPr lang="sv-SE" b="0" dirty="0" err="1"/>
              <a:t>rakennusmateriaalia</a:t>
            </a:r>
            <a:r>
              <a:rPr lang="sv-SE" b="0" dirty="0"/>
              <a:t>, kuten </a:t>
            </a:r>
            <a:r>
              <a:rPr lang="sv-SE" b="0" dirty="0" err="1"/>
              <a:t>putkia</a:t>
            </a:r>
            <a:r>
              <a:rPr lang="sv-SE" b="0" dirty="0"/>
              <a:t>, </a:t>
            </a:r>
            <a:r>
              <a:rPr lang="sv-SE" b="0" dirty="0" err="1"/>
              <a:t>lankkuja</a:t>
            </a:r>
            <a:r>
              <a:rPr lang="sv-SE" b="0" dirty="0"/>
              <a:t> </a:t>
            </a:r>
            <a:r>
              <a:rPr lang="sv-SE" b="0" dirty="0" err="1"/>
              <a:t>yms</a:t>
            </a:r>
            <a:r>
              <a:rPr lang="sv-SE" b="0" dirty="0"/>
              <a:t>. </a:t>
            </a:r>
            <a:r>
              <a:rPr lang="sv-SE" b="0" dirty="0" err="1"/>
              <a:t>sekä</a:t>
            </a:r>
            <a:r>
              <a:rPr lang="sv-SE" b="0" dirty="0"/>
              <a:t> </a:t>
            </a:r>
            <a:r>
              <a:rPr lang="sv-SE" b="0" dirty="0" err="1"/>
              <a:t>muovipusseja</a:t>
            </a:r>
            <a:r>
              <a:rPr lang="sv-SE" b="0" dirty="0"/>
              <a:t> ja </a:t>
            </a:r>
            <a:r>
              <a:rPr lang="sv-SE" b="0" dirty="0" err="1"/>
              <a:t>jätesäkkejä</a:t>
            </a:r>
            <a:r>
              <a:rPr lang="sv-SE" b="0" dirty="0"/>
              <a:t>.</a:t>
            </a:r>
          </a:p>
          <a:p>
            <a:r>
              <a:rPr lang="sv-SE" b="1" dirty="0" err="1"/>
              <a:t>Älä</a:t>
            </a:r>
            <a:r>
              <a:rPr lang="sv-SE" b="1" dirty="0"/>
              <a:t> </a:t>
            </a:r>
            <a:r>
              <a:rPr lang="sv-SE" b="1" dirty="0" err="1"/>
              <a:t>laita</a:t>
            </a:r>
            <a:r>
              <a:rPr lang="sv-SE" b="1" dirty="0"/>
              <a:t>: </a:t>
            </a:r>
            <a:r>
              <a:rPr lang="sv-SE" b="0" dirty="0" err="1"/>
              <a:t>Likaisia</a:t>
            </a:r>
            <a:r>
              <a:rPr lang="sv-SE" b="0" dirty="0"/>
              <a:t> </a:t>
            </a:r>
            <a:r>
              <a:rPr lang="sv-SE" b="0" dirty="0" err="1"/>
              <a:t>muovipakkauksia</a:t>
            </a:r>
            <a:r>
              <a:rPr lang="sv-SE" b="0" dirty="0"/>
              <a:t>. </a:t>
            </a:r>
            <a:r>
              <a:rPr lang="sv-SE" b="0" dirty="0" err="1"/>
              <a:t>Muita</a:t>
            </a:r>
            <a:r>
              <a:rPr lang="sv-SE" b="0" dirty="0"/>
              <a:t> </a:t>
            </a:r>
            <a:r>
              <a:rPr lang="sv-SE" b="0" dirty="0" err="1"/>
              <a:t>muovituotteita</a:t>
            </a:r>
            <a:r>
              <a:rPr lang="sv-SE" b="0" dirty="0"/>
              <a:t>, kuten </a:t>
            </a:r>
            <a:r>
              <a:rPr lang="sv-SE" b="0" dirty="0" err="1"/>
              <a:t>hammasharjoja</a:t>
            </a:r>
            <a:r>
              <a:rPr lang="sv-SE" b="0" dirty="0"/>
              <a:t>, </a:t>
            </a:r>
            <a:r>
              <a:rPr lang="sv-SE" b="0" dirty="0" err="1"/>
              <a:t>muovileluja</a:t>
            </a:r>
            <a:r>
              <a:rPr lang="sv-SE" b="0" dirty="0"/>
              <a:t>, </a:t>
            </a:r>
            <a:r>
              <a:rPr lang="sv-SE" b="0" dirty="0" err="1"/>
              <a:t>pakasterasioita</a:t>
            </a:r>
            <a:r>
              <a:rPr lang="sv-SE" b="0" dirty="0"/>
              <a:t>. Ne </a:t>
            </a:r>
            <a:r>
              <a:rPr lang="sv-SE" b="0" dirty="0" err="1"/>
              <a:t>ovat</a:t>
            </a:r>
            <a:r>
              <a:rPr lang="sv-SE" b="0" dirty="0"/>
              <a:t> </a:t>
            </a:r>
            <a:r>
              <a:rPr lang="sv-SE" b="0" dirty="0" err="1"/>
              <a:t>poltettavaa</a:t>
            </a:r>
            <a:r>
              <a:rPr lang="sv-SE" b="0" dirty="0"/>
              <a:t> </a:t>
            </a:r>
            <a:r>
              <a:rPr lang="sv-SE" b="0" dirty="0" err="1"/>
              <a:t>jätettä</a:t>
            </a:r>
            <a:r>
              <a:rPr lang="sv-SE" b="0" dirty="0"/>
              <a:t>.</a:t>
            </a:r>
            <a:endParaRPr lang="sv-SE" dirty="0"/>
          </a:p>
          <a:p>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867969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10.7.2020</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10.7.2020</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10.7.2020</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p:txBody>
          <a:bodyPr/>
          <a:lstStyle/>
          <a:p>
            <a:r>
              <a:rPr lang="fi-FI" dirty="0"/>
              <a:t>Lajittelu ja kierrätys</a:t>
            </a: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p:txBody>
          <a:bodyPr>
            <a:normAutofit/>
          </a:bodyPr>
          <a:lstStyle/>
          <a:p>
            <a:r>
              <a:rPr lang="fi-FI" sz="2000" dirty="0" err="1"/>
              <a:t>Lk</a:t>
            </a:r>
            <a:r>
              <a:rPr lang="fi-FI" sz="2000" dirty="0"/>
              <a:t> 4–6</a:t>
            </a: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t>stormossen.fi</a:t>
            </a:r>
            <a:endParaRPr lang="fi-FI" dirty="0"/>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normAutofit/>
          </a:bodyPr>
          <a:lstStyle/>
          <a:p>
            <a:r>
              <a:rPr lang="sv-SE" dirty="0"/>
              <a:t>LASIPAKKAUKSET</a:t>
            </a:r>
            <a:endParaRPr lang="sv-FI" dirty="0"/>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181889" y="-210855"/>
            <a:ext cx="3709233" cy="5565209"/>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581327" y="1331245"/>
            <a:ext cx="2059259" cy="1363968"/>
          </a:xfrm>
        </p:spPr>
      </p:pic>
    </p:spTree>
    <p:extLst>
      <p:ext uri="{BB962C8B-B14F-4D97-AF65-F5344CB8AC3E}">
        <p14:creationId xmlns:p14="http://schemas.microsoft.com/office/powerpoint/2010/main" val="243991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normAutofit fontScale="90000"/>
          </a:bodyPr>
          <a:lstStyle/>
          <a:p>
            <a:r>
              <a:rPr lang="sv-FI" dirty="0"/>
              <a:t>MUOVI-</a:t>
            </a:r>
            <a:br>
              <a:rPr lang="sv-FI" dirty="0"/>
            </a:br>
            <a:r>
              <a:rPr lang="sv-FI" dirty="0"/>
              <a:t>PAKKAUKSET</a:t>
            </a:r>
          </a:p>
        </p:txBody>
      </p:sp>
      <p:pic>
        <p:nvPicPr>
          <p:cNvPr id="6" name="Platshållare för innehåll 6">
            <a:extLst>
              <a:ext uri="{FF2B5EF4-FFF2-40B4-BE49-F238E27FC236}">
                <a16:creationId xmlns:a16="http://schemas.microsoft.com/office/drawing/2014/main" id="{CEEB1F4E-38E9-4ED0-AB02-1603859769F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866990" y="-221379"/>
            <a:ext cx="3882712" cy="5825491"/>
          </a:xfrm>
        </p:spPr>
      </p:pic>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4"/>
          <a:stretch>
            <a:fillRect/>
          </a:stretch>
        </p:blipFill>
        <p:spPr>
          <a:xfrm>
            <a:off x="367796" y="1452841"/>
            <a:ext cx="2112917" cy="1400956"/>
          </a:xfrm>
        </p:spPr>
      </p:pic>
    </p:spTree>
    <p:extLst>
      <p:ext uri="{BB962C8B-B14F-4D97-AF65-F5344CB8AC3E}">
        <p14:creationId xmlns:p14="http://schemas.microsoft.com/office/powerpoint/2010/main" val="360561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999539" y="123011"/>
            <a:ext cx="3998411" cy="2998808"/>
          </a:xfrm>
        </p:spPr>
      </p:pic>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74625" y="1645561"/>
            <a:ext cx="3341688" cy="3341688"/>
          </a:xfrm>
        </p:spPr>
      </p:pic>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err="1"/>
              <a:t>Fortumin</a:t>
            </a:r>
            <a:r>
              <a:rPr lang="sv-FI" dirty="0"/>
              <a:t> </a:t>
            </a:r>
            <a:r>
              <a:rPr lang="sv-FI" dirty="0" err="1"/>
              <a:t>muovinjalostuslaitos</a:t>
            </a:r>
            <a:endParaRPr lang="sv-FI" dirty="0"/>
          </a:p>
        </p:txBody>
      </p:sp>
      <p:sp>
        <p:nvSpPr>
          <p:cNvPr id="2" name="textruta 1">
            <a:extLst>
              <a:ext uri="{FF2B5EF4-FFF2-40B4-BE49-F238E27FC236}">
                <a16:creationId xmlns:a16="http://schemas.microsoft.com/office/drawing/2014/main" id="{25F35B62-9BEE-4E8B-888F-F3C25685944B}"/>
              </a:ext>
            </a:extLst>
          </p:cNvPr>
          <p:cNvSpPr txBox="1"/>
          <p:nvPr/>
        </p:nvSpPr>
        <p:spPr>
          <a:xfrm>
            <a:off x="3614704" y="3210708"/>
            <a:ext cx="2838450" cy="954107"/>
          </a:xfrm>
          <a:prstGeom prst="rect">
            <a:avLst/>
          </a:prstGeom>
          <a:noFill/>
        </p:spPr>
        <p:txBody>
          <a:bodyPr wrap="square" rtlCol="0">
            <a:spAutoFit/>
          </a:bodyPr>
          <a:lstStyle/>
          <a:p>
            <a:r>
              <a:rPr lang="fi-FI" sz="1400" dirty="0"/>
              <a:t>Kierrätysmuovista valmistetaan mm. muovipusseja ja jätesäkkejä sekä puutarhakalusteita, lankkuja, putkia ja aitauksia.</a:t>
            </a:r>
            <a:endParaRPr lang="sv-SE" sz="1400" dirty="0"/>
          </a:p>
        </p:txBody>
      </p:sp>
    </p:spTree>
    <p:extLst>
      <p:ext uri="{BB962C8B-B14F-4D97-AF65-F5344CB8AC3E}">
        <p14:creationId xmlns:p14="http://schemas.microsoft.com/office/powerpoint/2010/main" val="284848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60417" y="1414924"/>
            <a:ext cx="1900732" cy="1258966"/>
          </a:xfrm>
        </p:spPr>
      </p:pic>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normAutofit fontScale="90000"/>
          </a:bodyPr>
          <a:lstStyle/>
          <a:p>
            <a:r>
              <a:rPr lang="sv-FI" dirty="0"/>
              <a:t>KARTONKI-</a:t>
            </a:r>
            <a:br>
              <a:rPr lang="sv-FI" dirty="0"/>
            </a:br>
            <a:r>
              <a:rPr lang="sv-FI" dirty="0"/>
              <a:t>PAKKAUKSET</a:t>
            </a: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rot="5400000">
            <a:off x="3806825" y="-358578"/>
            <a:ext cx="3980180" cy="5970270"/>
          </a:xfrm>
        </p:spPr>
      </p:pic>
    </p:spTree>
    <p:extLst>
      <p:ext uri="{BB962C8B-B14F-4D97-AF65-F5344CB8AC3E}">
        <p14:creationId xmlns:p14="http://schemas.microsoft.com/office/powerpoint/2010/main" val="372854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p:txBody>
          <a:bodyPr/>
          <a:lstStyle/>
          <a:p>
            <a:r>
              <a:rPr lang="sv-FI" dirty="0"/>
              <a:t>POLTETTAVA JÄTE</a:t>
            </a:r>
          </a:p>
        </p:txBody>
      </p:sp>
      <p:pic>
        <p:nvPicPr>
          <p:cNvPr id="6" name="Platshållare för innehåll 6">
            <a:extLst>
              <a:ext uri="{FF2B5EF4-FFF2-40B4-BE49-F238E27FC236}">
                <a16:creationId xmlns:a16="http://schemas.microsoft.com/office/drawing/2014/main" id="{CF214CF7-BF61-40B6-8143-4B01384CD3F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394620" y="191714"/>
            <a:ext cx="3440860" cy="5162552"/>
          </a:xfrm>
        </p:spPr>
      </p:pic>
      <p:pic>
        <p:nvPicPr>
          <p:cNvPr id="3" name="Kuva 2">
            <a:extLst>
              <a:ext uri="{FF2B5EF4-FFF2-40B4-BE49-F238E27FC236}">
                <a16:creationId xmlns:a16="http://schemas.microsoft.com/office/drawing/2014/main" id="{A2C98EC4-BE53-4CCD-8B5D-74036AD2B821}"/>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rcRect/>
          <a:stretch>
            <a:fillRect/>
          </a:stretch>
        </p:blipFill>
        <p:spPr bwMode="auto">
          <a:xfrm>
            <a:off x="952544" y="1225504"/>
            <a:ext cx="1429515" cy="14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05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p:txBody>
          <a:bodyPr/>
          <a:lstStyle/>
          <a:p>
            <a:r>
              <a:rPr lang="sv-FI" dirty="0"/>
              <a:t>BATTERIER</a:t>
            </a: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741264" y="-278523"/>
            <a:ext cx="3928421" cy="5894071"/>
          </a:xfrm>
        </p:spPr>
      </p:pic>
      <p:pic>
        <p:nvPicPr>
          <p:cNvPr id="3" name="Picture 8">
            <a:extLst>
              <a:ext uri="{FF2B5EF4-FFF2-40B4-BE49-F238E27FC236}">
                <a16:creationId xmlns:a16="http://schemas.microsoft.com/office/drawing/2014/main" id="{0B922A3F-6385-4BF0-9262-DCC25001DE59}"/>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723012" y="1304584"/>
            <a:ext cx="1155556" cy="115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82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p:txBody>
          <a:bodyPr>
            <a:normAutofit/>
          </a:bodyPr>
          <a:lstStyle/>
          <a:p>
            <a:r>
              <a:rPr lang="sv-FI" dirty="0">
                <a:latin typeface="+mj-lt"/>
              </a:rPr>
              <a:t>SÄHKÖ- JA ELEKTRONIIKKAROMU</a:t>
            </a:r>
          </a:p>
        </p:txBody>
      </p:sp>
      <p:pic>
        <p:nvPicPr>
          <p:cNvPr id="7" name="Platshållare för innehåll 6">
            <a:extLst>
              <a:ext uri="{FF2B5EF4-FFF2-40B4-BE49-F238E27FC236}">
                <a16:creationId xmlns:a16="http://schemas.microsoft.com/office/drawing/2014/main" id="{8E60AA37-6FD5-4DF2-8E6A-6CEA85C4C28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603034" y="-153226"/>
            <a:ext cx="3331823" cy="4998956"/>
          </a:xfrm>
        </p:spPr>
      </p:pic>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629841" y="1543050"/>
            <a:ext cx="2949178" cy="3111989"/>
          </a:xfrm>
        </p:spPr>
        <p:txBody>
          <a:bodyPr>
            <a:normAutofit/>
          </a:bodyPr>
          <a:lstStyle/>
          <a:p>
            <a:endParaRPr lang="sv-FI" sz="1400" dirty="0">
              <a:solidFill>
                <a:schemeClr val="tx1"/>
              </a:solidFill>
              <a:latin typeface="+mn-lt"/>
            </a:endParaRPr>
          </a:p>
          <a:p>
            <a:r>
              <a:rPr lang="sv-FI" sz="1400" dirty="0" err="1">
                <a:latin typeface="+mn-lt"/>
              </a:rPr>
              <a:t>Kuinka</a:t>
            </a:r>
            <a:r>
              <a:rPr lang="sv-FI" sz="1400" dirty="0">
                <a:latin typeface="+mn-lt"/>
              </a:rPr>
              <a:t> monta </a:t>
            </a:r>
            <a:r>
              <a:rPr lang="sv-FI" sz="1400" dirty="0" err="1">
                <a:latin typeface="+mn-lt"/>
              </a:rPr>
              <a:t>vanhaa</a:t>
            </a:r>
            <a:r>
              <a:rPr lang="sv-FI" sz="1400" dirty="0">
                <a:latin typeface="+mn-lt"/>
              </a:rPr>
              <a:t> </a:t>
            </a:r>
            <a:r>
              <a:rPr lang="sv-FI" sz="1400" dirty="0" err="1">
                <a:latin typeface="+mn-lt"/>
              </a:rPr>
              <a:t>kännykkää</a:t>
            </a:r>
            <a:r>
              <a:rPr lang="sv-FI" sz="1400" dirty="0">
                <a:latin typeface="+mn-lt"/>
              </a:rPr>
              <a:t> </a:t>
            </a:r>
            <a:r>
              <a:rPr lang="sv-FI" sz="1400" dirty="0" err="1">
                <a:latin typeface="+mn-lt"/>
              </a:rPr>
              <a:t>sinulla</a:t>
            </a:r>
            <a:r>
              <a:rPr lang="sv-FI" sz="1400" dirty="0">
                <a:latin typeface="+mn-lt"/>
              </a:rPr>
              <a:t> on </a:t>
            </a:r>
            <a:r>
              <a:rPr lang="sv-FI" sz="1400" dirty="0" err="1">
                <a:latin typeface="+mn-lt"/>
              </a:rPr>
              <a:t>kotona</a:t>
            </a:r>
            <a:r>
              <a:rPr lang="sv-FI" sz="1400" dirty="0">
                <a:latin typeface="+mn-lt"/>
              </a:rPr>
              <a:t>?</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27911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p:txBody>
          <a:bodyPr/>
          <a:lstStyle/>
          <a:p>
            <a:r>
              <a:rPr lang="sv-FI" dirty="0">
                <a:latin typeface="+mj-lt"/>
              </a:rPr>
              <a:t>VAARALLINEN JÄTE</a:t>
            </a:r>
          </a:p>
        </p:txBody>
      </p:sp>
      <p:pic>
        <p:nvPicPr>
          <p:cNvPr id="7" name="Platshållare för innehåll 6">
            <a:extLst>
              <a:ext uri="{FF2B5EF4-FFF2-40B4-BE49-F238E27FC236}">
                <a16:creationId xmlns:a16="http://schemas.microsoft.com/office/drawing/2014/main" id="{93C71B60-5A71-499D-880D-565C32501B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6200000">
            <a:off x="4914452" y="139671"/>
            <a:ext cx="3161144" cy="4742874"/>
          </a:xfrm>
        </p:spPr>
      </p:pic>
      <p:sp>
        <p:nvSpPr>
          <p:cNvPr id="4" name="Platshållare för text 3">
            <a:extLst>
              <a:ext uri="{FF2B5EF4-FFF2-40B4-BE49-F238E27FC236}">
                <a16:creationId xmlns:a16="http://schemas.microsoft.com/office/drawing/2014/main" id="{D456AFFC-A71D-4AE9-8E52-881DC058838F}"/>
              </a:ext>
            </a:extLst>
          </p:cNvPr>
          <p:cNvSpPr>
            <a:spLocks noGrp="1"/>
          </p:cNvSpPr>
          <p:nvPr>
            <p:ph type="body" sz="half" idx="2"/>
          </p:nvPr>
        </p:nvSpPr>
        <p:spPr>
          <a:xfrm>
            <a:off x="629841" y="1543050"/>
            <a:ext cx="2949178" cy="2649242"/>
          </a:xfrm>
        </p:spPr>
        <p:txBody>
          <a:bodyPr>
            <a:noAutofit/>
          </a:bodyPr>
          <a:lstStyle/>
          <a:p>
            <a:r>
              <a:rPr lang="sv-FI" sz="1400" dirty="0" err="1">
                <a:latin typeface="+mn-lt"/>
              </a:rPr>
              <a:t>Voi</a:t>
            </a:r>
            <a:r>
              <a:rPr lang="sv-FI" sz="1400" dirty="0">
                <a:latin typeface="+mn-lt"/>
              </a:rPr>
              <a:t> olla </a:t>
            </a:r>
            <a:r>
              <a:rPr lang="sv-FI" sz="1400" dirty="0" err="1">
                <a:latin typeface="+mn-lt"/>
              </a:rPr>
              <a:t>vaaraksi</a:t>
            </a:r>
            <a:r>
              <a:rPr lang="sv-FI" sz="1400" dirty="0">
                <a:latin typeface="+mn-lt"/>
              </a:rPr>
              <a:t> </a:t>
            </a:r>
            <a:r>
              <a:rPr lang="sv-FI" sz="1400" dirty="0" err="1">
                <a:latin typeface="+mn-lt"/>
              </a:rPr>
              <a:t>ihmisille</a:t>
            </a:r>
            <a:r>
              <a:rPr lang="sv-FI" sz="1400" dirty="0">
                <a:latin typeface="+mn-lt"/>
              </a:rPr>
              <a:t> tai </a:t>
            </a:r>
            <a:r>
              <a:rPr lang="sv-FI" sz="1400" dirty="0" err="1">
                <a:latin typeface="+mn-lt"/>
              </a:rPr>
              <a:t>ympäristölle</a:t>
            </a:r>
            <a:endParaRPr lang="sv-FI" sz="1400" dirty="0">
              <a:latin typeface="+mn-lt"/>
            </a:endParaRPr>
          </a:p>
          <a:p>
            <a:r>
              <a:rPr lang="sv-FI" sz="1400" dirty="0" err="1">
                <a:latin typeface="+mn-lt"/>
              </a:rPr>
              <a:t>Monesta</a:t>
            </a:r>
            <a:r>
              <a:rPr lang="sv-FI" sz="1400" dirty="0">
                <a:latin typeface="+mn-lt"/>
              </a:rPr>
              <a:t> </a:t>
            </a:r>
            <a:r>
              <a:rPr lang="sv-FI" sz="1400" dirty="0" err="1">
                <a:latin typeface="+mn-lt"/>
              </a:rPr>
              <a:t>löytyy</a:t>
            </a:r>
            <a:r>
              <a:rPr lang="sv-FI" sz="1400" dirty="0">
                <a:latin typeface="+mn-lt"/>
              </a:rPr>
              <a:t> </a:t>
            </a:r>
            <a:r>
              <a:rPr lang="sv-FI" sz="1400" dirty="0" err="1">
                <a:latin typeface="+mn-lt"/>
              </a:rPr>
              <a:t>vaarallisen</a:t>
            </a:r>
            <a:r>
              <a:rPr lang="sv-FI" sz="1400" dirty="0">
                <a:latin typeface="+mn-lt"/>
              </a:rPr>
              <a:t> </a:t>
            </a:r>
            <a:r>
              <a:rPr lang="sv-FI" sz="1400" dirty="0" err="1">
                <a:latin typeface="+mn-lt"/>
              </a:rPr>
              <a:t>jätteen</a:t>
            </a:r>
            <a:r>
              <a:rPr lang="sv-FI" sz="1400" dirty="0">
                <a:latin typeface="+mn-lt"/>
              </a:rPr>
              <a:t> </a:t>
            </a:r>
            <a:r>
              <a:rPr lang="sv-FI" sz="1400" dirty="0" err="1">
                <a:latin typeface="+mn-lt"/>
              </a:rPr>
              <a:t>merkintä</a:t>
            </a:r>
            <a:r>
              <a:rPr lang="sv-FI" sz="1400" dirty="0">
                <a:latin typeface="+mn-lt"/>
              </a:rPr>
              <a:t>, mutta </a:t>
            </a:r>
            <a:r>
              <a:rPr lang="sv-FI" sz="1400" dirty="0" err="1">
                <a:latin typeface="+mn-lt"/>
              </a:rPr>
              <a:t>ei</a:t>
            </a:r>
            <a:r>
              <a:rPr lang="sv-FI" sz="1400" dirty="0">
                <a:latin typeface="+mn-lt"/>
              </a:rPr>
              <a:t> </a:t>
            </a:r>
            <a:r>
              <a:rPr lang="sv-FI" sz="1400" dirty="0" err="1">
                <a:latin typeface="+mn-lt"/>
              </a:rPr>
              <a:t>kaikista</a:t>
            </a:r>
            <a:r>
              <a:rPr lang="sv-FI" sz="1400" dirty="0">
                <a:latin typeface="+mn-lt"/>
              </a:rPr>
              <a:t> </a:t>
            </a:r>
          </a:p>
        </p:txBody>
      </p:sp>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a:t>stormossen.fi</a:t>
            </a:r>
            <a:endParaRPr lang="fi-FI" dirty="0"/>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4"/>
          <a:stretch>
            <a:fillRect/>
          </a:stretch>
        </p:blipFill>
        <p:spPr>
          <a:xfrm>
            <a:off x="263106" y="2897850"/>
            <a:ext cx="3588197" cy="1193830"/>
          </a:xfrm>
          <a:prstGeom prst="rect">
            <a:avLst/>
          </a:prstGeom>
        </p:spPr>
      </p:pic>
    </p:spTree>
    <p:extLst>
      <p:ext uri="{BB962C8B-B14F-4D97-AF65-F5344CB8AC3E}">
        <p14:creationId xmlns:p14="http://schemas.microsoft.com/office/powerpoint/2010/main" val="187508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2A16FF-29E0-42EF-ADD3-CE0910881E17}"/>
              </a:ext>
            </a:extLst>
          </p:cNvPr>
          <p:cNvSpPr>
            <a:spLocks noGrp="1"/>
          </p:cNvSpPr>
          <p:nvPr>
            <p:ph type="title"/>
          </p:nvPr>
        </p:nvSpPr>
        <p:spPr/>
        <p:txBody>
          <a:bodyPr/>
          <a:lstStyle/>
          <a:p>
            <a:r>
              <a:rPr lang="sv-SE" dirty="0" err="1"/>
              <a:t>Oletko</a:t>
            </a:r>
            <a:r>
              <a:rPr lang="sv-SE" dirty="0"/>
              <a:t> </a:t>
            </a:r>
            <a:r>
              <a:rPr lang="sv-SE" dirty="0" err="1"/>
              <a:t>vieraillut</a:t>
            </a:r>
            <a:r>
              <a:rPr lang="sv-SE" dirty="0"/>
              <a:t>..?</a:t>
            </a:r>
            <a:endParaRPr lang="sv-FI" dirty="0"/>
          </a:p>
        </p:txBody>
      </p:sp>
      <p:sp>
        <p:nvSpPr>
          <p:cNvPr id="3" name="Platshållare för innehåll 2">
            <a:extLst>
              <a:ext uri="{FF2B5EF4-FFF2-40B4-BE49-F238E27FC236}">
                <a16:creationId xmlns:a16="http://schemas.microsoft.com/office/drawing/2014/main" id="{619AD810-D3E0-48AF-8EF9-D93519D5DB47}"/>
              </a:ext>
            </a:extLst>
          </p:cNvPr>
          <p:cNvSpPr>
            <a:spLocks noGrp="1"/>
          </p:cNvSpPr>
          <p:nvPr>
            <p:ph idx="1"/>
          </p:nvPr>
        </p:nvSpPr>
        <p:spPr>
          <a:xfrm>
            <a:off x="628650" y="1369219"/>
            <a:ext cx="3734123" cy="3022571"/>
          </a:xfrm>
        </p:spPr>
        <p:txBody>
          <a:bodyPr/>
          <a:lstStyle/>
          <a:p>
            <a:r>
              <a:rPr lang="sv-SE" dirty="0" err="1">
                <a:latin typeface="+mn-lt"/>
              </a:rPr>
              <a:t>Stormossenin</a:t>
            </a:r>
            <a:r>
              <a:rPr lang="sv-SE" dirty="0">
                <a:latin typeface="+mn-lt"/>
              </a:rPr>
              <a:t> </a:t>
            </a:r>
            <a:r>
              <a:rPr lang="sv-SE" dirty="0" err="1">
                <a:latin typeface="+mn-lt"/>
              </a:rPr>
              <a:t>laitoksella</a:t>
            </a:r>
            <a:endParaRPr lang="sv-SE" dirty="0">
              <a:latin typeface="+mn-lt"/>
            </a:endParaRPr>
          </a:p>
          <a:p>
            <a:pPr marL="0" indent="0">
              <a:buNone/>
            </a:pPr>
            <a:endParaRPr lang="sv-SE" dirty="0">
              <a:latin typeface="+mn-lt"/>
            </a:endParaRPr>
          </a:p>
          <a:p>
            <a:r>
              <a:rPr lang="sv-SE" dirty="0" err="1">
                <a:latin typeface="+mn-lt"/>
              </a:rPr>
              <a:t>Hyötykäyttöasemalla</a:t>
            </a:r>
            <a:endParaRPr lang="sv-SE" dirty="0">
              <a:latin typeface="+mn-lt"/>
            </a:endParaRPr>
          </a:p>
          <a:p>
            <a:pPr marL="0" indent="0">
              <a:buNone/>
            </a:pPr>
            <a:endParaRPr lang="sv-SE" dirty="0">
              <a:latin typeface="+mn-lt"/>
            </a:endParaRPr>
          </a:p>
          <a:p>
            <a:r>
              <a:rPr lang="sv-SE" dirty="0" err="1">
                <a:latin typeface="+mn-lt"/>
              </a:rPr>
              <a:t>Ekopisteellä</a:t>
            </a:r>
            <a:endParaRPr lang="sv-SE" dirty="0">
              <a:latin typeface="+mn-lt"/>
            </a:endParaRPr>
          </a:p>
          <a:p>
            <a:endParaRPr lang="sv-SE" dirty="0">
              <a:latin typeface="+mn-lt"/>
            </a:endParaRPr>
          </a:p>
          <a:p>
            <a:r>
              <a:rPr lang="sv-SE" dirty="0" err="1">
                <a:latin typeface="+mn-lt"/>
              </a:rPr>
              <a:t>Biokaasun</a:t>
            </a:r>
            <a:r>
              <a:rPr lang="sv-SE" dirty="0">
                <a:latin typeface="+mn-lt"/>
              </a:rPr>
              <a:t> </a:t>
            </a:r>
            <a:r>
              <a:rPr lang="sv-SE" dirty="0" err="1">
                <a:latin typeface="+mn-lt"/>
              </a:rPr>
              <a:t>tankkausasemalla</a:t>
            </a:r>
            <a:endParaRPr lang="sv-SE" dirty="0">
              <a:latin typeface="+mn-lt"/>
            </a:endParaRPr>
          </a:p>
          <a:p>
            <a:endParaRPr lang="sv-SE" dirty="0">
              <a:latin typeface="+mn-lt"/>
            </a:endParaRPr>
          </a:p>
          <a:p>
            <a:r>
              <a:rPr lang="sv-SE" dirty="0" err="1">
                <a:latin typeface="+mn-lt"/>
              </a:rPr>
              <a:t>Westenergyllä</a:t>
            </a:r>
            <a:endParaRPr lang="sv-FI" dirty="0">
              <a:latin typeface="+mn-lt"/>
            </a:endParaRPr>
          </a:p>
        </p:txBody>
      </p:sp>
      <p:sp>
        <p:nvSpPr>
          <p:cNvPr id="4" name="Platshållare för sidfot 3">
            <a:extLst>
              <a:ext uri="{FF2B5EF4-FFF2-40B4-BE49-F238E27FC236}">
                <a16:creationId xmlns:a16="http://schemas.microsoft.com/office/drawing/2014/main" id="{C7297D20-5EE9-4868-A4CF-44D701282607}"/>
              </a:ext>
            </a:extLst>
          </p:cNvPr>
          <p:cNvSpPr>
            <a:spLocks noGrp="1"/>
          </p:cNvSpPr>
          <p:nvPr>
            <p:ph type="ftr" sz="quarter" idx="11"/>
          </p:nvPr>
        </p:nvSpPr>
        <p:spPr/>
        <p:txBody>
          <a:bodyPr/>
          <a:lstStyle/>
          <a:p>
            <a:r>
              <a:rPr lang="fi-FI" dirty="0"/>
              <a:t>stormossen.fi</a:t>
            </a:r>
          </a:p>
        </p:txBody>
      </p:sp>
      <p:pic>
        <p:nvPicPr>
          <p:cNvPr id="7" name="Bildobjekt 6">
            <a:extLst>
              <a:ext uri="{FF2B5EF4-FFF2-40B4-BE49-F238E27FC236}">
                <a16:creationId xmlns:a16="http://schemas.microsoft.com/office/drawing/2014/main" id="{F5CCFF21-A842-4944-8B06-77C54BCCA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6525" y="2880504"/>
            <a:ext cx="3291840" cy="2014728"/>
          </a:xfrm>
          <a:prstGeom prst="rect">
            <a:avLst/>
          </a:prstGeom>
        </p:spPr>
      </p:pic>
      <p:pic>
        <p:nvPicPr>
          <p:cNvPr id="10" name="Bildobjekt 9">
            <a:extLst>
              <a:ext uri="{FF2B5EF4-FFF2-40B4-BE49-F238E27FC236}">
                <a16:creationId xmlns:a16="http://schemas.microsoft.com/office/drawing/2014/main" id="{F4EED7E9-1784-407F-9054-BC27872BA6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3334" y="1203377"/>
            <a:ext cx="2388142" cy="1791107"/>
          </a:xfrm>
          <a:prstGeom prst="rect">
            <a:avLst/>
          </a:prstGeom>
        </p:spPr>
      </p:pic>
      <p:pic>
        <p:nvPicPr>
          <p:cNvPr id="12" name="Bildobjekt 11">
            <a:extLst>
              <a:ext uri="{FF2B5EF4-FFF2-40B4-BE49-F238E27FC236}">
                <a16:creationId xmlns:a16="http://schemas.microsoft.com/office/drawing/2014/main" id="{D0DBC733-560C-4B10-B9B8-FE43D59BC4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6192" y="207928"/>
            <a:ext cx="3482173" cy="2322582"/>
          </a:xfrm>
          <a:prstGeom prst="rect">
            <a:avLst/>
          </a:prstGeom>
        </p:spPr>
      </p:pic>
    </p:spTree>
    <p:extLst>
      <p:ext uri="{BB962C8B-B14F-4D97-AF65-F5344CB8AC3E}">
        <p14:creationId xmlns:p14="http://schemas.microsoft.com/office/powerpoint/2010/main" val="371112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4EC1E2FC-A7D2-471F-8151-4EC488D846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628650" y="672939"/>
            <a:ext cx="3886200" cy="3263504"/>
          </a:xfrm>
        </p:spPr>
        <p:txBody>
          <a:bodyPr/>
          <a:lstStyle/>
          <a:p>
            <a:pPr marL="0" indent="0">
              <a:buNone/>
            </a:pPr>
            <a:r>
              <a:rPr lang="sv-SE" b="1" dirty="0">
                <a:latin typeface="+mn-lt"/>
              </a:rPr>
              <a:t>13 </a:t>
            </a:r>
            <a:r>
              <a:rPr lang="sv-SE" b="1" dirty="0" err="1">
                <a:latin typeface="+mn-lt"/>
              </a:rPr>
              <a:t>hyötykäyttöasemaa</a:t>
            </a:r>
            <a:r>
              <a:rPr lang="sv-SE" dirty="0">
                <a:latin typeface="+mn-lt"/>
              </a:rPr>
              <a:t>, </a:t>
            </a:r>
            <a:r>
              <a:rPr lang="sv-SE" dirty="0" err="1">
                <a:latin typeface="+mn-lt"/>
              </a:rPr>
              <a:t>jonne</a:t>
            </a:r>
            <a:r>
              <a:rPr lang="sv-SE" dirty="0">
                <a:latin typeface="+mn-lt"/>
              </a:rPr>
              <a:t> </a:t>
            </a:r>
            <a:r>
              <a:rPr lang="sv-SE" dirty="0" err="1">
                <a:latin typeface="+mn-lt"/>
              </a:rPr>
              <a:t>voi</a:t>
            </a:r>
            <a:r>
              <a:rPr lang="sv-SE" dirty="0">
                <a:latin typeface="+mn-lt"/>
              </a:rPr>
              <a:t> </a:t>
            </a:r>
            <a:r>
              <a:rPr lang="sv-SE" dirty="0" err="1">
                <a:latin typeface="+mn-lt"/>
              </a:rPr>
              <a:t>tuoda</a:t>
            </a:r>
            <a:r>
              <a:rPr lang="sv-SE" dirty="0">
                <a:latin typeface="+mn-lt"/>
              </a:rPr>
              <a:t> mm:</a:t>
            </a:r>
          </a:p>
          <a:p>
            <a:r>
              <a:rPr lang="sv-SE" dirty="0" err="1">
                <a:latin typeface="+mn-lt"/>
              </a:rPr>
              <a:t>Vaarallista</a:t>
            </a:r>
            <a:r>
              <a:rPr lang="sv-SE" dirty="0">
                <a:latin typeface="+mn-lt"/>
              </a:rPr>
              <a:t> </a:t>
            </a:r>
            <a:r>
              <a:rPr lang="sv-SE" dirty="0" err="1">
                <a:latin typeface="+mn-lt"/>
              </a:rPr>
              <a:t>jätettä</a:t>
            </a:r>
            <a:endParaRPr lang="sv-SE" dirty="0">
              <a:latin typeface="+mn-lt"/>
            </a:endParaRPr>
          </a:p>
          <a:p>
            <a:r>
              <a:rPr lang="sv-SE" dirty="0" err="1">
                <a:latin typeface="+mn-lt"/>
              </a:rPr>
              <a:t>Sähkö</a:t>
            </a:r>
            <a:r>
              <a:rPr lang="sv-SE" dirty="0">
                <a:latin typeface="+mn-lt"/>
              </a:rPr>
              <a:t>- ja </a:t>
            </a:r>
            <a:r>
              <a:rPr lang="sv-SE" dirty="0" err="1">
                <a:latin typeface="+mn-lt"/>
              </a:rPr>
              <a:t>elektroniikkaromua</a:t>
            </a:r>
            <a:endParaRPr lang="sv-SE" dirty="0">
              <a:latin typeface="+mn-lt"/>
            </a:endParaRPr>
          </a:p>
          <a:p>
            <a:r>
              <a:rPr lang="sv-SE" dirty="0" err="1">
                <a:latin typeface="+mn-lt"/>
              </a:rPr>
              <a:t>Rakennusjätettä</a:t>
            </a:r>
            <a:endParaRPr lang="sv-SE" dirty="0">
              <a:latin typeface="+mn-lt"/>
            </a:endParaRPr>
          </a:p>
          <a:p>
            <a:r>
              <a:rPr lang="sv-SE" dirty="0" err="1">
                <a:latin typeface="+mn-lt"/>
              </a:rPr>
              <a:t>Puutarhajätettä</a:t>
            </a:r>
            <a:endParaRPr lang="sv-SE" dirty="0">
              <a:latin typeface="+mn-lt"/>
            </a:endParaRPr>
          </a:p>
          <a:p>
            <a:r>
              <a:rPr lang="sv-SE" dirty="0" err="1">
                <a:latin typeface="+mn-lt"/>
              </a:rPr>
              <a:t>Suurempia</a:t>
            </a:r>
            <a:r>
              <a:rPr lang="sv-SE" dirty="0">
                <a:latin typeface="+mn-lt"/>
              </a:rPr>
              <a:t> </a:t>
            </a:r>
            <a:r>
              <a:rPr lang="sv-SE" dirty="0" err="1">
                <a:latin typeface="+mn-lt"/>
              </a:rPr>
              <a:t>jätemääriä</a:t>
            </a:r>
            <a:r>
              <a:rPr lang="sv-SE" dirty="0">
                <a:latin typeface="+mn-lt"/>
              </a:rPr>
              <a:t> (=</a:t>
            </a:r>
            <a:r>
              <a:rPr lang="sv-SE" dirty="0" err="1">
                <a:latin typeface="+mn-lt"/>
              </a:rPr>
              <a:t>peräkärryllinen</a:t>
            </a:r>
            <a:r>
              <a:rPr lang="sv-SE" dirty="0">
                <a:latin typeface="+mn-lt"/>
              </a:rPr>
              <a:t>)</a:t>
            </a:r>
          </a:p>
          <a:p>
            <a:pPr marL="0" indent="0">
              <a:buNone/>
            </a:pPr>
            <a:r>
              <a:rPr lang="sv-SE" dirty="0"/>
              <a:t>	</a:t>
            </a:r>
            <a:r>
              <a:rPr lang="sv-SE" b="1" dirty="0">
                <a:latin typeface="+mn-lt"/>
              </a:rPr>
              <a:t>+ </a:t>
            </a:r>
            <a:r>
              <a:rPr lang="sv-SE" b="1" dirty="0" err="1">
                <a:latin typeface="+mn-lt"/>
              </a:rPr>
              <a:t>Minimossen</a:t>
            </a:r>
            <a:endParaRPr lang="sv-SE" b="1" dirty="0">
              <a:latin typeface="+mn-lt"/>
            </a:endParaRPr>
          </a:p>
          <a:p>
            <a:endParaRPr lang="sv-SE" dirty="0"/>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344518" y="3579741"/>
            <a:ext cx="3886200" cy="1646332"/>
          </a:xfrm>
        </p:spPr>
        <p:txBody>
          <a:bodyPr/>
          <a:lstStyle/>
          <a:p>
            <a:pPr marL="0" indent="0">
              <a:buNone/>
            </a:pPr>
            <a:r>
              <a:rPr lang="sv-SE" b="1" dirty="0">
                <a:latin typeface="+mn-lt"/>
              </a:rPr>
              <a:t>138 </a:t>
            </a:r>
            <a:r>
              <a:rPr lang="sv-SE" b="1" dirty="0" err="1">
                <a:latin typeface="+mn-lt"/>
              </a:rPr>
              <a:t>ekopistettä</a:t>
            </a:r>
            <a:r>
              <a:rPr lang="sv-SE" dirty="0">
                <a:latin typeface="+mn-lt"/>
              </a:rPr>
              <a:t>, </a:t>
            </a:r>
            <a:r>
              <a:rPr lang="sv-SE" dirty="0" err="1">
                <a:latin typeface="+mn-lt"/>
              </a:rPr>
              <a:t>joissa</a:t>
            </a:r>
            <a:r>
              <a:rPr lang="sv-SE" dirty="0">
                <a:latin typeface="+mn-lt"/>
              </a:rPr>
              <a:t> </a:t>
            </a:r>
            <a:r>
              <a:rPr lang="sv-SE" dirty="0" err="1">
                <a:latin typeface="+mn-lt"/>
              </a:rPr>
              <a:t>keräysastiat</a:t>
            </a:r>
            <a:r>
              <a:rPr lang="sv-SE" dirty="0">
                <a:latin typeface="+mn-lt"/>
              </a:rPr>
              <a:t>:</a:t>
            </a:r>
          </a:p>
          <a:p>
            <a:pPr marL="285750" indent="-285750">
              <a:buFont typeface="Arial" panose="020B0604020202020204" pitchFamily="34" charset="0"/>
              <a:buChar char="•"/>
            </a:pPr>
            <a:r>
              <a:rPr lang="sv-FI" sz="1400" dirty="0" err="1">
                <a:latin typeface="+mn-lt"/>
              </a:rPr>
              <a:t>Paperi</a:t>
            </a:r>
            <a:r>
              <a:rPr lang="sv-FI" sz="1400" dirty="0">
                <a:latin typeface="+mn-lt"/>
              </a:rPr>
              <a:t>, </a:t>
            </a:r>
            <a:r>
              <a:rPr lang="sv-FI" sz="1400" dirty="0" err="1">
                <a:latin typeface="+mn-lt"/>
              </a:rPr>
              <a:t>metalli</a:t>
            </a:r>
            <a:r>
              <a:rPr lang="sv-FI" sz="1400" dirty="0">
                <a:latin typeface="+mn-lt"/>
              </a:rPr>
              <a:t>, </a:t>
            </a:r>
            <a:r>
              <a:rPr lang="sv-FI" sz="1400" dirty="0" err="1">
                <a:latin typeface="+mn-lt"/>
              </a:rPr>
              <a:t>lasi</a:t>
            </a:r>
            <a:r>
              <a:rPr lang="sv-FI" sz="1400" dirty="0">
                <a:latin typeface="+mn-lt"/>
              </a:rPr>
              <a:t>, </a:t>
            </a:r>
            <a:r>
              <a:rPr lang="sv-FI" sz="1400" dirty="0" err="1">
                <a:latin typeface="+mn-lt"/>
              </a:rPr>
              <a:t>paristot</a:t>
            </a:r>
            <a:r>
              <a:rPr lang="sv-FI" sz="1400" dirty="0">
                <a:latin typeface="+mn-lt"/>
              </a:rPr>
              <a:t>, </a:t>
            </a:r>
            <a:r>
              <a:rPr lang="sv-FI" sz="1400" dirty="0" err="1">
                <a:latin typeface="+mn-lt"/>
              </a:rPr>
              <a:t>muovipussit</a:t>
            </a:r>
            <a:endParaRPr lang="sv-FI" sz="1400" dirty="0">
              <a:latin typeface="+mn-lt"/>
            </a:endParaRPr>
          </a:p>
          <a:p>
            <a:pPr marL="285750" indent="-285750">
              <a:buFont typeface="Arial" panose="020B0604020202020204" pitchFamily="34" charset="0"/>
              <a:buChar char="•"/>
            </a:pPr>
            <a:r>
              <a:rPr lang="sv-FI" sz="1400" dirty="0" err="1">
                <a:latin typeface="+mn-lt"/>
              </a:rPr>
              <a:t>Kartonki</a:t>
            </a:r>
            <a:r>
              <a:rPr lang="sv-FI" sz="1400" dirty="0">
                <a:latin typeface="+mn-lt"/>
              </a:rPr>
              <a:t>- ja </a:t>
            </a:r>
            <a:r>
              <a:rPr lang="sv-FI" sz="1400" dirty="0" err="1">
                <a:latin typeface="+mn-lt"/>
              </a:rPr>
              <a:t>muovipakkaukset</a:t>
            </a:r>
            <a:r>
              <a:rPr lang="sv-FI" sz="1400" dirty="0">
                <a:latin typeface="+mn-lt"/>
              </a:rPr>
              <a:t> (</a:t>
            </a:r>
            <a:r>
              <a:rPr lang="sv-FI" sz="1400" dirty="0" err="1">
                <a:latin typeface="+mn-lt"/>
              </a:rPr>
              <a:t>Rinki</a:t>
            </a:r>
            <a:r>
              <a:rPr lang="sv-FI" sz="1400" dirty="0">
                <a:latin typeface="+mn-lt"/>
              </a:rPr>
              <a:t>)</a:t>
            </a:r>
          </a:p>
          <a:p>
            <a:pPr marL="285750" indent="-285750">
              <a:buFont typeface="Arial" panose="020B0604020202020204" pitchFamily="34" charset="0"/>
              <a:buChar char="•"/>
            </a:pPr>
            <a:r>
              <a:rPr lang="sv-FI" sz="1400" dirty="0" err="1">
                <a:latin typeface="+mn-lt"/>
              </a:rPr>
              <a:t>Käyttökelpoiset</a:t>
            </a:r>
            <a:r>
              <a:rPr lang="sv-FI" sz="1400" dirty="0">
                <a:latin typeface="+mn-lt"/>
              </a:rPr>
              <a:t> </a:t>
            </a:r>
            <a:r>
              <a:rPr lang="sv-FI" sz="1400" dirty="0" err="1">
                <a:latin typeface="+mn-lt"/>
              </a:rPr>
              <a:t>vaatteet</a:t>
            </a:r>
            <a:r>
              <a:rPr lang="sv-FI" sz="1400" dirty="0">
                <a:latin typeface="+mn-lt"/>
              </a:rPr>
              <a:t> ja </a:t>
            </a:r>
            <a:r>
              <a:rPr lang="sv-FI" sz="1400" dirty="0" err="1">
                <a:latin typeface="+mn-lt"/>
              </a:rPr>
              <a:t>tavarat</a:t>
            </a:r>
            <a:r>
              <a:rPr lang="sv-FI" sz="1400" dirty="0">
                <a:latin typeface="+mn-lt"/>
              </a:rPr>
              <a:t>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EE284599-9D6C-44BF-816C-1109C10C37DD}"/>
              </a:ext>
            </a:extLst>
          </p:cNvPr>
          <p:cNvSpPr>
            <a:spLocks noGrp="1"/>
          </p:cNvSpPr>
          <p:nvPr>
            <p:ph type="title"/>
          </p:nvPr>
        </p:nvSpPr>
        <p:spPr>
          <a:xfrm>
            <a:off x="176313" y="142927"/>
            <a:ext cx="7886700" cy="45719"/>
          </a:xfrm>
        </p:spPr>
        <p:txBody>
          <a:bodyPr>
            <a:normAutofit fontScale="90000"/>
          </a:bodyPr>
          <a:lstStyle/>
          <a:p>
            <a:endParaRPr lang="sv-FI" dirty="0"/>
          </a:p>
        </p:txBody>
      </p:sp>
      <p:pic>
        <p:nvPicPr>
          <p:cNvPr id="7" name="Bildobjekt 6">
            <a:extLst>
              <a:ext uri="{FF2B5EF4-FFF2-40B4-BE49-F238E27FC236}">
                <a16:creationId xmlns:a16="http://schemas.microsoft.com/office/drawing/2014/main" id="{ABE8EB4D-13F8-4C08-9EBF-6B2557FBC9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2728117"/>
            <a:ext cx="3261124" cy="2174082"/>
          </a:xfrm>
          <a:prstGeom prst="rect">
            <a:avLst/>
          </a:prstGeom>
        </p:spPr>
      </p:pic>
      <p:pic>
        <p:nvPicPr>
          <p:cNvPr id="9" name="Bildobjekt 8">
            <a:extLst>
              <a:ext uri="{FF2B5EF4-FFF2-40B4-BE49-F238E27FC236}">
                <a16:creationId xmlns:a16="http://schemas.microsoft.com/office/drawing/2014/main" id="{4BF3558A-559F-4B35-BF8F-B6FEF3B913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4518" y="310709"/>
            <a:ext cx="4467528" cy="2970432"/>
          </a:xfrm>
          <a:prstGeom prst="rect">
            <a:avLst/>
          </a:prstGeom>
        </p:spPr>
      </p:pic>
    </p:spTree>
    <p:extLst>
      <p:ext uri="{BB962C8B-B14F-4D97-AF65-F5344CB8AC3E}">
        <p14:creationId xmlns:p14="http://schemas.microsoft.com/office/powerpoint/2010/main" val="212883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38518230-99BD-4F48-92CA-B4D16434EE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299" y="534580"/>
            <a:ext cx="6066285" cy="4248574"/>
          </a:xfrm>
          <a:prstGeom prst="rect">
            <a:avLst/>
          </a:prstGeom>
        </p:spPr>
      </p:pic>
      <p:sp>
        <p:nvSpPr>
          <p:cNvPr id="2" name="Rubrik 1">
            <a:extLst>
              <a:ext uri="{FF2B5EF4-FFF2-40B4-BE49-F238E27FC236}">
                <a16:creationId xmlns:a16="http://schemas.microsoft.com/office/drawing/2014/main" id="{E7ECD0E4-EC77-4AEB-BB00-D857D3FCC229}"/>
              </a:ext>
            </a:extLst>
          </p:cNvPr>
          <p:cNvSpPr>
            <a:spLocks noGrp="1"/>
          </p:cNvSpPr>
          <p:nvPr>
            <p:ph type="title"/>
          </p:nvPr>
        </p:nvSpPr>
        <p:spPr>
          <a:xfrm flipH="1">
            <a:off x="167640" y="1028700"/>
            <a:ext cx="1239730" cy="239315"/>
          </a:xfrm>
        </p:spPr>
        <p:txBody>
          <a:bodyPr>
            <a:normAutofit fontScale="90000"/>
          </a:bodyPr>
          <a:lstStyle/>
          <a:p>
            <a:endParaRPr lang="sv-SE" dirty="0"/>
          </a:p>
        </p:txBody>
      </p:sp>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a:t>stormossen.fi</a:t>
            </a:r>
            <a:endParaRPr lang="fi-FI" dirty="0"/>
          </a:p>
        </p:txBody>
      </p:sp>
      <p:sp>
        <p:nvSpPr>
          <p:cNvPr id="3" name="textruta 2">
            <a:extLst>
              <a:ext uri="{FF2B5EF4-FFF2-40B4-BE49-F238E27FC236}">
                <a16:creationId xmlns:a16="http://schemas.microsoft.com/office/drawing/2014/main" id="{04CE78D7-9C14-4BBA-9F64-F7AFB32AC768}"/>
              </a:ext>
            </a:extLst>
          </p:cNvPr>
          <p:cNvSpPr txBox="1"/>
          <p:nvPr/>
        </p:nvSpPr>
        <p:spPr>
          <a:xfrm>
            <a:off x="6608068" y="498646"/>
            <a:ext cx="2368291" cy="369332"/>
          </a:xfrm>
          <a:prstGeom prst="rect">
            <a:avLst/>
          </a:prstGeom>
          <a:noFill/>
        </p:spPr>
        <p:txBody>
          <a:bodyPr wrap="square" rtlCol="0">
            <a:spAutoFit/>
          </a:bodyPr>
          <a:lstStyle/>
          <a:p>
            <a:r>
              <a:rPr lang="sv-SE" dirty="0">
                <a:solidFill>
                  <a:schemeClr val="tx2"/>
                </a:solidFill>
                <a:latin typeface="+mj-lt"/>
              </a:rPr>
              <a:t>MITEN?</a:t>
            </a:r>
            <a:endParaRPr lang="sv-FI" dirty="0">
              <a:solidFill>
                <a:schemeClr val="tx2"/>
              </a:solidFill>
              <a:latin typeface="+mj-lt"/>
            </a:endParaRPr>
          </a:p>
        </p:txBody>
      </p:sp>
      <p:sp>
        <p:nvSpPr>
          <p:cNvPr id="11" name="textruta 10">
            <a:extLst>
              <a:ext uri="{FF2B5EF4-FFF2-40B4-BE49-F238E27FC236}">
                <a16:creationId xmlns:a16="http://schemas.microsoft.com/office/drawing/2014/main" id="{E26E8616-9FC2-4451-A950-DD10BD1A562A}"/>
              </a:ext>
            </a:extLst>
          </p:cNvPr>
          <p:cNvSpPr txBox="1"/>
          <p:nvPr/>
        </p:nvSpPr>
        <p:spPr>
          <a:xfrm>
            <a:off x="167640" y="2091765"/>
            <a:ext cx="2308860" cy="369332"/>
          </a:xfrm>
          <a:prstGeom prst="rect">
            <a:avLst/>
          </a:prstGeom>
          <a:noFill/>
        </p:spPr>
        <p:txBody>
          <a:bodyPr wrap="square" rtlCol="0">
            <a:spAutoFit/>
          </a:bodyPr>
          <a:lstStyle/>
          <a:p>
            <a:r>
              <a:rPr lang="sv-SE" dirty="0">
                <a:solidFill>
                  <a:schemeClr val="tx2"/>
                </a:solidFill>
                <a:latin typeface="+mj-lt"/>
              </a:rPr>
              <a:t>VINKKEJÄ?</a:t>
            </a:r>
            <a:endParaRPr lang="sv-FI" dirty="0">
              <a:solidFill>
                <a:schemeClr val="tx2"/>
              </a:solidFill>
              <a:latin typeface="+mj-lt"/>
            </a:endParaRPr>
          </a:p>
        </p:txBody>
      </p:sp>
      <p:sp>
        <p:nvSpPr>
          <p:cNvPr id="15" name="textruta 14">
            <a:extLst>
              <a:ext uri="{FF2B5EF4-FFF2-40B4-BE49-F238E27FC236}">
                <a16:creationId xmlns:a16="http://schemas.microsoft.com/office/drawing/2014/main" id="{1A8AACCF-FAAB-42D3-82FE-E3E06CEF4002}"/>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latin typeface="+mj-lt"/>
              </a:rPr>
              <a:t>MIKSI?</a:t>
            </a:r>
            <a:endParaRPr lang="sv-FI" dirty="0">
              <a:solidFill>
                <a:schemeClr val="tx2"/>
              </a:solidFill>
              <a:latin typeface="+mj-lt"/>
            </a:endParaRPr>
          </a:p>
        </p:txBody>
      </p:sp>
      <p:sp>
        <p:nvSpPr>
          <p:cNvPr id="20" name="Platshållare för innehåll 19">
            <a:extLst>
              <a:ext uri="{FF2B5EF4-FFF2-40B4-BE49-F238E27FC236}">
                <a16:creationId xmlns:a16="http://schemas.microsoft.com/office/drawing/2014/main" id="{980FF8A0-A716-47CC-98A8-84AE77141192}"/>
              </a:ext>
            </a:extLst>
          </p:cNvPr>
          <p:cNvSpPr>
            <a:spLocks noGrp="1"/>
          </p:cNvSpPr>
          <p:nvPr>
            <p:ph idx="1"/>
          </p:nvPr>
        </p:nvSpPr>
        <p:spPr>
          <a:xfrm flipH="1" flipV="1">
            <a:off x="8515349" y="3909060"/>
            <a:ext cx="45719" cy="45719"/>
          </a:xfrm>
        </p:spPr>
        <p:txBody>
          <a:bodyPr>
            <a:normAutofit fontScale="25000" lnSpcReduction="20000"/>
          </a:bodyPr>
          <a:lstStyle/>
          <a:p>
            <a:endParaRPr lang="sv-FI" dirty="0"/>
          </a:p>
        </p:txBody>
      </p:sp>
      <p:cxnSp>
        <p:nvCxnSpPr>
          <p:cNvPr id="26" name="Rak pilkoppling 25">
            <a:extLst>
              <a:ext uri="{FF2B5EF4-FFF2-40B4-BE49-F238E27FC236}">
                <a16:creationId xmlns:a16="http://schemas.microsoft.com/office/drawing/2014/main" id="{2D19C8EE-3EC3-439A-BB06-0AF333298BC9}"/>
              </a:ext>
            </a:extLst>
          </p:cNvPr>
          <p:cNvCxnSpPr>
            <a:cxnSpLocks/>
          </p:cNvCxnSpPr>
          <p:nvPr/>
        </p:nvCxnSpPr>
        <p:spPr>
          <a:xfrm flipV="1">
            <a:off x="1322070" y="2202181"/>
            <a:ext cx="1908810" cy="12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C492F860-6813-4CC8-A15C-752937F79842}"/>
              </a:ext>
            </a:extLst>
          </p:cNvPr>
          <p:cNvCxnSpPr/>
          <p:nvPr/>
        </p:nvCxnSpPr>
        <p:spPr>
          <a:xfrm flipH="1" flipV="1">
            <a:off x="5463540" y="3025140"/>
            <a:ext cx="1066800" cy="619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399D96B-0B11-402C-85CA-156C87A4367C}"/>
              </a:ext>
            </a:extLst>
          </p:cNvPr>
          <p:cNvCxnSpPr>
            <a:cxnSpLocks/>
          </p:cNvCxnSpPr>
          <p:nvPr/>
        </p:nvCxnSpPr>
        <p:spPr>
          <a:xfrm flipH="1">
            <a:off x="6202680" y="867978"/>
            <a:ext cx="792480" cy="52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72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p:txBody>
          <a:bodyPr/>
          <a:lstStyle/>
          <a:p>
            <a:r>
              <a:rPr lang="sv-SE" dirty="0"/>
              <a:t>BIOJÄTE</a:t>
            </a:r>
            <a:endParaRPr lang="sv-FI" dirty="0"/>
          </a:p>
        </p:txBody>
      </p:sp>
      <p:pic>
        <p:nvPicPr>
          <p:cNvPr id="6" name="Platshållare för innehåll 6">
            <a:extLst>
              <a:ext uri="{FF2B5EF4-FFF2-40B4-BE49-F238E27FC236}">
                <a16:creationId xmlns:a16="http://schemas.microsoft.com/office/drawing/2014/main" id="{A5C8C828-262A-48AB-A24C-40C68072812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16200000">
            <a:off x="3496992" y="-563811"/>
            <a:ext cx="4157227" cy="6235841"/>
          </a:xfrm>
        </p:spPr>
      </p:pic>
      <p:pic>
        <p:nvPicPr>
          <p:cNvPr id="8" name="01599e43-4b77-4f8c-bceb-8ff57085a42f" descr="A97D4CF1-2F27-4EB7-AD17-B2B2B2310AE2@vaasa">
            <a:extLst>
              <a:ext uri="{FF2B5EF4-FFF2-40B4-BE49-F238E27FC236}">
                <a16:creationId xmlns:a16="http://schemas.microsoft.com/office/drawing/2014/main" id="{9659BBEE-AA26-4A88-BC03-AE1243F79BEA}"/>
              </a:ext>
            </a:extLst>
          </p:cNvPr>
          <p:cNvPicPr>
            <a:picLocks noGrp="1" noChangeAspect="1" noChangeArrowheads="1"/>
          </p:cNvPicPr>
          <p:nvPr>
            <p:ph sz="half" idx="1"/>
          </p:nvPr>
        </p:nvPicPr>
        <p:blipFill>
          <a:blip r:embed="rId4" cstate="screen">
            <a:extLst>
              <a:ext uri="{28A0092B-C50C-407E-A947-70E740481C1C}">
                <a14:useLocalDpi xmlns:a14="http://schemas.microsoft.com/office/drawing/2010/main"/>
              </a:ext>
            </a:extLst>
          </a:blip>
          <a:srcRect/>
          <a:stretch>
            <a:fillRect/>
          </a:stretch>
        </p:blipFill>
        <p:spPr bwMode="auto">
          <a:xfrm>
            <a:off x="565420" y="1268015"/>
            <a:ext cx="1249683" cy="124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4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34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lstStyle/>
          <a:p>
            <a:r>
              <a:rPr lang="sv-FI" dirty="0"/>
              <a:t>PAPERI</a:t>
            </a: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437319" y="-537096"/>
            <a:ext cx="4144115" cy="6217692"/>
          </a:xfrm>
        </p:spPr>
      </p:pic>
      <p:pic>
        <p:nvPicPr>
          <p:cNvPr id="8" name="Picture 6">
            <a:extLst>
              <a:ext uri="{FF2B5EF4-FFF2-40B4-BE49-F238E27FC236}">
                <a16:creationId xmlns:a16="http://schemas.microsoft.com/office/drawing/2014/main" id="{E22E9C5F-383C-4FD6-97C4-F72E853906F9}"/>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525777" y="1268015"/>
            <a:ext cx="1142857" cy="114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74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lstStyle/>
          <a:p>
            <a:r>
              <a:rPr lang="sv-SE" dirty="0"/>
              <a:t>METALLI</a:t>
            </a:r>
            <a:endParaRPr lang="sv-FI" dirty="0"/>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339691" y="-524961"/>
            <a:ext cx="4139920" cy="6211397"/>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297236" y="1331533"/>
            <a:ext cx="1809751" cy="1198704"/>
          </a:xfrm>
        </p:spPr>
      </p:pic>
    </p:spTree>
    <p:extLst>
      <p:ext uri="{BB962C8B-B14F-4D97-AF65-F5344CB8AC3E}">
        <p14:creationId xmlns:p14="http://schemas.microsoft.com/office/powerpoint/2010/main" val="293393177"/>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4285</TotalTime>
  <Words>1317</Words>
  <Application>Microsoft Office PowerPoint</Application>
  <PresentationFormat>Bildspel på skärmen (16:9)</PresentationFormat>
  <Paragraphs>133</Paragraphs>
  <Slides>18</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Lajittelu ja kierrätys</vt:lpstr>
      <vt:lpstr>Oletko vieraillut..?</vt:lpstr>
      <vt:lpstr>PowerPoint-presentation</vt:lpstr>
      <vt:lpstr>PowerPoint-presentation</vt:lpstr>
      <vt:lpstr>PowerPoint-presentation</vt:lpstr>
      <vt:lpstr>BIOJÄTE</vt:lpstr>
      <vt:lpstr>PowerPoint-presentation</vt:lpstr>
      <vt:lpstr>PAPERI</vt:lpstr>
      <vt:lpstr>METALLI</vt:lpstr>
      <vt:lpstr>LASIPAKKAUKSET</vt:lpstr>
      <vt:lpstr>MUOVI- PAKKAUKSET</vt:lpstr>
      <vt:lpstr>Fortumin muovinjalostuslaitos</vt:lpstr>
      <vt:lpstr>KARTONKI- PAKKAUKSET</vt:lpstr>
      <vt:lpstr>POLTETTAVA JÄTE</vt:lpstr>
      <vt:lpstr>BATTERIER</vt:lpstr>
      <vt:lpstr>SÄHKÖ- JA ELEKTRONIIKKAROMU</vt:lpstr>
      <vt:lpstr>VAARALLINEN JÄTE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Lajittelu ja kierrätys</dc:title>
  <dc:creator>Sini Hemming</dc:creator>
  <cp:lastModifiedBy>Sini Hemming</cp:lastModifiedBy>
  <cp:revision>92</cp:revision>
  <dcterms:created xsi:type="dcterms:W3CDTF">2019-08-13T10:02:16Z</dcterms:created>
  <dcterms:modified xsi:type="dcterms:W3CDTF">2020-07-10T11:40:08Z</dcterms:modified>
</cp:coreProperties>
</file>